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2" r:id="rId4"/>
    <p:sldMasterId id="2147483808" r:id="rId5"/>
    <p:sldMasterId id="2147483838" r:id="rId6"/>
    <p:sldMasterId id="2147483806" r:id="rId7"/>
    <p:sldMasterId id="2147483692" r:id="rId8"/>
    <p:sldMasterId id="2147483689" r:id="rId9"/>
    <p:sldMasterId id="2147483836" r:id="rId10"/>
    <p:sldMasterId id="2147483817" r:id="rId11"/>
    <p:sldMasterId id="2147483824" r:id="rId12"/>
  </p:sldMasterIdLst>
  <p:notesMasterIdLst>
    <p:notesMasterId r:id="rId124"/>
  </p:notesMasterIdLst>
  <p:handoutMasterIdLst>
    <p:handoutMasterId r:id="rId125"/>
  </p:handoutMasterIdLst>
  <p:sldIdLst>
    <p:sldId id="2147478056" r:id="rId13"/>
    <p:sldId id="2147478025" r:id="rId14"/>
    <p:sldId id="2147478083" r:id="rId15"/>
    <p:sldId id="2147478079" r:id="rId16"/>
    <p:sldId id="2147478080" r:id="rId17"/>
    <p:sldId id="2147477992" r:id="rId18"/>
    <p:sldId id="381" r:id="rId19"/>
    <p:sldId id="2147478082" r:id="rId20"/>
    <p:sldId id="2147478081" r:id="rId21"/>
    <p:sldId id="2147477993" r:id="rId22"/>
    <p:sldId id="2147478118" r:id="rId23"/>
    <p:sldId id="2147478115" r:id="rId24"/>
    <p:sldId id="2147478116" r:id="rId25"/>
    <p:sldId id="2147478117" r:id="rId26"/>
    <p:sldId id="2147478119" r:id="rId27"/>
    <p:sldId id="2147475395" r:id="rId28"/>
    <p:sldId id="2147478058" r:id="rId29"/>
    <p:sldId id="2147478057" r:id="rId30"/>
    <p:sldId id="2147478084" r:id="rId31"/>
    <p:sldId id="2147478085" r:id="rId32"/>
    <p:sldId id="2147478086" r:id="rId33"/>
    <p:sldId id="2147478087" r:id="rId34"/>
    <p:sldId id="2147478088" r:id="rId35"/>
    <p:sldId id="2147478089" r:id="rId36"/>
    <p:sldId id="2147478090" r:id="rId37"/>
    <p:sldId id="2147478091" r:id="rId38"/>
    <p:sldId id="2147478092" r:id="rId39"/>
    <p:sldId id="2147478093" r:id="rId40"/>
    <p:sldId id="2147478094" r:id="rId41"/>
    <p:sldId id="2147478095" r:id="rId42"/>
    <p:sldId id="2147478098" r:id="rId43"/>
    <p:sldId id="2147478099" r:id="rId44"/>
    <p:sldId id="2147478101" r:id="rId45"/>
    <p:sldId id="2147478102" r:id="rId46"/>
    <p:sldId id="2147478103" r:id="rId47"/>
    <p:sldId id="2147478104" r:id="rId48"/>
    <p:sldId id="2147478105" r:id="rId49"/>
    <p:sldId id="2147475378" r:id="rId50"/>
    <p:sldId id="2147478071" r:id="rId51"/>
    <p:sldId id="2147478072" r:id="rId52"/>
    <p:sldId id="2147478047" r:id="rId53"/>
    <p:sldId id="2147475287" r:id="rId54"/>
    <p:sldId id="2147478077" r:id="rId55"/>
    <p:sldId id="263" r:id="rId56"/>
    <p:sldId id="2147478113" r:id="rId57"/>
    <p:sldId id="2147478114" r:id="rId58"/>
    <p:sldId id="2147475433" r:id="rId59"/>
    <p:sldId id="2147478039" r:id="rId60"/>
    <p:sldId id="2147478040" r:id="rId61"/>
    <p:sldId id="2147478106" r:id="rId62"/>
    <p:sldId id="2147478107" r:id="rId63"/>
    <p:sldId id="2147478108" r:id="rId64"/>
    <p:sldId id="2147478026" r:id="rId65"/>
    <p:sldId id="2147478066" r:id="rId66"/>
    <p:sldId id="2147478067" r:id="rId67"/>
    <p:sldId id="2147475265" r:id="rId68"/>
    <p:sldId id="2147475418" r:id="rId69"/>
    <p:sldId id="2147478042" r:id="rId70"/>
    <p:sldId id="2147478009" r:id="rId71"/>
    <p:sldId id="312" r:id="rId72"/>
    <p:sldId id="2147477972" r:id="rId73"/>
    <p:sldId id="313" r:id="rId74"/>
    <p:sldId id="2147477973" r:id="rId75"/>
    <p:sldId id="2147475416" r:id="rId76"/>
    <p:sldId id="2147475419" r:id="rId77"/>
    <p:sldId id="2147477979" r:id="rId78"/>
    <p:sldId id="2147477980" r:id="rId79"/>
    <p:sldId id="2147477991" r:id="rId80"/>
    <p:sldId id="380" r:id="rId81"/>
    <p:sldId id="2147475427" r:id="rId82"/>
    <p:sldId id="379" r:id="rId83"/>
    <p:sldId id="2147477982" r:id="rId84"/>
    <p:sldId id="2147475432" r:id="rId85"/>
    <p:sldId id="2147478048" r:id="rId86"/>
    <p:sldId id="2147478049" r:id="rId87"/>
    <p:sldId id="2147478050" r:id="rId88"/>
    <p:sldId id="2147478020" r:id="rId89"/>
    <p:sldId id="2147478069" r:id="rId90"/>
    <p:sldId id="2147478068" r:id="rId91"/>
    <p:sldId id="2147478070" r:id="rId92"/>
    <p:sldId id="2147475430" r:id="rId93"/>
    <p:sldId id="2147478044" r:id="rId94"/>
    <p:sldId id="2147478060" r:id="rId95"/>
    <p:sldId id="2147478109" r:id="rId96"/>
    <p:sldId id="2147478110" r:id="rId97"/>
    <p:sldId id="2147478111" r:id="rId98"/>
    <p:sldId id="376" r:id="rId99"/>
    <p:sldId id="2147477986" r:id="rId100"/>
    <p:sldId id="370" r:id="rId101"/>
    <p:sldId id="2147477988" r:id="rId102"/>
    <p:sldId id="2147477987" r:id="rId103"/>
    <p:sldId id="2147478075" r:id="rId104"/>
    <p:sldId id="2147477947" r:id="rId105"/>
    <p:sldId id="2147478052" r:id="rId106"/>
    <p:sldId id="2147478121" r:id="rId107"/>
    <p:sldId id="2147478120" r:id="rId108"/>
    <p:sldId id="2147478030" r:id="rId109"/>
    <p:sldId id="2147478031" r:id="rId110"/>
    <p:sldId id="2147478006" r:id="rId111"/>
    <p:sldId id="2147475410" r:id="rId112"/>
    <p:sldId id="2147478063" r:id="rId113"/>
    <p:sldId id="2147477948" r:id="rId114"/>
    <p:sldId id="2147477965" r:id="rId115"/>
    <p:sldId id="2147477937" r:id="rId116"/>
    <p:sldId id="2147478061" r:id="rId117"/>
    <p:sldId id="2147475407" r:id="rId118"/>
    <p:sldId id="2147478034" r:id="rId119"/>
    <p:sldId id="2147478038" r:id="rId120"/>
    <p:sldId id="2147477957" r:id="rId121"/>
    <p:sldId id="2147475318" r:id="rId122"/>
    <p:sldId id="256" r:id="rId1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p:defaultTextStyle>
  <p:extLst>
    <p:ext uri="{521415D9-36F7-43E2-AB2F-B90AF26B5E84}">
      <p14:sectionLst xmlns:p14="http://schemas.microsoft.com/office/powerpoint/2010/main">
        <p14:section name="Proposal Template" id="{113B12BA-2757-FE46-B974-1E03D341CDBE}">
          <p14:sldIdLst>
            <p14:sldId id="2147478056"/>
            <p14:sldId id="2147478025"/>
          </p14:sldIdLst>
        </p14:section>
        <p14:section name="Cover" id="{9F957F2C-E595-0940-BBA9-27C6202BAABC}">
          <p14:sldIdLst>
            <p14:sldId id="2147478083"/>
            <p14:sldId id="2147478079"/>
            <p14:sldId id="2147478080"/>
            <p14:sldId id="2147477992"/>
            <p14:sldId id="381"/>
            <p14:sldId id="2147478082"/>
            <p14:sldId id="2147478081"/>
            <p14:sldId id="2147477993"/>
          </p14:sldIdLst>
        </p14:section>
        <p14:section name="Blank Prep" id="{8F9350F8-0780-5341-B3CF-193A19987416}">
          <p14:sldIdLst>
            <p14:sldId id="2147478118"/>
            <p14:sldId id="2147478115"/>
            <p14:sldId id="2147478116"/>
            <p14:sldId id="2147478117"/>
            <p14:sldId id="2147478119"/>
          </p14:sldIdLst>
        </p14:section>
        <p14:section name="Agenda" id="{D5149F66-06AA-DE42-BF4D-B098ED1644BC}">
          <p14:sldIdLst>
            <p14:sldId id="2147475395"/>
            <p14:sldId id="2147478058"/>
            <p14:sldId id="2147478057"/>
          </p14:sldIdLst>
        </p14:section>
        <p14:section name="Dividers" id="{CC712CDB-4D3C-774C-BD61-52D2CCCD01CB}">
          <p14:sldIdLst>
            <p14:sldId id="2147478084"/>
            <p14:sldId id="2147478085"/>
            <p14:sldId id="2147478086"/>
            <p14:sldId id="2147478087"/>
            <p14:sldId id="2147478088"/>
            <p14:sldId id="2147478089"/>
            <p14:sldId id="2147478090"/>
            <p14:sldId id="2147478091"/>
            <p14:sldId id="2147478092"/>
            <p14:sldId id="2147478093"/>
            <p14:sldId id="2147478094"/>
            <p14:sldId id="2147478095"/>
          </p14:sldIdLst>
        </p14:section>
        <p14:section name="Multi-Content" id="{515950D2-3970-634B-817A-4A6845127435}">
          <p14:sldIdLst>
            <p14:sldId id="2147478098"/>
            <p14:sldId id="2147478099"/>
            <p14:sldId id="2147478101"/>
            <p14:sldId id="2147478102"/>
            <p14:sldId id="2147478103"/>
            <p14:sldId id="2147478104"/>
            <p14:sldId id="2147478105"/>
          </p14:sldIdLst>
        </p14:section>
        <p14:section name="Arc" id="{41D1AB1F-CE78-DD47-A3DD-62699FA9890D}">
          <p14:sldIdLst>
            <p14:sldId id="2147475378"/>
            <p14:sldId id="2147478071"/>
            <p14:sldId id="2147478072"/>
            <p14:sldId id="2147478047"/>
            <p14:sldId id="2147475287"/>
            <p14:sldId id="2147478077"/>
            <p14:sldId id="263"/>
            <p14:sldId id="2147478113"/>
            <p14:sldId id="2147478114"/>
            <p14:sldId id="2147475433"/>
          </p14:sldIdLst>
        </p14:section>
        <p14:section name="Process and Timelines" id="{F956D922-A4FB-6541-8A9E-FBFD5608F194}">
          <p14:sldIdLst>
            <p14:sldId id="2147478039"/>
            <p14:sldId id="2147478040"/>
            <p14:sldId id="2147478106"/>
            <p14:sldId id="2147478107"/>
            <p14:sldId id="2147478108"/>
            <p14:sldId id="2147478026"/>
            <p14:sldId id="2147478066"/>
            <p14:sldId id="2147478067"/>
            <p14:sldId id="2147475265"/>
            <p14:sldId id="2147475418"/>
            <p14:sldId id="2147478042"/>
            <p14:sldId id="2147478009"/>
          </p14:sldIdLst>
        </p14:section>
        <p14:section name="Meet the team" id="{A9072F51-5B01-2443-8B36-249D339F42F6}">
          <p14:sldIdLst>
            <p14:sldId id="312"/>
            <p14:sldId id="2147477972"/>
            <p14:sldId id="313"/>
            <p14:sldId id="2147477973"/>
          </p14:sldIdLst>
        </p14:section>
        <p14:section name="Org Chart" id="{A94FCB80-6D68-6F45-B27A-08A4547981B6}">
          <p14:sldIdLst>
            <p14:sldId id="2147475416"/>
            <p14:sldId id="2147475419"/>
          </p14:sldIdLst>
        </p14:section>
        <p14:section name="Screenshot" id="{E4218009-DF7C-0D4C-999F-3F96D35B9D9E}">
          <p14:sldIdLst>
            <p14:sldId id="2147477979"/>
            <p14:sldId id="2147477980"/>
          </p14:sldIdLst>
        </p14:section>
        <p14:section name="Big Ideas" id="{680D3A7E-017B-0B4F-8B48-6C66E9CE1D3D}">
          <p14:sldIdLst>
            <p14:sldId id="2147477991"/>
            <p14:sldId id="380"/>
          </p14:sldIdLst>
        </p14:section>
        <p14:section name="Charts &amp; Graphs" id="{970DB55C-A109-7645-9783-28CF4DE96E47}">
          <p14:sldIdLst>
            <p14:sldId id="2147475427"/>
            <p14:sldId id="379"/>
            <p14:sldId id="2147477982"/>
            <p14:sldId id="2147475432"/>
            <p14:sldId id="2147478048"/>
            <p14:sldId id="2147478049"/>
            <p14:sldId id="2147478050"/>
            <p14:sldId id="2147478020"/>
          </p14:sldIdLst>
        </p14:section>
        <p14:section name="Tables" id="{72EBF870-4087-AE46-99FE-E35800BCA07C}">
          <p14:sldIdLst>
            <p14:sldId id="2147478069"/>
            <p14:sldId id="2147478068"/>
            <p14:sldId id="2147478070"/>
            <p14:sldId id="2147475430"/>
            <p14:sldId id="2147478044"/>
            <p14:sldId id="2147478060"/>
            <p14:sldId id="2147478109"/>
            <p14:sldId id="2147478110"/>
            <p14:sldId id="2147478111"/>
          </p14:sldIdLst>
        </p14:section>
        <p14:section name="Photo Background" id="{8365D58F-0E91-0E4F-8FDA-7821928E6AED}">
          <p14:sldIdLst>
            <p14:sldId id="376"/>
            <p14:sldId id="2147477986"/>
            <p14:sldId id="370"/>
            <p14:sldId id="2147477988"/>
            <p14:sldId id="2147477987"/>
            <p14:sldId id="2147478075"/>
            <p14:sldId id="2147477947"/>
          </p14:sldIdLst>
        </p14:section>
        <p14:section name="Appendix" id="{7076B63C-82D7-3F4E-AD56-C4FCD3469CDF}">
          <p14:sldIdLst>
            <p14:sldId id="2147478052"/>
          </p14:sldIdLst>
        </p14:section>
        <p14:section name="Executive Commitment" id="{C3964EC0-32B2-F949-A50C-CB25BAFCFEE6}">
          <p14:sldIdLst>
            <p14:sldId id="2147478121"/>
            <p14:sldId id="2147478120"/>
          </p14:sldIdLst>
        </p14:section>
        <p14:section name="Executive Summary" id="{EBF89E01-C08A-414D-A20E-502DCD630001}">
          <p14:sldIdLst>
            <p14:sldId id="2147478030"/>
            <p14:sldId id="2147478031"/>
          </p14:sldIdLst>
        </p14:section>
        <p14:section name="Program Overview" id="{20CB6C8C-B30A-014E-9CEE-1D324D9C1BDF}">
          <p14:sldIdLst>
            <p14:sldId id="2147478006"/>
            <p14:sldId id="2147475410"/>
            <p14:sldId id="2147478063"/>
          </p14:sldIdLst>
        </p14:section>
        <p14:section name="Engagement Roadmap" id="{4C861CFE-2A8B-6241-BA5E-BC252606558F}">
          <p14:sldIdLst>
            <p14:sldId id="2147477948"/>
            <p14:sldId id="2147477965"/>
          </p14:sldIdLst>
        </p14:section>
        <p14:section name="Reference Architecture" id="{78A2D713-DC7E-A047-B59B-4BEC8DB3730B}">
          <p14:sldIdLst>
            <p14:sldId id="2147477937"/>
            <p14:sldId id="2147478061"/>
          </p14:sldIdLst>
        </p14:section>
        <p14:section name="Deal Commercials" id="{EE5D08DE-5A90-F64C-88DA-8C551F7DAFFB}">
          <p14:sldIdLst>
            <p14:sldId id="2147475407"/>
            <p14:sldId id="2147478034"/>
            <p14:sldId id="2147478038"/>
          </p14:sldIdLst>
        </p14:section>
        <p14:section name="Maturity Model" id="{B48CFEF7-B20E-EC4B-8ABE-2A589C6A078D}">
          <p14:sldIdLst>
            <p14:sldId id="2147477957"/>
          </p14:sldIdLst>
        </p14:section>
        <p14:section name="Wipro Overviews" id="{7AFDED45-93C4-B640-B94C-7464DB946E48}">
          <p14:sldIdLst>
            <p14:sldId id="2147475318"/>
            <p14:sldId id="25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5F5936-4500-03D3-70C3-6D71D5D19E9D}" name="Kristin Landgraff" initials="KL" userId="S::kr20470323@wipro.com::3580b35b-981d-4f9d-b187-27ac1d946c8e" providerId="AD"/>
  <p188:author id="{78923B8C-6223-5966-C5CE-307F5CFC3A69}" name="Kristin Landgraff" initials="KL" userId="b8867cb1dd16d3e9" providerId="Windows Live"/>
  <p188:author id="{62169EB9-DE89-577A-B37A-D43706D06DD7}" name="Vicky Franco" initials="VF" userId="bea3999a321c815f" providerId="Windows Live"/>
  <p188:author id="{AF7FA1CE-A245-266D-6DEB-CC191FA4CD43}" name="Vicky Franco" initials="VF" userId="S::vi1246612t@wipro.com::c1c6d0e1-90d6-4c19-a83f-28024fb2d8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1D6B"/>
    <a:srgbClr val="8D39B0"/>
    <a:srgbClr val="0095B7"/>
    <a:srgbClr val="341954"/>
    <a:srgbClr val="00A98B"/>
    <a:srgbClr val="7F7F7F"/>
    <a:srgbClr val="C5515D"/>
    <a:srgbClr val="DE8344"/>
    <a:srgbClr val="95B44E"/>
    <a:srgbClr val="9A4B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1BCD1-506A-ABFA-7A22-AF4676E53989}" v="3" dt="2023-08-09T19:26:16.858"/>
    <p1510:client id="{50FA2289-C50B-BA6F-F8F9-5579E1D2B18B}" v="6" dt="2023-08-09T19:18:28.020"/>
    <p1510:client id="{64F05F14-31BA-A177-1583-A0DE4E03919D}" v="12" dt="2023-08-07T18:04:01.763"/>
    <p1510:client id="{71EAB7EA-FBEA-CC0B-D69B-34BF585A7A0C}" v="45" dt="2023-08-09T00:25:18.708"/>
    <p1510:client id="{84EEFF9C-F391-923C-B31C-0271DC234810}" v="4" dt="2023-08-09T19:23:13.985"/>
    <p1510:client id="{8EE219EF-76D5-3F0F-B281-4ACA4AED5A80}" v="4" dt="2023-08-10T14:10:10.109"/>
    <p1510:client id="{BB0775B1-AD89-81CA-AD1F-4D03C4A67FFB}" v="4" dt="2023-08-07T18:29:57.893"/>
    <p1510:client id="{DE809DF7-1622-C415-1417-9FAB2D6744D8}" v="9" dt="2023-08-07T19:00:17.78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enorite Bold"/>
          <a:ea typeface="Tenorite Bold"/>
          <a:cs typeface="Tenori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enorite Bold"/>
          <a:ea typeface="Tenorite Bold"/>
          <a:cs typeface="Tenorite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enorite Bold"/>
          <a:ea typeface="Tenorite Bold"/>
          <a:cs typeface="Tenorite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enorite Bold"/>
          <a:ea typeface="Tenorite Bold"/>
          <a:cs typeface="Tenorite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enorite Bold"/>
          <a:ea typeface="Tenorite Bold"/>
          <a:cs typeface="Tenorite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enorite Bold"/>
          <a:ea typeface="Tenorite Bold"/>
          <a:cs typeface="Tenorite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microsoft.com/office/2015/10/relationships/revisionInfo" Target="revisionInfo.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microsoft.com/office/2018/10/relationships/authors" Target="author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C3F617B-F946-6FDB-7FB9-0C6CB59FFB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a:extLst>
              <a:ext uri="{FF2B5EF4-FFF2-40B4-BE49-F238E27FC236}">
                <a16:creationId xmlns:a16="http://schemas.microsoft.com/office/drawing/2014/main" id="{9269A345-6580-F835-9D4B-646872B0B1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3B7971-894C-6C46-97EF-5DF7F4CE2BF2}" type="datetimeFigureOut">
              <a:rPr lang="es-AR" smtClean="0"/>
              <a:t>18/8/2023</a:t>
            </a:fld>
            <a:endParaRPr lang="es-AR"/>
          </a:p>
        </p:txBody>
      </p:sp>
      <p:sp>
        <p:nvSpPr>
          <p:cNvPr id="4" name="Marcador de pie de página 3">
            <a:extLst>
              <a:ext uri="{FF2B5EF4-FFF2-40B4-BE49-F238E27FC236}">
                <a16:creationId xmlns:a16="http://schemas.microsoft.com/office/drawing/2014/main" id="{3BB120BD-0BF8-6297-C8B2-F5A5B6E945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5" name="Marcador de número de diapositiva 4">
            <a:extLst>
              <a:ext uri="{FF2B5EF4-FFF2-40B4-BE49-F238E27FC236}">
                <a16:creationId xmlns:a16="http://schemas.microsoft.com/office/drawing/2014/main" id="{9B61FE4B-FA0F-66CC-7EAE-503223129D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3325B2-0BDB-A649-A6CD-73F603A12023}" type="slidenum">
              <a:rPr lang="es-AR" smtClean="0"/>
              <a:t>‹#›</a:t>
            </a:fld>
            <a:endParaRPr lang="es-AR"/>
          </a:p>
        </p:txBody>
      </p:sp>
    </p:spTree>
    <p:extLst>
      <p:ext uri="{BB962C8B-B14F-4D97-AF65-F5344CB8AC3E}">
        <p14:creationId xmlns:p14="http://schemas.microsoft.com/office/powerpoint/2010/main" val="1445989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54491" latinLnBrk="0">
      <a:defRPr sz="700">
        <a:latin typeface="+mn-lt"/>
        <a:ea typeface="+mn-ea"/>
        <a:cs typeface="+mn-cs"/>
        <a:sym typeface="Tenorite Regular"/>
      </a:defRPr>
    </a:lvl1pPr>
    <a:lvl2pPr indent="228600" defTabSz="554491" latinLnBrk="0">
      <a:defRPr sz="700">
        <a:latin typeface="+mn-lt"/>
        <a:ea typeface="+mn-ea"/>
        <a:cs typeface="+mn-cs"/>
        <a:sym typeface="Tenorite Regular"/>
      </a:defRPr>
    </a:lvl2pPr>
    <a:lvl3pPr indent="457200" defTabSz="554491" latinLnBrk="0">
      <a:defRPr sz="700">
        <a:latin typeface="+mn-lt"/>
        <a:ea typeface="+mn-ea"/>
        <a:cs typeface="+mn-cs"/>
        <a:sym typeface="Tenorite Regular"/>
      </a:defRPr>
    </a:lvl3pPr>
    <a:lvl4pPr indent="685800" defTabSz="554491" latinLnBrk="0">
      <a:defRPr sz="700">
        <a:latin typeface="+mn-lt"/>
        <a:ea typeface="+mn-ea"/>
        <a:cs typeface="+mn-cs"/>
        <a:sym typeface="Tenorite Regular"/>
      </a:defRPr>
    </a:lvl4pPr>
    <a:lvl5pPr indent="914400" defTabSz="554491" latinLnBrk="0">
      <a:defRPr sz="700">
        <a:latin typeface="+mn-lt"/>
        <a:ea typeface="+mn-ea"/>
        <a:cs typeface="+mn-cs"/>
        <a:sym typeface="Tenorite Regular"/>
      </a:defRPr>
    </a:lvl5pPr>
    <a:lvl6pPr indent="1143000" defTabSz="554491" latinLnBrk="0">
      <a:defRPr sz="700">
        <a:latin typeface="+mn-lt"/>
        <a:ea typeface="+mn-ea"/>
        <a:cs typeface="+mn-cs"/>
        <a:sym typeface="Tenorite Regular"/>
      </a:defRPr>
    </a:lvl6pPr>
    <a:lvl7pPr indent="1371600" defTabSz="554491" latinLnBrk="0">
      <a:defRPr sz="700">
        <a:latin typeface="+mn-lt"/>
        <a:ea typeface="+mn-ea"/>
        <a:cs typeface="+mn-cs"/>
        <a:sym typeface="Tenorite Regular"/>
      </a:defRPr>
    </a:lvl7pPr>
    <a:lvl8pPr indent="1600200" defTabSz="554491" latinLnBrk="0">
      <a:defRPr sz="700">
        <a:latin typeface="+mn-lt"/>
        <a:ea typeface="+mn-ea"/>
        <a:cs typeface="+mn-cs"/>
        <a:sym typeface="Tenorite Regular"/>
      </a:defRPr>
    </a:lvl8pPr>
    <a:lvl9pPr indent="1828800" defTabSz="554491" latinLnBrk="0">
      <a:defRPr sz="700">
        <a:latin typeface="+mn-lt"/>
        <a:ea typeface="+mn-ea"/>
        <a:cs typeface="+mn-cs"/>
        <a:sym typeface="Tenorite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a:effectLst/>
            </a:endParaRPr>
          </a:p>
          <a:p>
            <a:pPr algn="l"/>
            <a:endParaRPr lang="en-US" b="0" i="0">
              <a:solidFill>
                <a:srgbClr val="000000"/>
              </a:solidFill>
              <a:effectLst/>
              <a:latin typeface="Calibri" panose="020F0502020204030204" pitchFamily="34" charset="0"/>
              <a:cs typeface="Calibri"/>
            </a:endParaRPr>
          </a:p>
          <a:p>
            <a:endParaRPr lang="en-AR"/>
          </a:p>
        </p:txBody>
      </p:sp>
    </p:spTree>
    <p:extLst>
      <p:ext uri="{BB962C8B-B14F-4D97-AF65-F5344CB8AC3E}">
        <p14:creationId xmlns:p14="http://schemas.microsoft.com/office/powerpoint/2010/main" val="761144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Bef>
                <a:spcPts val="0"/>
              </a:spcBef>
              <a:spcAft>
                <a:spcPts val="0"/>
              </a:spcAft>
            </a:pPr>
            <a:endParaRPr lang="en-AR"/>
          </a:p>
        </p:txBody>
      </p:sp>
    </p:spTree>
    <p:extLst>
      <p:ext uri="{BB962C8B-B14F-4D97-AF65-F5344CB8AC3E}">
        <p14:creationId xmlns:p14="http://schemas.microsoft.com/office/powerpoint/2010/main" val="3752000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Bef>
                <a:spcPts val="0"/>
              </a:spcBef>
              <a:spcAft>
                <a:spcPts val="0"/>
              </a:spcAft>
            </a:pPr>
            <a:endParaRPr lang="en-AR"/>
          </a:p>
        </p:txBody>
      </p:sp>
    </p:spTree>
    <p:extLst>
      <p:ext uri="{BB962C8B-B14F-4D97-AF65-F5344CB8AC3E}">
        <p14:creationId xmlns:p14="http://schemas.microsoft.com/office/powerpoint/2010/main" val="2089064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Bef>
                <a:spcPts val="0"/>
              </a:spcBef>
              <a:spcAft>
                <a:spcPts val="0"/>
              </a:spcAft>
            </a:pPr>
            <a:endParaRPr lang="en-AR"/>
          </a:p>
        </p:txBody>
      </p:sp>
    </p:spTree>
    <p:extLst>
      <p:ext uri="{BB962C8B-B14F-4D97-AF65-F5344CB8AC3E}">
        <p14:creationId xmlns:p14="http://schemas.microsoft.com/office/powerpoint/2010/main" val="4119615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 name="Shape 2368"/>
          <p:cNvSpPr>
            <a:spLocks noGrp="1" noRot="1" noChangeAspect="1"/>
          </p:cNvSpPr>
          <p:nvPr>
            <p:ph type="sldImg"/>
          </p:nvPr>
        </p:nvSpPr>
        <p:spPr>
          <a:xfrm>
            <a:off x="381000" y="685800"/>
            <a:ext cx="6096000" cy="3429000"/>
          </a:xfrm>
          <a:prstGeom prst="rect">
            <a:avLst/>
          </a:prstGeom>
        </p:spPr>
        <p:txBody>
          <a:bodyPr/>
          <a:lstStyle/>
          <a:p>
            <a:endParaRPr/>
          </a:p>
        </p:txBody>
      </p:sp>
      <p:sp>
        <p:nvSpPr>
          <p:cNvPr id="2369" name="Shape 2369"/>
          <p:cNvSpPr>
            <a:spLocks noGrp="1"/>
          </p:cNvSpPr>
          <p:nvPr>
            <p:ph type="body" sz="quarter" idx="1"/>
          </p:nvPr>
        </p:nvSpPr>
        <p:spPr>
          <a:prstGeom prst="rect">
            <a:avLst/>
          </a:prstGeom>
        </p:spPr>
        <p:txBody>
          <a:bodyPr/>
          <a:lstStyle/>
          <a:p>
            <a:pPr>
              <a:defRPr>
                <a:latin typeface="Segoe UI Light"/>
                <a:ea typeface="Segoe UI Light"/>
                <a:cs typeface="Segoe UI Light"/>
                <a:sym typeface="Segoe UI Light"/>
              </a:defRPr>
            </a:pPr>
            <a:endParaRPr>
              <a:solidFill>
                <a:srgbClr val="FFFFFF"/>
              </a:solidFill>
              <a:latin typeface="+mj-lt"/>
              <a:ea typeface="+mj-ea"/>
              <a:cs typeface="+mj-cs"/>
              <a:sym typeface="Calibri"/>
            </a:endParaRPr>
          </a:p>
        </p:txBody>
      </p:sp>
    </p:spTree>
    <p:extLst>
      <p:ext uri="{BB962C8B-B14F-4D97-AF65-F5344CB8AC3E}">
        <p14:creationId xmlns:p14="http://schemas.microsoft.com/office/powerpoint/2010/main" val="1598452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noProof="0"/>
          </a:p>
        </p:txBody>
      </p:sp>
    </p:spTree>
    <p:extLst>
      <p:ext uri="{BB962C8B-B14F-4D97-AF65-F5344CB8AC3E}">
        <p14:creationId xmlns:p14="http://schemas.microsoft.com/office/powerpoint/2010/main" val="3235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R"/>
          </a:p>
        </p:txBody>
      </p:sp>
    </p:spTree>
    <p:extLst>
      <p:ext uri="{BB962C8B-B14F-4D97-AF65-F5344CB8AC3E}">
        <p14:creationId xmlns:p14="http://schemas.microsoft.com/office/powerpoint/2010/main" val="1053664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AR"/>
          </a:p>
        </p:txBody>
      </p:sp>
    </p:spTree>
    <p:extLst>
      <p:ext uri="{BB962C8B-B14F-4D97-AF65-F5344CB8AC3E}">
        <p14:creationId xmlns:p14="http://schemas.microsoft.com/office/powerpoint/2010/main" val="1102619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R"/>
          </a:p>
        </p:txBody>
      </p:sp>
    </p:spTree>
    <p:extLst>
      <p:ext uri="{BB962C8B-B14F-4D97-AF65-F5344CB8AC3E}">
        <p14:creationId xmlns:p14="http://schemas.microsoft.com/office/powerpoint/2010/main" val="2940962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R"/>
          </a:p>
        </p:txBody>
      </p:sp>
    </p:spTree>
    <p:extLst>
      <p:ext uri="{BB962C8B-B14F-4D97-AF65-F5344CB8AC3E}">
        <p14:creationId xmlns:p14="http://schemas.microsoft.com/office/powerpoint/2010/main" val="3374054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Bef>
                <a:spcPts val="0"/>
              </a:spcBef>
              <a:spcAft>
                <a:spcPts val="0"/>
              </a:spcAft>
            </a:pPr>
            <a:endParaRPr lang="en-AR"/>
          </a:p>
        </p:txBody>
      </p:sp>
    </p:spTree>
    <p:extLst>
      <p:ext uri="{BB962C8B-B14F-4D97-AF65-F5344CB8AC3E}">
        <p14:creationId xmlns:p14="http://schemas.microsoft.com/office/powerpoint/2010/main" val="1663348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R"/>
          </a:p>
        </p:txBody>
      </p:sp>
    </p:spTree>
    <p:extLst>
      <p:ext uri="{BB962C8B-B14F-4D97-AF65-F5344CB8AC3E}">
        <p14:creationId xmlns:p14="http://schemas.microsoft.com/office/powerpoint/2010/main" val="776980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Bef>
                <a:spcPts val="0"/>
              </a:spcBef>
              <a:spcAft>
                <a:spcPts val="0"/>
              </a:spcAft>
            </a:pPr>
            <a:endParaRPr lang="en-AR"/>
          </a:p>
        </p:txBody>
      </p:sp>
    </p:spTree>
    <p:extLst>
      <p:ext uri="{BB962C8B-B14F-4D97-AF65-F5344CB8AC3E}">
        <p14:creationId xmlns:p14="http://schemas.microsoft.com/office/powerpoint/2010/main" val="4051197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Bef>
                <a:spcPts val="0"/>
              </a:spcBef>
              <a:spcAft>
                <a:spcPts val="0"/>
              </a:spcAft>
            </a:pPr>
            <a:endParaRPr lang="en-AR"/>
          </a:p>
        </p:txBody>
      </p:sp>
    </p:spTree>
    <p:extLst>
      <p:ext uri="{BB962C8B-B14F-4D97-AF65-F5344CB8AC3E}">
        <p14:creationId xmlns:p14="http://schemas.microsoft.com/office/powerpoint/2010/main" val="3752000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R"/>
          </a:p>
        </p:txBody>
      </p:sp>
    </p:spTree>
    <p:extLst>
      <p:ext uri="{BB962C8B-B14F-4D97-AF65-F5344CB8AC3E}">
        <p14:creationId xmlns:p14="http://schemas.microsoft.com/office/powerpoint/2010/main" val="3728092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3047885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5680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63416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0628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4" name="Shape 2244"/>
          <p:cNvSpPr>
            <a:spLocks noGrp="1" noRot="1" noChangeAspect="1"/>
          </p:cNvSpPr>
          <p:nvPr>
            <p:ph type="sldImg"/>
          </p:nvPr>
        </p:nvSpPr>
        <p:spPr>
          <a:xfrm>
            <a:off x="381000" y="685800"/>
            <a:ext cx="6096000" cy="3429000"/>
          </a:xfrm>
          <a:prstGeom prst="rect">
            <a:avLst/>
          </a:prstGeom>
        </p:spPr>
        <p:txBody>
          <a:bodyPr/>
          <a:lstStyle/>
          <a:p>
            <a:endParaRPr/>
          </a:p>
        </p:txBody>
      </p:sp>
      <p:sp>
        <p:nvSpPr>
          <p:cNvPr id="2245" name="Shape 2245"/>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656296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R"/>
          </a:p>
        </p:txBody>
      </p:sp>
    </p:spTree>
    <p:extLst>
      <p:ext uri="{BB962C8B-B14F-4D97-AF65-F5344CB8AC3E}">
        <p14:creationId xmlns:p14="http://schemas.microsoft.com/office/powerpoint/2010/main" val="2132589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R"/>
          </a:p>
        </p:txBody>
      </p:sp>
    </p:spTree>
    <p:extLst>
      <p:ext uri="{BB962C8B-B14F-4D97-AF65-F5344CB8AC3E}">
        <p14:creationId xmlns:p14="http://schemas.microsoft.com/office/powerpoint/2010/main" val="2379959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Bef>
                <a:spcPts val="0"/>
              </a:spcBef>
              <a:spcAft>
                <a:spcPts val="0"/>
              </a:spcAft>
            </a:pPr>
            <a:endParaRPr lang="en-AR"/>
          </a:p>
        </p:txBody>
      </p:sp>
    </p:spTree>
    <p:extLst>
      <p:ext uri="{BB962C8B-B14F-4D97-AF65-F5344CB8AC3E}">
        <p14:creationId xmlns:p14="http://schemas.microsoft.com/office/powerpoint/2010/main" val="4014065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35.png"/><Relationship Id="rId5" Type="http://schemas.openxmlformats.org/officeDocument/2006/relationships/image" Target="../media/image32.jpe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3.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39.png"/><Relationship Id="rId2" Type="http://schemas.openxmlformats.org/officeDocument/2006/relationships/image" Target="../media/image44.jpeg"/><Relationship Id="rId1" Type="http://schemas.openxmlformats.org/officeDocument/2006/relationships/slideMaster" Target="../slideMasters/slideMaster6.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39.png"/><Relationship Id="rId2" Type="http://schemas.openxmlformats.org/officeDocument/2006/relationships/image" Target="../media/image49.jpeg"/><Relationship Id="rId1" Type="http://schemas.openxmlformats.org/officeDocument/2006/relationships/slideMaster" Target="../slideMasters/slideMaster6.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6.xml"/><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image" Target="../media/image5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7.jpe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31.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8.jpe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59.png"/><Relationship Id="rId4" Type="http://schemas.openxmlformats.org/officeDocument/2006/relationships/image" Target="../media/image31.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0.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59.png"/><Relationship Id="rId4" Type="http://schemas.openxmlformats.org/officeDocument/2006/relationships/image" Target="../media/image31.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1.jpe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62.png"/><Relationship Id="rId4" Type="http://schemas.openxmlformats.org/officeDocument/2006/relationships/image" Target="../media/image31.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3.jpe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62.png"/><Relationship Id="rId4" Type="http://schemas.openxmlformats.org/officeDocument/2006/relationships/image" Target="../media/image31.sv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1.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69.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6.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7.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8.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9.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0.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1.jpe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2.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WiproBlu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FEBDDD8-4ED1-DAB5-C1A1-9AD10264788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0520" cy="6857167"/>
          </a:xfrm>
          <a:prstGeom prst="rect">
            <a:avLst/>
          </a:prstGeom>
        </p:spPr>
      </p:pic>
      <p:pic>
        <p:nvPicPr>
          <p:cNvPr id="3" name="Graphic 10">
            <a:extLst>
              <a:ext uri="{FF2B5EF4-FFF2-40B4-BE49-F238E27FC236}">
                <a16:creationId xmlns:a16="http://schemas.microsoft.com/office/drawing/2014/main" id="{7748C615-8B7C-FAE6-F865-5DAF1E70458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4" name="Title 1">
            <a:extLst>
              <a:ext uri="{FF2B5EF4-FFF2-40B4-BE49-F238E27FC236}">
                <a16:creationId xmlns:a16="http://schemas.microsoft.com/office/drawing/2014/main" id="{4F6D57C2-D34E-75B0-C6CD-E5E9A6183D99}"/>
              </a:ext>
            </a:extLst>
          </p:cNvPr>
          <p:cNvSpPr>
            <a:spLocks noGrp="1"/>
          </p:cNvSpPr>
          <p:nvPr>
            <p:ph type="title" hasCustomPrompt="1"/>
          </p:nvPr>
        </p:nvSpPr>
        <p:spPr>
          <a:xfrm>
            <a:off x="971550" y="2971801"/>
            <a:ext cx="4626610" cy="1926862"/>
          </a:xfrm>
          <a:prstGeom prst="rect">
            <a:avLst/>
          </a:prstGeom>
        </p:spPr>
        <p:txBody>
          <a:bodyPr/>
          <a:lstStyle>
            <a:lvl1pPr>
              <a:lnSpc>
                <a:spcPct val="80000"/>
              </a:lnSpc>
              <a:defRPr sz="7200" b="1">
                <a:solidFill>
                  <a:schemeClr val="bg1"/>
                </a:solidFill>
                <a:latin typeface="Tenorite" pitchFamily="2" charset="0"/>
              </a:defRPr>
            </a:lvl1pPr>
          </a:lstStyle>
          <a:p>
            <a:r>
              <a:rPr lang="en-US"/>
              <a:t>Click to add title</a:t>
            </a:r>
            <a:endParaRPr lang="en-AR"/>
          </a:p>
        </p:txBody>
      </p:sp>
      <p:sp>
        <p:nvSpPr>
          <p:cNvPr id="5" name="Text Placeholder 2">
            <a:extLst>
              <a:ext uri="{FF2B5EF4-FFF2-40B4-BE49-F238E27FC236}">
                <a16:creationId xmlns:a16="http://schemas.microsoft.com/office/drawing/2014/main" id="{5CCAEC27-23B5-BE25-DDD0-CCBF2863096A}"/>
              </a:ext>
            </a:extLst>
          </p:cNvPr>
          <p:cNvSpPr>
            <a:spLocks noGrp="1"/>
          </p:cNvSpPr>
          <p:nvPr>
            <p:ph type="body" idx="1" hasCustomPrompt="1"/>
          </p:nvPr>
        </p:nvSpPr>
        <p:spPr>
          <a:xfrm>
            <a:off x="971550" y="5200954"/>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7" name="Text Placeholder 2">
            <a:extLst>
              <a:ext uri="{FF2B5EF4-FFF2-40B4-BE49-F238E27FC236}">
                <a16:creationId xmlns:a16="http://schemas.microsoft.com/office/drawing/2014/main" id="{7DFACF70-B989-D908-EB16-A60AE3510783}"/>
              </a:ext>
            </a:extLst>
          </p:cNvPr>
          <p:cNvSpPr>
            <a:spLocks noGrp="1"/>
          </p:cNvSpPr>
          <p:nvPr>
            <p:ph type="body" idx="10" hasCustomPrompt="1"/>
          </p:nvPr>
        </p:nvSpPr>
        <p:spPr>
          <a:xfrm>
            <a:off x="971550" y="5573972"/>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Tree>
    <p:extLst>
      <p:ext uri="{BB962C8B-B14F-4D97-AF65-F5344CB8AC3E}">
        <p14:creationId xmlns:p14="http://schemas.microsoft.com/office/powerpoint/2010/main" val="32981522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_and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C4543-9C68-29C4-7E3C-EA5E8B22AEEB}"/>
              </a:ext>
            </a:extLst>
          </p:cNvPr>
          <p:cNvSpPr>
            <a:spLocks noGrp="1"/>
          </p:cNvSpPr>
          <p:nvPr>
            <p:ph type="title" hasCustomPrompt="1"/>
          </p:nvPr>
        </p:nvSpPr>
        <p:spPr>
          <a:xfrm>
            <a:off x="674741" y="365125"/>
            <a:ext cx="10842022" cy="1325563"/>
          </a:xfrm>
        </p:spPr>
        <p:txBody>
          <a:bodyPr/>
          <a:lstStyle/>
          <a:p>
            <a:r>
              <a:rPr lang="en-US"/>
              <a:t>Click to add title</a:t>
            </a:r>
          </a:p>
        </p:txBody>
      </p:sp>
      <p:sp>
        <p:nvSpPr>
          <p:cNvPr id="3" name="Content Placeholder 2">
            <a:extLst>
              <a:ext uri="{FF2B5EF4-FFF2-40B4-BE49-F238E27FC236}">
                <a16:creationId xmlns:a16="http://schemas.microsoft.com/office/drawing/2014/main" id="{493CB19E-8760-CFE5-5D8A-A996FC606AB1}"/>
              </a:ext>
            </a:extLst>
          </p:cNvPr>
          <p:cNvSpPr>
            <a:spLocks noGrp="1"/>
          </p:cNvSpPr>
          <p:nvPr>
            <p:ph idx="1" hasCustomPrompt="1"/>
          </p:nvPr>
        </p:nvSpPr>
        <p:spPr>
          <a:xfrm>
            <a:off x="674741" y="1825625"/>
            <a:ext cx="10842022" cy="4351338"/>
          </a:xfrm>
        </p:spPr>
        <p:txBody>
          <a:bodyPr/>
          <a:lstStyle/>
          <a:p>
            <a:pPr lvl="0"/>
            <a:r>
              <a:rPr lang="en-US"/>
              <a:t>Click to add description</a:t>
            </a:r>
          </a:p>
          <a:p>
            <a:pPr lvl="1"/>
            <a:r>
              <a:rPr lang="en-US"/>
              <a:t>Second level</a:t>
            </a:r>
          </a:p>
          <a:p>
            <a:pPr lvl="2"/>
            <a:r>
              <a:rPr lang="en-US"/>
              <a:t>Third level</a:t>
            </a:r>
          </a:p>
          <a:p>
            <a:pPr lvl="3"/>
            <a:r>
              <a:rPr lang="en-US"/>
              <a:t>Fourth level</a:t>
            </a:r>
          </a:p>
          <a:p>
            <a:pPr lvl="4"/>
            <a:r>
              <a:rPr lang="en-US"/>
              <a:t>Fifth level</a:t>
            </a:r>
          </a:p>
        </p:txBody>
      </p:sp>
      <p:sp>
        <p:nvSpPr>
          <p:cNvPr id="9" name="Número de diapositiva">
            <a:extLst>
              <a:ext uri="{FF2B5EF4-FFF2-40B4-BE49-F238E27FC236}">
                <a16:creationId xmlns:a16="http://schemas.microsoft.com/office/drawing/2014/main" id="{E64ED79B-661C-F6AE-9B45-9A4189FA72F0}"/>
              </a:ext>
            </a:extLst>
          </p:cNvPr>
          <p:cNvSpPr txBox="1">
            <a:spLocks noGrp="1"/>
          </p:cNvSpPr>
          <p:nvPr>
            <p:ph type="sldNum" sz="quarter" idx="4"/>
          </p:nvPr>
        </p:nvSpPr>
        <p:spPr>
          <a:xfrm>
            <a:off x="11516763" y="6438479"/>
            <a:ext cx="402187" cy="226790"/>
          </a:xfrm>
          <a:prstGeom prst="rect">
            <a:avLst/>
          </a:prstGeom>
        </p:spPr>
        <p:txBody>
          <a:bodyPr/>
          <a:lstStyle>
            <a:lvl1pPr>
              <a:defRPr sz="700">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1572177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_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6EE1CAB-7FF6-1F0C-9440-F30BFD5110E5}"/>
              </a:ext>
            </a:extLst>
          </p:cNvPr>
          <p:cNvSpPr>
            <a:spLocks noGrp="1"/>
          </p:cNvSpPr>
          <p:nvPr>
            <p:ph type="title" hasCustomPrompt="1"/>
          </p:nvPr>
        </p:nvSpPr>
        <p:spPr>
          <a:xfrm>
            <a:off x="674741" y="302979"/>
            <a:ext cx="10680647" cy="1325563"/>
          </a:xfrm>
        </p:spPr>
        <p:txBody>
          <a:bodyPr>
            <a:normAutofit/>
          </a:bodyPr>
          <a:lstStyle>
            <a:lvl1pPr>
              <a:defRPr sz="4000"/>
            </a:lvl1pPr>
          </a:lstStyle>
          <a:p>
            <a:r>
              <a:rPr lang="en-US"/>
              <a:t>Click to add title</a:t>
            </a:r>
          </a:p>
        </p:txBody>
      </p:sp>
      <p:sp>
        <p:nvSpPr>
          <p:cNvPr id="16" name="Content Placeholder 3">
            <a:extLst>
              <a:ext uri="{FF2B5EF4-FFF2-40B4-BE49-F238E27FC236}">
                <a16:creationId xmlns:a16="http://schemas.microsoft.com/office/drawing/2014/main" id="{2C847E8B-E7BE-ECF9-563D-E98991A8690F}"/>
              </a:ext>
            </a:extLst>
          </p:cNvPr>
          <p:cNvSpPr>
            <a:spLocks noGrp="1"/>
          </p:cNvSpPr>
          <p:nvPr>
            <p:ph sz="half" idx="10" hasCustomPrompt="1"/>
          </p:nvPr>
        </p:nvSpPr>
        <p:spPr>
          <a:xfrm>
            <a:off x="674740" y="1825625"/>
            <a:ext cx="5256000" cy="4364038"/>
          </a:xfrm>
        </p:spPr>
        <p:txBody>
          <a:bodyPr/>
          <a:lstStyle/>
          <a:p>
            <a:pPr lvl="0"/>
            <a:r>
              <a:rPr lang="en-US"/>
              <a:t>Click to add description</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a:extLst>
              <a:ext uri="{FF2B5EF4-FFF2-40B4-BE49-F238E27FC236}">
                <a16:creationId xmlns:a16="http://schemas.microsoft.com/office/drawing/2014/main" id="{0A314E8D-F9B1-AE95-2571-7D98B4DCF231}"/>
              </a:ext>
            </a:extLst>
          </p:cNvPr>
          <p:cNvSpPr>
            <a:spLocks noGrp="1"/>
          </p:cNvSpPr>
          <p:nvPr>
            <p:ph sz="quarter" idx="11" hasCustomPrompt="1"/>
          </p:nvPr>
        </p:nvSpPr>
        <p:spPr>
          <a:xfrm>
            <a:off x="6099388" y="1825625"/>
            <a:ext cx="5256000" cy="4364038"/>
          </a:xfrm>
        </p:spPr>
        <p:txBody>
          <a:bodyPr/>
          <a:lstStyle/>
          <a:p>
            <a:pPr lvl="0"/>
            <a:r>
              <a:rPr lang="en-US"/>
              <a:t>Click to add description</a:t>
            </a:r>
          </a:p>
          <a:p>
            <a:pPr lvl="1"/>
            <a:r>
              <a:rPr lang="en-US"/>
              <a:t>Second level</a:t>
            </a:r>
          </a:p>
          <a:p>
            <a:pPr lvl="2"/>
            <a:r>
              <a:rPr lang="en-US"/>
              <a:t>Third level</a:t>
            </a:r>
          </a:p>
          <a:p>
            <a:pPr lvl="3"/>
            <a:r>
              <a:rPr lang="en-US"/>
              <a:t>Fourth level</a:t>
            </a:r>
          </a:p>
          <a:p>
            <a:pPr lvl="4"/>
            <a:r>
              <a:rPr lang="en-US"/>
              <a:t>Fifth level</a:t>
            </a:r>
          </a:p>
        </p:txBody>
      </p:sp>
      <p:sp>
        <p:nvSpPr>
          <p:cNvPr id="19" name="Número de diapositiva">
            <a:extLst>
              <a:ext uri="{FF2B5EF4-FFF2-40B4-BE49-F238E27FC236}">
                <a16:creationId xmlns:a16="http://schemas.microsoft.com/office/drawing/2014/main" id="{B0D8914A-02EB-2880-0DDC-9D30D1B02695}"/>
              </a:ext>
            </a:extLst>
          </p:cNvPr>
          <p:cNvSpPr txBox="1">
            <a:spLocks noGrp="1"/>
          </p:cNvSpPr>
          <p:nvPr>
            <p:ph type="sldNum" sz="quarter" idx="4"/>
          </p:nvPr>
        </p:nvSpPr>
        <p:spPr>
          <a:xfrm>
            <a:off x="11516763" y="6438479"/>
            <a:ext cx="402187" cy="226790"/>
          </a:xfrm>
          <a:prstGeom prst="rect">
            <a:avLst/>
          </a:prstGeom>
        </p:spPr>
        <p:txBody>
          <a:bodyPr/>
          <a:lstStyle>
            <a:lvl1pPr>
              <a:defRPr sz="700">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1719252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7C34B-A4AE-14A2-C19B-4E4FF4F84ED3}"/>
              </a:ext>
            </a:extLst>
          </p:cNvPr>
          <p:cNvSpPr>
            <a:spLocks noGrp="1"/>
          </p:cNvSpPr>
          <p:nvPr>
            <p:ph type="title" hasCustomPrompt="1"/>
          </p:nvPr>
        </p:nvSpPr>
        <p:spPr>
          <a:xfrm>
            <a:off x="674741" y="302979"/>
            <a:ext cx="10680647" cy="1325563"/>
          </a:xfrm>
        </p:spPr>
        <p:txBody>
          <a:bodyPr>
            <a:normAutofit/>
          </a:bodyPr>
          <a:lstStyle>
            <a:lvl1pPr>
              <a:defRPr sz="4000"/>
            </a:lvl1pPr>
          </a:lstStyle>
          <a:p>
            <a:r>
              <a:rPr lang="en-US"/>
              <a:t>Click to add title</a:t>
            </a:r>
          </a:p>
        </p:txBody>
      </p:sp>
      <p:sp>
        <p:nvSpPr>
          <p:cNvPr id="3" name="Text Placeholder 2">
            <a:extLst>
              <a:ext uri="{FF2B5EF4-FFF2-40B4-BE49-F238E27FC236}">
                <a16:creationId xmlns:a16="http://schemas.microsoft.com/office/drawing/2014/main" id="{A888425F-44CF-8C8C-F846-BEFE2D441F75}"/>
              </a:ext>
            </a:extLst>
          </p:cNvPr>
          <p:cNvSpPr>
            <a:spLocks noGrp="1"/>
          </p:cNvSpPr>
          <p:nvPr>
            <p:ph type="body" idx="1" hasCustomPrompt="1"/>
          </p:nvPr>
        </p:nvSpPr>
        <p:spPr>
          <a:xfrm>
            <a:off x="674740" y="1681163"/>
            <a:ext cx="5256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4" name="Content Placeholder 3">
            <a:extLst>
              <a:ext uri="{FF2B5EF4-FFF2-40B4-BE49-F238E27FC236}">
                <a16:creationId xmlns:a16="http://schemas.microsoft.com/office/drawing/2014/main" id="{4A46803D-36A3-1234-9259-784292DA868A}"/>
              </a:ext>
            </a:extLst>
          </p:cNvPr>
          <p:cNvSpPr>
            <a:spLocks noGrp="1"/>
          </p:cNvSpPr>
          <p:nvPr>
            <p:ph sz="half" idx="2" hasCustomPrompt="1"/>
          </p:nvPr>
        </p:nvSpPr>
        <p:spPr>
          <a:xfrm>
            <a:off x="674740" y="2505075"/>
            <a:ext cx="5256000" cy="3684588"/>
          </a:xfrm>
        </p:spPr>
        <p:txBody>
          <a:bodyPr/>
          <a:lstStyle/>
          <a:p>
            <a:pPr lvl="0"/>
            <a:r>
              <a:rPr lang="en-US"/>
              <a:t>Click to add description</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D8BF7A-4622-8C49-9896-5CDBE14E59E1}"/>
              </a:ext>
            </a:extLst>
          </p:cNvPr>
          <p:cNvSpPr>
            <a:spLocks noGrp="1"/>
          </p:cNvSpPr>
          <p:nvPr>
            <p:ph type="body" sz="quarter" idx="3" hasCustomPrompt="1"/>
          </p:nvPr>
        </p:nvSpPr>
        <p:spPr>
          <a:xfrm>
            <a:off x="6099388" y="1681163"/>
            <a:ext cx="5256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6" name="Content Placeholder 5">
            <a:extLst>
              <a:ext uri="{FF2B5EF4-FFF2-40B4-BE49-F238E27FC236}">
                <a16:creationId xmlns:a16="http://schemas.microsoft.com/office/drawing/2014/main" id="{893F9401-F86F-3B7B-676D-10C9625E1E5B}"/>
              </a:ext>
            </a:extLst>
          </p:cNvPr>
          <p:cNvSpPr>
            <a:spLocks noGrp="1"/>
          </p:cNvSpPr>
          <p:nvPr>
            <p:ph sz="quarter" idx="4" hasCustomPrompt="1"/>
          </p:nvPr>
        </p:nvSpPr>
        <p:spPr>
          <a:xfrm>
            <a:off x="6099388" y="2505075"/>
            <a:ext cx="5256000" cy="3684588"/>
          </a:xfrm>
        </p:spPr>
        <p:txBody>
          <a:bodyPr/>
          <a:lstStyle/>
          <a:p>
            <a:pPr lvl="0"/>
            <a:r>
              <a:rPr lang="en-US"/>
              <a:t>Click to add description</a:t>
            </a:r>
          </a:p>
          <a:p>
            <a:pPr lvl="1"/>
            <a:r>
              <a:rPr lang="en-US"/>
              <a:t>Second level</a:t>
            </a:r>
          </a:p>
          <a:p>
            <a:pPr lvl="2"/>
            <a:r>
              <a:rPr lang="en-US"/>
              <a:t>Third level</a:t>
            </a:r>
          </a:p>
          <a:p>
            <a:pPr lvl="3"/>
            <a:r>
              <a:rPr lang="en-US"/>
              <a:t>Fourth level</a:t>
            </a:r>
          </a:p>
          <a:p>
            <a:pPr lvl="4"/>
            <a:r>
              <a:rPr lang="en-US"/>
              <a:t>Fifth level</a:t>
            </a:r>
          </a:p>
        </p:txBody>
      </p:sp>
      <p:sp>
        <p:nvSpPr>
          <p:cNvPr id="13" name="Número de diapositiva">
            <a:extLst>
              <a:ext uri="{FF2B5EF4-FFF2-40B4-BE49-F238E27FC236}">
                <a16:creationId xmlns:a16="http://schemas.microsoft.com/office/drawing/2014/main" id="{53705A42-B8F0-BD60-81EC-6ABCBE3B8838}"/>
              </a:ext>
            </a:extLst>
          </p:cNvPr>
          <p:cNvSpPr txBox="1">
            <a:spLocks noGrp="1"/>
          </p:cNvSpPr>
          <p:nvPr>
            <p:ph type="sldNum" sz="quarter" idx="10"/>
          </p:nvPr>
        </p:nvSpPr>
        <p:spPr>
          <a:xfrm>
            <a:off x="11516763" y="6438479"/>
            <a:ext cx="402187" cy="226790"/>
          </a:xfrm>
          <a:prstGeom prst="rect">
            <a:avLst/>
          </a:prstGeom>
        </p:spPr>
        <p:txBody>
          <a:bodyPr/>
          <a:lstStyle>
            <a:lvl1pPr>
              <a:defRPr sz="700">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412232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with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B39F-BA75-6BA8-280D-C1FB6C48E441}"/>
              </a:ext>
            </a:extLst>
          </p:cNvPr>
          <p:cNvSpPr>
            <a:spLocks noGrp="1"/>
          </p:cNvSpPr>
          <p:nvPr>
            <p:ph type="title" hasCustomPrompt="1"/>
          </p:nvPr>
        </p:nvSpPr>
        <p:spPr>
          <a:xfrm>
            <a:off x="674742" y="457200"/>
            <a:ext cx="4097284" cy="1600200"/>
          </a:xfrm>
        </p:spPr>
        <p:txBody>
          <a:bodyPr anchor="b"/>
          <a:lstStyle>
            <a:lvl1pPr>
              <a:defRPr sz="3200"/>
            </a:lvl1pPr>
          </a:lstStyle>
          <a:p>
            <a:r>
              <a:rPr lang="en-US"/>
              <a:t>Click to add title</a:t>
            </a:r>
          </a:p>
        </p:txBody>
      </p:sp>
      <p:sp>
        <p:nvSpPr>
          <p:cNvPr id="3" name="Content Placeholder 2">
            <a:extLst>
              <a:ext uri="{FF2B5EF4-FFF2-40B4-BE49-F238E27FC236}">
                <a16:creationId xmlns:a16="http://schemas.microsoft.com/office/drawing/2014/main" id="{77883951-42E1-2FDE-D599-96D971B5A91B}"/>
              </a:ext>
            </a:extLst>
          </p:cNvPr>
          <p:cNvSpPr>
            <a:spLocks noGrp="1"/>
          </p:cNvSpPr>
          <p:nvPr>
            <p:ph idx="1" hasCustomPrompt="1"/>
          </p:nvPr>
        </p:nvSpPr>
        <p:spPr>
          <a:xfrm>
            <a:off x="5183188" y="987425"/>
            <a:ext cx="6172200" cy="4873625"/>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description</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4746B-A303-AD7A-7EAC-A7DB6542418C}"/>
              </a:ext>
            </a:extLst>
          </p:cNvPr>
          <p:cNvSpPr>
            <a:spLocks noGrp="1"/>
          </p:cNvSpPr>
          <p:nvPr>
            <p:ph type="body" sz="half" idx="2" hasCustomPrompt="1"/>
          </p:nvPr>
        </p:nvSpPr>
        <p:spPr>
          <a:xfrm>
            <a:off x="674742" y="2057400"/>
            <a:ext cx="409728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description</a:t>
            </a:r>
          </a:p>
          <a:p>
            <a:pPr lvl="0"/>
            <a:endParaRPr lang="en-US"/>
          </a:p>
        </p:txBody>
      </p:sp>
      <p:sp>
        <p:nvSpPr>
          <p:cNvPr id="5" name="Número de diapositiva">
            <a:extLst>
              <a:ext uri="{FF2B5EF4-FFF2-40B4-BE49-F238E27FC236}">
                <a16:creationId xmlns:a16="http://schemas.microsoft.com/office/drawing/2014/main" id="{961B4A09-C1FF-A737-EB37-57C659E2DB3F}"/>
              </a:ext>
            </a:extLst>
          </p:cNvPr>
          <p:cNvSpPr txBox="1">
            <a:spLocks noGrp="1"/>
          </p:cNvSpPr>
          <p:nvPr>
            <p:ph type="sldNum" sz="quarter" idx="4"/>
          </p:nvPr>
        </p:nvSpPr>
        <p:spPr>
          <a:xfrm>
            <a:off x="11516763" y="6438479"/>
            <a:ext cx="402187" cy="226790"/>
          </a:xfrm>
          <a:prstGeom prst="rect">
            <a:avLst/>
          </a:prstGeom>
        </p:spPr>
        <p:txBody>
          <a:bodyPr/>
          <a:lstStyle>
            <a:lvl1pPr>
              <a:defRPr sz="700">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3084518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with4groupsoftex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C039BE1-EB13-FA92-5D1C-AD65CCED24AA}"/>
              </a:ext>
            </a:extLst>
          </p:cNvPr>
          <p:cNvSpPr>
            <a:spLocks noGrp="1"/>
          </p:cNvSpPr>
          <p:nvPr>
            <p:ph type="title" hasCustomPrompt="1"/>
          </p:nvPr>
        </p:nvSpPr>
        <p:spPr>
          <a:xfrm>
            <a:off x="674741" y="572408"/>
            <a:ext cx="10842021" cy="749643"/>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14" name="Text Placeholder 2">
            <a:extLst>
              <a:ext uri="{FF2B5EF4-FFF2-40B4-BE49-F238E27FC236}">
                <a16:creationId xmlns:a16="http://schemas.microsoft.com/office/drawing/2014/main" id="{0F3EA043-7FF1-A1B6-1FC8-347F6993B595}"/>
              </a:ext>
            </a:extLst>
          </p:cNvPr>
          <p:cNvSpPr>
            <a:spLocks noGrp="1"/>
          </p:cNvSpPr>
          <p:nvPr>
            <p:ph type="body" idx="29" hasCustomPrompt="1"/>
          </p:nvPr>
        </p:nvSpPr>
        <p:spPr>
          <a:xfrm>
            <a:off x="674740" y="4237441"/>
            <a:ext cx="5156223" cy="1755509"/>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 description</a:t>
            </a:r>
          </a:p>
        </p:txBody>
      </p:sp>
      <p:sp>
        <p:nvSpPr>
          <p:cNvPr id="2" name="Text Placeholder 2">
            <a:extLst>
              <a:ext uri="{FF2B5EF4-FFF2-40B4-BE49-F238E27FC236}">
                <a16:creationId xmlns:a16="http://schemas.microsoft.com/office/drawing/2014/main" id="{C32F74FB-9649-B623-5104-28DC80D975E8}"/>
              </a:ext>
            </a:extLst>
          </p:cNvPr>
          <p:cNvSpPr>
            <a:spLocks noGrp="1"/>
          </p:cNvSpPr>
          <p:nvPr>
            <p:ph type="body" idx="35" hasCustomPrompt="1"/>
          </p:nvPr>
        </p:nvSpPr>
        <p:spPr>
          <a:xfrm>
            <a:off x="674740" y="3867912"/>
            <a:ext cx="5156222" cy="354019"/>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18" name="Text Placeholder 2">
            <a:extLst>
              <a:ext uri="{FF2B5EF4-FFF2-40B4-BE49-F238E27FC236}">
                <a16:creationId xmlns:a16="http://schemas.microsoft.com/office/drawing/2014/main" id="{6F999113-4FCE-5BD3-F068-09E5C0E176C2}"/>
              </a:ext>
            </a:extLst>
          </p:cNvPr>
          <p:cNvSpPr>
            <a:spLocks noGrp="1"/>
          </p:cNvSpPr>
          <p:nvPr>
            <p:ph type="body" idx="36" hasCustomPrompt="1"/>
          </p:nvPr>
        </p:nvSpPr>
        <p:spPr>
          <a:xfrm>
            <a:off x="6097132" y="4237441"/>
            <a:ext cx="5156223" cy="1755509"/>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 description</a:t>
            </a:r>
          </a:p>
        </p:txBody>
      </p:sp>
      <p:sp>
        <p:nvSpPr>
          <p:cNvPr id="19" name="Text Placeholder 2">
            <a:extLst>
              <a:ext uri="{FF2B5EF4-FFF2-40B4-BE49-F238E27FC236}">
                <a16:creationId xmlns:a16="http://schemas.microsoft.com/office/drawing/2014/main" id="{0F795BE8-CC7C-0B22-2D4C-54B586DC9A96}"/>
              </a:ext>
            </a:extLst>
          </p:cNvPr>
          <p:cNvSpPr>
            <a:spLocks noGrp="1"/>
          </p:cNvSpPr>
          <p:nvPr>
            <p:ph type="body" idx="37" hasCustomPrompt="1"/>
          </p:nvPr>
        </p:nvSpPr>
        <p:spPr>
          <a:xfrm>
            <a:off x="6097132" y="3867912"/>
            <a:ext cx="5156222" cy="354019"/>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20" name="Text Placeholder 2">
            <a:extLst>
              <a:ext uri="{FF2B5EF4-FFF2-40B4-BE49-F238E27FC236}">
                <a16:creationId xmlns:a16="http://schemas.microsoft.com/office/drawing/2014/main" id="{5BB46EA4-5199-E821-2AB7-4A3BA41BF53B}"/>
              </a:ext>
            </a:extLst>
          </p:cNvPr>
          <p:cNvSpPr>
            <a:spLocks noGrp="1"/>
          </p:cNvSpPr>
          <p:nvPr>
            <p:ph type="body" idx="38" hasCustomPrompt="1"/>
          </p:nvPr>
        </p:nvSpPr>
        <p:spPr>
          <a:xfrm>
            <a:off x="674740" y="1905721"/>
            <a:ext cx="5156223" cy="1755509"/>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 description</a:t>
            </a:r>
          </a:p>
        </p:txBody>
      </p:sp>
      <p:sp>
        <p:nvSpPr>
          <p:cNvPr id="21" name="Text Placeholder 2">
            <a:extLst>
              <a:ext uri="{FF2B5EF4-FFF2-40B4-BE49-F238E27FC236}">
                <a16:creationId xmlns:a16="http://schemas.microsoft.com/office/drawing/2014/main" id="{4C856772-6F77-7400-256A-11CBDF7922BD}"/>
              </a:ext>
            </a:extLst>
          </p:cNvPr>
          <p:cNvSpPr>
            <a:spLocks noGrp="1"/>
          </p:cNvSpPr>
          <p:nvPr>
            <p:ph type="body" idx="39" hasCustomPrompt="1"/>
          </p:nvPr>
        </p:nvSpPr>
        <p:spPr>
          <a:xfrm>
            <a:off x="674740" y="1536192"/>
            <a:ext cx="5156222" cy="354019"/>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22" name="Text Placeholder 2">
            <a:extLst>
              <a:ext uri="{FF2B5EF4-FFF2-40B4-BE49-F238E27FC236}">
                <a16:creationId xmlns:a16="http://schemas.microsoft.com/office/drawing/2014/main" id="{08CF61E0-9072-E440-4FE5-FF9EDB9B7330}"/>
              </a:ext>
            </a:extLst>
          </p:cNvPr>
          <p:cNvSpPr>
            <a:spLocks noGrp="1"/>
          </p:cNvSpPr>
          <p:nvPr>
            <p:ph type="body" idx="40" hasCustomPrompt="1"/>
          </p:nvPr>
        </p:nvSpPr>
        <p:spPr>
          <a:xfrm>
            <a:off x="6097132" y="1905721"/>
            <a:ext cx="5156223" cy="1755509"/>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 description</a:t>
            </a:r>
          </a:p>
        </p:txBody>
      </p:sp>
      <p:sp>
        <p:nvSpPr>
          <p:cNvPr id="23" name="Text Placeholder 2">
            <a:extLst>
              <a:ext uri="{FF2B5EF4-FFF2-40B4-BE49-F238E27FC236}">
                <a16:creationId xmlns:a16="http://schemas.microsoft.com/office/drawing/2014/main" id="{EF84283F-7518-A871-E3B7-F04407FAA6ED}"/>
              </a:ext>
            </a:extLst>
          </p:cNvPr>
          <p:cNvSpPr>
            <a:spLocks noGrp="1"/>
          </p:cNvSpPr>
          <p:nvPr>
            <p:ph type="body" idx="41" hasCustomPrompt="1"/>
          </p:nvPr>
        </p:nvSpPr>
        <p:spPr>
          <a:xfrm>
            <a:off x="6097132" y="1536192"/>
            <a:ext cx="5156222" cy="354019"/>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4" name="Número de diapositiva">
            <a:extLst>
              <a:ext uri="{FF2B5EF4-FFF2-40B4-BE49-F238E27FC236}">
                <a16:creationId xmlns:a16="http://schemas.microsoft.com/office/drawing/2014/main" id="{255821F9-716A-6A04-A86B-6FFB5B599AE2}"/>
              </a:ext>
            </a:extLst>
          </p:cNvPr>
          <p:cNvSpPr txBox="1">
            <a:spLocks noGrp="1"/>
          </p:cNvSpPr>
          <p:nvPr>
            <p:ph type="sldNum" sz="quarter" idx="4"/>
          </p:nvPr>
        </p:nvSpPr>
        <p:spPr>
          <a:xfrm>
            <a:off x="11516763" y="6438479"/>
            <a:ext cx="402187" cy="226790"/>
          </a:xfrm>
          <a:prstGeom prst="rect">
            <a:avLst/>
          </a:prstGeom>
        </p:spPr>
        <p:txBody>
          <a:bodyPr/>
          <a:lstStyle>
            <a:lvl1pPr>
              <a:defRPr sz="700">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2714466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BigandBo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C039BE1-EB13-FA92-5D1C-AD65CCED24AA}"/>
              </a:ext>
            </a:extLst>
          </p:cNvPr>
          <p:cNvSpPr>
            <a:spLocks noGrp="1"/>
          </p:cNvSpPr>
          <p:nvPr>
            <p:ph type="title" hasCustomPrompt="1"/>
          </p:nvPr>
        </p:nvSpPr>
        <p:spPr>
          <a:xfrm>
            <a:off x="696000" y="390719"/>
            <a:ext cx="10842021" cy="749643"/>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12" name="Text Placeholder 2">
            <a:extLst>
              <a:ext uri="{FF2B5EF4-FFF2-40B4-BE49-F238E27FC236}">
                <a16:creationId xmlns:a16="http://schemas.microsoft.com/office/drawing/2014/main" id="{E42890B6-1A37-EB0F-3D80-C81AFC7AE896}"/>
              </a:ext>
            </a:extLst>
          </p:cNvPr>
          <p:cNvSpPr>
            <a:spLocks noGrp="1"/>
          </p:cNvSpPr>
          <p:nvPr>
            <p:ph type="body" idx="33" hasCustomPrompt="1"/>
          </p:nvPr>
        </p:nvSpPr>
        <p:spPr>
          <a:xfrm>
            <a:off x="6360540" y="1554279"/>
            <a:ext cx="5156222" cy="335253"/>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14" name="Text Placeholder 2">
            <a:extLst>
              <a:ext uri="{FF2B5EF4-FFF2-40B4-BE49-F238E27FC236}">
                <a16:creationId xmlns:a16="http://schemas.microsoft.com/office/drawing/2014/main" id="{0F3EA043-7FF1-A1B6-1FC8-347F6993B595}"/>
              </a:ext>
            </a:extLst>
          </p:cNvPr>
          <p:cNvSpPr>
            <a:spLocks noGrp="1"/>
          </p:cNvSpPr>
          <p:nvPr>
            <p:ph type="body" idx="29" hasCustomPrompt="1"/>
          </p:nvPr>
        </p:nvSpPr>
        <p:spPr>
          <a:xfrm>
            <a:off x="674741" y="4307689"/>
            <a:ext cx="5156223" cy="1407078"/>
          </a:xfrm>
          <a:prstGeom prst="rect">
            <a:avLst/>
          </a:prstGeom>
        </p:spPr>
        <p:txBody>
          <a:bodyPr/>
          <a:lstStyle>
            <a:lvl1pPr marL="0" indent="0">
              <a:buNone/>
              <a:defRPr sz="20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6" name="Text Placeholder 2">
            <a:extLst>
              <a:ext uri="{FF2B5EF4-FFF2-40B4-BE49-F238E27FC236}">
                <a16:creationId xmlns:a16="http://schemas.microsoft.com/office/drawing/2014/main" id="{25CB7EFB-158E-0869-8160-F606EF1E8F67}"/>
              </a:ext>
            </a:extLst>
          </p:cNvPr>
          <p:cNvSpPr>
            <a:spLocks noGrp="1"/>
          </p:cNvSpPr>
          <p:nvPr>
            <p:ph type="body" idx="34" hasCustomPrompt="1"/>
          </p:nvPr>
        </p:nvSpPr>
        <p:spPr>
          <a:xfrm>
            <a:off x="6364341" y="1901044"/>
            <a:ext cx="5156223" cy="1424399"/>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2" name="Text Placeholder 2">
            <a:extLst>
              <a:ext uri="{FF2B5EF4-FFF2-40B4-BE49-F238E27FC236}">
                <a16:creationId xmlns:a16="http://schemas.microsoft.com/office/drawing/2014/main" id="{07652D69-4894-AAF8-D74E-CD29AF456BE1}"/>
              </a:ext>
            </a:extLst>
          </p:cNvPr>
          <p:cNvSpPr>
            <a:spLocks noGrp="1"/>
          </p:cNvSpPr>
          <p:nvPr>
            <p:ph type="body" idx="35" hasCustomPrompt="1"/>
          </p:nvPr>
        </p:nvSpPr>
        <p:spPr>
          <a:xfrm>
            <a:off x="6360540" y="3846719"/>
            <a:ext cx="5156222" cy="335253"/>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23" name="Text Placeholder 2">
            <a:extLst>
              <a:ext uri="{FF2B5EF4-FFF2-40B4-BE49-F238E27FC236}">
                <a16:creationId xmlns:a16="http://schemas.microsoft.com/office/drawing/2014/main" id="{7AE49A8C-D8A6-AC15-C45C-541C295F8E7E}"/>
              </a:ext>
            </a:extLst>
          </p:cNvPr>
          <p:cNvSpPr>
            <a:spLocks noGrp="1"/>
          </p:cNvSpPr>
          <p:nvPr>
            <p:ph type="body" idx="36" hasCustomPrompt="1"/>
          </p:nvPr>
        </p:nvSpPr>
        <p:spPr>
          <a:xfrm>
            <a:off x="6364341" y="4194621"/>
            <a:ext cx="5156223" cy="1520146"/>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4" name="Text Placeholder 2">
            <a:extLst>
              <a:ext uri="{FF2B5EF4-FFF2-40B4-BE49-F238E27FC236}">
                <a16:creationId xmlns:a16="http://schemas.microsoft.com/office/drawing/2014/main" id="{E6BFC085-8D7A-21A9-0670-39674E64FA82}"/>
              </a:ext>
            </a:extLst>
          </p:cNvPr>
          <p:cNvSpPr>
            <a:spLocks noGrp="1"/>
          </p:cNvSpPr>
          <p:nvPr>
            <p:ph type="body" idx="37" hasCustomPrompt="1"/>
          </p:nvPr>
        </p:nvSpPr>
        <p:spPr>
          <a:xfrm>
            <a:off x="674741" y="1555063"/>
            <a:ext cx="5156223" cy="2752626"/>
          </a:xfrm>
          <a:prstGeom prst="rect">
            <a:avLst/>
          </a:prstGeom>
        </p:spPr>
        <p:txBody>
          <a:bodyPr/>
          <a:lstStyle>
            <a:lvl1pPr marL="0" indent="0">
              <a:buNone/>
              <a:defRPr sz="6000" b="1"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big and bold text</a:t>
            </a:r>
          </a:p>
        </p:txBody>
      </p:sp>
      <p:sp>
        <p:nvSpPr>
          <p:cNvPr id="2" name="Número de diapositiva">
            <a:extLst>
              <a:ext uri="{FF2B5EF4-FFF2-40B4-BE49-F238E27FC236}">
                <a16:creationId xmlns:a16="http://schemas.microsoft.com/office/drawing/2014/main" id="{79816375-FB11-A0BF-AE02-7C89D6659230}"/>
              </a:ext>
            </a:extLst>
          </p:cNvPr>
          <p:cNvSpPr txBox="1">
            <a:spLocks noGrp="1"/>
          </p:cNvSpPr>
          <p:nvPr>
            <p:ph type="sldNum" sz="quarter" idx="4"/>
          </p:nvPr>
        </p:nvSpPr>
        <p:spPr>
          <a:xfrm>
            <a:off x="11516763" y="6438479"/>
            <a:ext cx="402187" cy="226790"/>
          </a:xfrm>
          <a:prstGeom prst="rect">
            <a:avLst/>
          </a:prstGeom>
        </p:spPr>
        <p:txBody>
          <a:bodyPr/>
          <a:lstStyle>
            <a:lvl1pPr>
              <a:defRPr sz="700">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198263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_withSubhead_WiproBlue">
    <p:bg>
      <p:bgPr>
        <a:solidFill>
          <a:srgbClr val="3418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4B09-5FA9-6FD0-7AEB-18AFE2255A8D}"/>
              </a:ext>
            </a:extLst>
          </p:cNvPr>
          <p:cNvSpPr>
            <a:spLocks noGrp="1"/>
          </p:cNvSpPr>
          <p:nvPr>
            <p:ph type="title" hasCustomPrompt="1"/>
          </p:nvPr>
        </p:nvSpPr>
        <p:spPr>
          <a:xfrm>
            <a:off x="674741" y="572408"/>
            <a:ext cx="10842021" cy="749643"/>
          </a:xfrm>
          <a:prstGeom prst="rect">
            <a:avLst/>
          </a:prstGeom>
        </p:spPr>
        <p:txBody>
          <a:bodyPr/>
          <a:lstStyle>
            <a:lvl1pPr>
              <a:lnSpc>
                <a:spcPct val="100000"/>
              </a:lnSpc>
              <a:defRPr sz="4000" b="1">
                <a:solidFill>
                  <a:schemeClr val="bg1"/>
                </a:solidFill>
                <a:latin typeface="Tenorite" pitchFamily="2" charset="0"/>
              </a:defRPr>
            </a:lvl1pPr>
          </a:lstStyle>
          <a:p>
            <a:r>
              <a:rPr lang="en-US"/>
              <a:t>Click to add title</a:t>
            </a:r>
            <a:endParaRPr lang="en-AR"/>
          </a:p>
        </p:txBody>
      </p:sp>
      <p:sp>
        <p:nvSpPr>
          <p:cNvPr id="7" name="Text Placeholder 2">
            <a:extLst>
              <a:ext uri="{FF2B5EF4-FFF2-40B4-BE49-F238E27FC236}">
                <a16:creationId xmlns:a16="http://schemas.microsoft.com/office/drawing/2014/main" id="{44419A30-D4E9-2731-3895-46FC8F73881C}"/>
              </a:ext>
            </a:extLst>
          </p:cNvPr>
          <p:cNvSpPr>
            <a:spLocks noGrp="1"/>
          </p:cNvSpPr>
          <p:nvPr>
            <p:ph type="body" idx="28" hasCustomPrompt="1"/>
          </p:nvPr>
        </p:nvSpPr>
        <p:spPr>
          <a:xfrm>
            <a:off x="674741" y="1340339"/>
            <a:ext cx="10842022" cy="564530"/>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pic>
        <p:nvPicPr>
          <p:cNvPr id="5" name="Picture 4">
            <a:extLst>
              <a:ext uri="{FF2B5EF4-FFF2-40B4-BE49-F238E27FC236}">
                <a16:creationId xmlns:a16="http://schemas.microsoft.com/office/drawing/2014/main" id="{E1702179-9D3A-9341-F0E0-E1CDFB8AC8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3" name="Número de diapositiva">
            <a:extLst>
              <a:ext uri="{FF2B5EF4-FFF2-40B4-BE49-F238E27FC236}">
                <a16:creationId xmlns:a16="http://schemas.microsoft.com/office/drawing/2014/main" id="{07454B81-EE89-4EBC-B366-96DDD96DFFE2}"/>
              </a:ext>
            </a:extLst>
          </p:cNvPr>
          <p:cNvSpPr txBox="1">
            <a:spLocks/>
          </p:cNvSpPr>
          <p:nvPr userDrawn="1"/>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73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_WithLogo_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891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Agenda_CircleNumbers">
    <p:spTree>
      <p:nvGrpSpPr>
        <p:cNvPr id="1" name=""/>
        <p:cNvGrpSpPr/>
        <p:nvPr/>
      </p:nvGrpSpPr>
      <p:grpSpPr>
        <a:xfrm>
          <a:off x="0" y="0"/>
          <a:ext cx="0" cy="0"/>
          <a:chOff x="0" y="0"/>
          <a:chExt cx="0" cy="0"/>
        </a:xfrm>
      </p:grpSpPr>
      <p:cxnSp>
        <p:nvCxnSpPr>
          <p:cNvPr id="19" name="Straight Connector 9">
            <a:extLst>
              <a:ext uri="{FF2B5EF4-FFF2-40B4-BE49-F238E27FC236}">
                <a16:creationId xmlns:a16="http://schemas.microsoft.com/office/drawing/2014/main" id="{B31A0F15-6FC4-AE21-2189-0C16EE3012CF}"/>
              </a:ext>
            </a:extLst>
          </p:cNvPr>
          <p:cNvCxnSpPr>
            <a:cxnSpLocks/>
          </p:cNvCxnSpPr>
          <p:nvPr userDrawn="1"/>
        </p:nvCxnSpPr>
        <p:spPr>
          <a:xfrm>
            <a:off x="1011491" y="-7916"/>
            <a:ext cx="0" cy="20288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21CF6722-9A4C-1894-0836-0F61D5F510AA}"/>
              </a:ext>
            </a:extLst>
          </p:cNvPr>
          <p:cNvSpPr>
            <a:spLocks noGrp="1"/>
          </p:cNvSpPr>
          <p:nvPr>
            <p:ph type="body" idx="51" hasCustomPrompt="1"/>
          </p:nvPr>
        </p:nvSpPr>
        <p:spPr>
          <a:xfrm rot="16200000">
            <a:off x="-287193" y="876705"/>
            <a:ext cx="2085771" cy="332361"/>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3" name="Title 1">
            <a:extLst>
              <a:ext uri="{FF2B5EF4-FFF2-40B4-BE49-F238E27FC236}">
                <a16:creationId xmlns:a16="http://schemas.microsoft.com/office/drawing/2014/main" id="{0882CBEE-0CBC-39AE-3A91-CCF365BF730C}"/>
              </a:ext>
            </a:extLst>
          </p:cNvPr>
          <p:cNvSpPr>
            <a:spLocks noGrp="1"/>
          </p:cNvSpPr>
          <p:nvPr>
            <p:ph type="title" hasCustomPrompt="1"/>
          </p:nvPr>
        </p:nvSpPr>
        <p:spPr>
          <a:xfrm>
            <a:off x="1200149" y="1508639"/>
            <a:ext cx="4808765" cy="577131"/>
          </a:xfrm>
          <a:prstGeom prst="rect">
            <a:avLst/>
          </a:prstGeom>
        </p:spPr>
        <p:txBody>
          <a:bodyPr/>
          <a:lstStyle>
            <a:lvl1pPr>
              <a:lnSpc>
                <a:spcPct val="100000"/>
              </a:lnSpc>
              <a:defRPr sz="3600" b="1">
                <a:solidFill>
                  <a:schemeClr val="tx1"/>
                </a:solidFill>
                <a:latin typeface="Tenorite" pitchFamily="2" charset="0"/>
              </a:defRPr>
            </a:lvl1pPr>
          </a:lstStyle>
          <a:p>
            <a:r>
              <a:rPr lang="en-US"/>
              <a:t>Click to add title</a:t>
            </a:r>
            <a:endParaRPr lang="en-AR"/>
          </a:p>
        </p:txBody>
      </p:sp>
      <p:sp>
        <p:nvSpPr>
          <p:cNvPr id="30" name="Text Placeholder 2">
            <a:extLst>
              <a:ext uri="{FF2B5EF4-FFF2-40B4-BE49-F238E27FC236}">
                <a16:creationId xmlns:a16="http://schemas.microsoft.com/office/drawing/2014/main" id="{E8FAA43E-A0BE-1FDF-7ABC-5FBDB26E6889}"/>
              </a:ext>
            </a:extLst>
          </p:cNvPr>
          <p:cNvSpPr>
            <a:spLocks noGrp="1"/>
          </p:cNvSpPr>
          <p:nvPr>
            <p:ph type="body" idx="32" hasCustomPrompt="1"/>
          </p:nvPr>
        </p:nvSpPr>
        <p:spPr>
          <a:xfrm>
            <a:off x="1987917" y="2709530"/>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32" name="Text Placeholder 2">
            <a:extLst>
              <a:ext uri="{FF2B5EF4-FFF2-40B4-BE49-F238E27FC236}">
                <a16:creationId xmlns:a16="http://schemas.microsoft.com/office/drawing/2014/main" id="{6FAC8BEE-FA6A-F991-CC80-977D40CA8B9A}"/>
              </a:ext>
            </a:extLst>
          </p:cNvPr>
          <p:cNvSpPr>
            <a:spLocks noGrp="1"/>
          </p:cNvSpPr>
          <p:nvPr>
            <p:ph type="body" idx="52" hasCustomPrompt="1"/>
          </p:nvPr>
        </p:nvSpPr>
        <p:spPr>
          <a:xfrm>
            <a:off x="1987917" y="3505134"/>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33" name="Text Placeholder 2">
            <a:extLst>
              <a:ext uri="{FF2B5EF4-FFF2-40B4-BE49-F238E27FC236}">
                <a16:creationId xmlns:a16="http://schemas.microsoft.com/office/drawing/2014/main" id="{4DDC528F-1C69-6A9C-4451-74F1864190CE}"/>
              </a:ext>
            </a:extLst>
          </p:cNvPr>
          <p:cNvSpPr>
            <a:spLocks noGrp="1"/>
          </p:cNvSpPr>
          <p:nvPr>
            <p:ph type="body" idx="53" hasCustomPrompt="1"/>
          </p:nvPr>
        </p:nvSpPr>
        <p:spPr>
          <a:xfrm>
            <a:off x="1987917" y="4333394"/>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34" name="Text Placeholder 2">
            <a:extLst>
              <a:ext uri="{FF2B5EF4-FFF2-40B4-BE49-F238E27FC236}">
                <a16:creationId xmlns:a16="http://schemas.microsoft.com/office/drawing/2014/main" id="{A4107402-A846-23E5-89C1-A0E410197419}"/>
              </a:ext>
            </a:extLst>
          </p:cNvPr>
          <p:cNvSpPr>
            <a:spLocks noGrp="1"/>
          </p:cNvSpPr>
          <p:nvPr>
            <p:ph type="body" idx="54" hasCustomPrompt="1"/>
          </p:nvPr>
        </p:nvSpPr>
        <p:spPr>
          <a:xfrm>
            <a:off x="1987917" y="5118110"/>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43" name="Text Placeholder 2">
            <a:extLst>
              <a:ext uri="{FF2B5EF4-FFF2-40B4-BE49-F238E27FC236}">
                <a16:creationId xmlns:a16="http://schemas.microsoft.com/office/drawing/2014/main" id="{9A48CE03-6178-7FBC-6A51-93D243D56DE0}"/>
              </a:ext>
            </a:extLst>
          </p:cNvPr>
          <p:cNvSpPr>
            <a:spLocks noGrp="1"/>
          </p:cNvSpPr>
          <p:nvPr>
            <p:ph type="body" idx="62" hasCustomPrompt="1"/>
          </p:nvPr>
        </p:nvSpPr>
        <p:spPr>
          <a:xfrm>
            <a:off x="7667420" y="2709530"/>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44" name="Text Placeholder 2">
            <a:extLst>
              <a:ext uri="{FF2B5EF4-FFF2-40B4-BE49-F238E27FC236}">
                <a16:creationId xmlns:a16="http://schemas.microsoft.com/office/drawing/2014/main" id="{6A8DD5CF-D3BB-42F6-4B8E-C9ECE6C88566}"/>
              </a:ext>
            </a:extLst>
          </p:cNvPr>
          <p:cNvSpPr>
            <a:spLocks noGrp="1"/>
          </p:cNvSpPr>
          <p:nvPr>
            <p:ph type="body" idx="63" hasCustomPrompt="1"/>
          </p:nvPr>
        </p:nvSpPr>
        <p:spPr>
          <a:xfrm>
            <a:off x="7667420" y="3505134"/>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45" name="Text Placeholder 2">
            <a:extLst>
              <a:ext uri="{FF2B5EF4-FFF2-40B4-BE49-F238E27FC236}">
                <a16:creationId xmlns:a16="http://schemas.microsoft.com/office/drawing/2014/main" id="{4F32DE18-9716-9E70-704E-619581396E09}"/>
              </a:ext>
            </a:extLst>
          </p:cNvPr>
          <p:cNvSpPr>
            <a:spLocks noGrp="1"/>
          </p:cNvSpPr>
          <p:nvPr>
            <p:ph type="body" idx="64" hasCustomPrompt="1"/>
          </p:nvPr>
        </p:nvSpPr>
        <p:spPr>
          <a:xfrm>
            <a:off x="7667420" y="4333394"/>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51" name="Text Placeholder 2">
            <a:extLst>
              <a:ext uri="{FF2B5EF4-FFF2-40B4-BE49-F238E27FC236}">
                <a16:creationId xmlns:a16="http://schemas.microsoft.com/office/drawing/2014/main" id="{71D68089-5670-5014-B91C-47A26F4C81EE}"/>
              </a:ext>
            </a:extLst>
          </p:cNvPr>
          <p:cNvSpPr>
            <a:spLocks noGrp="1"/>
          </p:cNvSpPr>
          <p:nvPr>
            <p:ph type="body" idx="68" hasCustomPrompt="1"/>
          </p:nvPr>
        </p:nvSpPr>
        <p:spPr>
          <a:xfrm>
            <a:off x="7654168" y="5118110"/>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37" name="Oval 11">
            <a:extLst>
              <a:ext uri="{FF2B5EF4-FFF2-40B4-BE49-F238E27FC236}">
                <a16:creationId xmlns:a16="http://schemas.microsoft.com/office/drawing/2014/main" id="{F741016C-2361-1C04-1FF7-D01D441D8443}"/>
              </a:ext>
            </a:extLst>
          </p:cNvPr>
          <p:cNvSpPr/>
          <p:nvPr userDrawn="1"/>
        </p:nvSpPr>
        <p:spPr>
          <a:xfrm>
            <a:off x="1126462" y="2478457"/>
            <a:ext cx="689383" cy="689383"/>
          </a:xfrm>
          <a:prstGeom prst="ellipse">
            <a:avLst/>
          </a:prstGeom>
          <a:solidFill>
            <a:srgbClr val="341954"/>
          </a:solidFill>
          <a:ln w="12700">
            <a:miter lim="400000"/>
          </a:ln>
        </p:spPr>
        <p:txBody>
          <a:bodyPr lIns="45713" rIns="45713" anchor="ctr"/>
          <a:lstStyle/>
          <a:p>
            <a:pPr algn="ctr">
              <a:defRPr sz="1000">
                <a:solidFill>
                  <a:srgbClr val="FFFFFF"/>
                </a:solidFill>
              </a:defRPr>
            </a:pPr>
            <a:endParaRPr sz="1000"/>
          </a:p>
        </p:txBody>
      </p:sp>
      <p:sp>
        <p:nvSpPr>
          <p:cNvPr id="38" name="Oval 18">
            <a:extLst>
              <a:ext uri="{FF2B5EF4-FFF2-40B4-BE49-F238E27FC236}">
                <a16:creationId xmlns:a16="http://schemas.microsoft.com/office/drawing/2014/main" id="{BA61A394-D441-7B55-D49C-14EFFDBB0515}"/>
              </a:ext>
            </a:extLst>
          </p:cNvPr>
          <p:cNvSpPr/>
          <p:nvPr userDrawn="1"/>
        </p:nvSpPr>
        <p:spPr>
          <a:xfrm>
            <a:off x="1126462" y="3281079"/>
            <a:ext cx="689383" cy="689383"/>
          </a:xfrm>
          <a:prstGeom prst="ellipse">
            <a:avLst/>
          </a:prstGeom>
          <a:solidFill>
            <a:srgbClr val="02A98B"/>
          </a:solidFill>
          <a:ln w="12700">
            <a:miter lim="400000"/>
          </a:ln>
        </p:spPr>
        <p:txBody>
          <a:bodyPr lIns="45713" rIns="45713" anchor="ctr"/>
          <a:lstStyle/>
          <a:p>
            <a:pPr algn="ctr">
              <a:defRPr sz="1000">
                <a:solidFill>
                  <a:srgbClr val="FFFFFF"/>
                </a:solidFill>
              </a:defRPr>
            </a:pPr>
            <a:endParaRPr sz="1000"/>
          </a:p>
        </p:txBody>
      </p:sp>
      <p:sp>
        <p:nvSpPr>
          <p:cNvPr id="39" name="Oval 19">
            <a:extLst>
              <a:ext uri="{FF2B5EF4-FFF2-40B4-BE49-F238E27FC236}">
                <a16:creationId xmlns:a16="http://schemas.microsoft.com/office/drawing/2014/main" id="{C1C1FCC7-180F-704A-B7D6-C6752E69B4F1}"/>
              </a:ext>
            </a:extLst>
          </p:cNvPr>
          <p:cNvSpPr/>
          <p:nvPr userDrawn="1"/>
        </p:nvSpPr>
        <p:spPr>
          <a:xfrm>
            <a:off x="1126462" y="4077329"/>
            <a:ext cx="689383" cy="689383"/>
          </a:xfrm>
          <a:prstGeom prst="ellipse">
            <a:avLst/>
          </a:prstGeom>
          <a:solidFill>
            <a:srgbClr val="7370A7"/>
          </a:solidFill>
          <a:ln w="12700">
            <a:miter lim="400000"/>
          </a:ln>
        </p:spPr>
        <p:txBody>
          <a:bodyPr lIns="45713" rIns="45713" anchor="ctr"/>
          <a:lstStyle/>
          <a:p>
            <a:pPr algn="ctr">
              <a:defRPr sz="1000">
                <a:solidFill>
                  <a:srgbClr val="FFFFFF"/>
                </a:solidFill>
              </a:defRPr>
            </a:pPr>
            <a:endParaRPr sz="1000"/>
          </a:p>
        </p:txBody>
      </p:sp>
      <p:sp>
        <p:nvSpPr>
          <p:cNvPr id="40" name="Oval 20">
            <a:extLst>
              <a:ext uri="{FF2B5EF4-FFF2-40B4-BE49-F238E27FC236}">
                <a16:creationId xmlns:a16="http://schemas.microsoft.com/office/drawing/2014/main" id="{F36A8DB0-8FCB-10C1-3263-19FB017BD866}"/>
              </a:ext>
            </a:extLst>
          </p:cNvPr>
          <p:cNvSpPr/>
          <p:nvPr userDrawn="1"/>
        </p:nvSpPr>
        <p:spPr>
          <a:xfrm>
            <a:off x="1126462" y="4891641"/>
            <a:ext cx="689383" cy="689383"/>
          </a:xfrm>
          <a:prstGeom prst="ellipse">
            <a:avLst/>
          </a:prstGeom>
          <a:solidFill>
            <a:srgbClr val="B71D6B"/>
          </a:solidFill>
          <a:ln w="12700">
            <a:miter lim="400000"/>
          </a:ln>
        </p:spPr>
        <p:txBody>
          <a:bodyPr lIns="45713" rIns="45713" anchor="ctr"/>
          <a:lstStyle/>
          <a:p>
            <a:pPr algn="ctr">
              <a:defRPr sz="1000">
                <a:solidFill>
                  <a:srgbClr val="FFFFFF"/>
                </a:solidFill>
              </a:defRPr>
            </a:pPr>
            <a:endParaRPr sz="1000"/>
          </a:p>
        </p:txBody>
      </p:sp>
      <p:sp>
        <p:nvSpPr>
          <p:cNvPr id="41" name="Oval 11">
            <a:extLst>
              <a:ext uri="{FF2B5EF4-FFF2-40B4-BE49-F238E27FC236}">
                <a16:creationId xmlns:a16="http://schemas.microsoft.com/office/drawing/2014/main" id="{6AF51BF0-3C5B-19BB-D66B-DC59490CE649}"/>
              </a:ext>
            </a:extLst>
          </p:cNvPr>
          <p:cNvSpPr/>
          <p:nvPr userDrawn="1"/>
        </p:nvSpPr>
        <p:spPr>
          <a:xfrm>
            <a:off x="6826289" y="2478457"/>
            <a:ext cx="689383" cy="689383"/>
          </a:xfrm>
          <a:prstGeom prst="ellipse">
            <a:avLst/>
          </a:prstGeom>
          <a:solidFill>
            <a:srgbClr val="8D39B0"/>
          </a:solidFill>
          <a:ln w="12700">
            <a:miter lim="400000"/>
          </a:ln>
        </p:spPr>
        <p:txBody>
          <a:bodyPr lIns="45713" rIns="45713" anchor="ctr"/>
          <a:lstStyle/>
          <a:p>
            <a:pPr algn="ctr">
              <a:defRPr sz="1000">
                <a:solidFill>
                  <a:srgbClr val="FFFFFF"/>
                </a:solidFill>
              </a:defRPr>
            </a:pPr>
            <a:endParaRPr sz="1000"/>
          </a:p>
        </p:txBody>
      </p:sp>
      <p:sp>
        <p:nvSpPr>
          <p:cNvPr id="42" name="Oval 18">
            <a:extLst>
              <a:ext uri="{FF2B5EF4-FFF2-40B4-BE49-F238E27FC236}">
                <a16:creationId xmlns:a16="http://schemas.microsoft.com/office/drawing/2014/main" id="{3BFB80CE-AB7F-61A1-6DAF-D9162F0A5ECE}"/>
              </a:ext>
            </a:extLst>
          </p:cNvPr>
          <p:cNvSpPr/>
          <p:nvPr userDrawn="1"/>
        </p:nvSpPr>
        <p:spPr>
          <a:xfrm>
            <a:off x="6826289" y="3281079"/>
            <a:ext cx="689383" cy="689383"/>
          </a:xfrm>
          <a:prstGeom prst="ellipse">
            <a:avLst/>
          </a:prstGeom>
          <a:solidFill>
            <a:srgbClr val="D44E50"/>
          </a:solidFill>
          <a:ln w="12700">
            <a:miter lim="400000"/>
          </a:ln>
        </p:spPr>
        <p:txBody>
          <a:bodyPr lIns="45713" rIns="45713" anchor="ctr"/>
          <a:lstStyle/>
          <a:p>
            <a:pPr algn="ctr">
              <a:defRPr sz="1000">
                <a:solidFill>
                  <a:srgbClr val="FFFFFF"/>
                </a:solidFill>
              </a:defRPr>
            </a:pPr>
            <a:endParaRPr sz="1000"/>
          </a:p>
        </p:txBody>
      </p:sp>
      <p:sp>
        <p:nvSpPr>
          <p:cNvPr id="46" name="Oval 19">
            <a:extLst>
              <a:ext uri="{FF2B5EF4-FFF2-40B4-BE49-F238E27FC236}">
                <a16:creationId xmlns:a16="http://schemas.microsoft.com/office/drawing/2014/main" id="{107C8092-0CD9-2B9C-7781-A9B9940E80FE}"/>
              </a:ext>
            </a:extLst>
          </p:cNvPr>
          <p:cNvSpPr/>
          <p:nvPr userDrawn="1"/>
        </p:nvSpPr>
        <p:spPr>
          <a:xfrm>
            <a:off x="6826289" y="4077329"/>
            <a:ext cx="689383" cy="689383"/>
          </a:xfrm>
          <a:prstGeom prst="ellipse">
            <a:avLst/>
          </a:prstGeom>
          <a:solidFill>
            <a:srgbClr val="95B44E"/>
          </a:solidFill>
          <a:ln w="12700">
            <a:miter lim="400000"/>
          </a:ln>
        </p:spPr>
        <p:txBody>
          <a:bodyPr lIns="45713" rIns="45713" anchor="ctr"/>
          <a:lstStyle/>
          <a:p>
            <a:pPr algn="ctr">
              <a:defRPr sz="1000">
                <a:solidFill>
                  <a:srgbClr val="FFFFFF"/>
                </a:solidFill>
              </a:defRPr>
            </a:pPr>
            <a:endParaRPr sz="1000"/>
          </a:p>
        </p:txBody>
      </p:sp>
      <p:sp>
        <p:nvSpPr>
          <p:cNvPr id="47" name="Oval 20">
            <a:extLst>
              <a:ext uri="{FF2B5EF4-FFF2-40B4-BE49-F238E27FC236}">
                <a16:creationId xmlns:a16="http://schemas.microsoft.com/office/drawing/2014/main" id="{F5668327-D2F5-8CF2-3450-C090F3FFDAE3}"/>
              </a:ext>
            </a:extLst>
          </p:cNvPr>
          <p:cNvSpPr/>
          <p:nvPr userDrawn="1"/>
        </p:nvSpPr>
        <p:spPr>
          <a:xfrm>
            <a:off x="6826289" y="4891641"/>
            <a:ext cx="689383" cy="689383"/>
          </a:xfrm>
          <a:prstGeom prst="ellipse">
            <a:avLst/>
          </a:prstGeom>
          <a:solidFill>
            <a:srgbClr val="ED7D31"/>
          </a:solidFill>
          <a:ln w="12700">
            <a:miter lim="400000"/>
          </a:ln>
        </p:spPr>
        <p:txBody>
          <a:bodyPr lIns="45713" rIns="45713" anchor="ctr"/>
          <a:lstStyle/>
          <a:p>
            <a:pPr algn="ctr">
              <a:defRPr sz="1000">
                <a:solidFill>
                  <a:srgbClr val="FFFFFF"/>
                </a:solidFill>
              </a:defRPr>
            </a:pPr>
            <a:endParaRPr sz="1000"/>
          </a:p>
        </p:txBody>
      </p:sp>
      <p:sp>
        <p:nvSpPr>
          <p:cNvPr id="48" name="Text Placeholder 2">
            <a:extLst>
              <a:ext uri="{FF2B5EF4-FFF2-40B4-BE49-F238E27FC236}">
                <a16:creationId xmlns:a16="http://schemas.microsoft.com/office/drawing/2014/main" id="{09733C7D-C0A5-9697-6A4D-0B4A0F635388}"/>
              </a:ext>
            </a:extLst>
          </p:cNvPr>
          <p:cNvSpPr>
            <a:spLocks noGrp="1"/>
          </p:cNvSpPr>
          <p:nvPr>
            <p:ph type="body" idx="58" hasCustomPrompt="1"/>
          </p:nvPr>
        </p:nvSpPr>
        <p:spPr>
          <a:xfrm>
            <a:off x="1126461" y="2541444"/>
            <a:ext cx="689384" cy="577131"/>
          </a:xfrm>
          <a:prstGeom prst="rect">
            <a:avLst/>
          </a:prstGeom>
        </p:spPr>
        <p:txBody>
          <a:bodyPr/>
          <a:lstStyle>
            <a:lvl1pPr marL="0" indent="0" algn="ctr">
              <a:buNone/>
              <a:defRPr sz="3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9" name="Text Placeholder 2">
            <a:extLst>
              <a:ext uri="{FF2B5EF4-FFF2-40B4-BE49-F238E27FC236}">
                <a16:creationId xmlns:a16="http://schemas.microsoft.com/office/drawing/2014/main" id="{06482C2A-B25A-9C86-6B99-3C972F31EF0E}"/>
              </a:ext>
            </a:extLst>
          </p:cNvPr>
          <p:cNvSpPr>
            <a:spLocks noGrp="1"/>
          </p:cNvSpPr>
          <p:nvPr>
            <p:ph type="body" idx="69" hasCustomPrompt="1"/>
          </p:nvPr>
        </p:nvSpPr>
        <p:spPr>
          <a:xfrm>
            <a:off x="1126461" y="3344305"/>
            <a:ext cx="689384" cy="577131"/>
          </a:xfrm>
          <a:prstGeom prst="rect">
            <a:avLst/>
          </a:prstGeom>
        </p:spPr>
        <p:txBody>
          <a:bodyPr/>
          <a:lstStyle>
            <a:lvl1pPr marL="0" indent="0" algn="ctr">
              <a:buNone/>
              <a:defRPr sz="3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50" name="Text Placeholder 2">
            <a:extLst>
              <a:ext uri="{FF2B5EF4-FFF2-40B4-BE49-F238E27FC236}">
                <a16:creationId xmlns:a16="http://schemas.microsoft.com/office/drawing/2014/main" id="{1E0B8A9E-0F3F-4A07-0CF3-F6896C0842FE}"/>
              </a:ext>
            </a:extLst>
          </p:cNvPr>
          <p:cNvSpPr>
            <a:spLocks noGrp="1"/>
          </p:cNvSpPr>
          <p:nvPr>
            <p:ph type="body" idx="70" hasCustomPrompt="1"/>
          </p:nvPr>
        </p:nvSpPr>
        <p:spPr>
          <a:xfrm>
            <a:off x="1126461" y="4138700"/>
            <a:ext cx="689384" cy="577131"/>
          </a:xfrm>
          <a:prstGeom prst="rect">
            <a:avLst/>
          </a:prstGeom>
        </p:spPr>
        <p:txBody>
          <a:bodyPr/>
          <a:lstStyle>
            <a:lvl1pPr marL="0" indent="0" algn="ctr">
              <a:buNone/>
              <a:defRPr sz="3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52" name="Text Placeholder 2">
            <a:extLst>
              <a:ext uri="{FF2B5EF4-FFF2-40B4-BE49-F238E27FC236}">
                <a16:creationId xmlns:a16="http://schemas.microsoft.com/office/drawing/2014/main" id="{58496BD3-EF73-BCCE-D0D6-EEA1A74315F3}"/>
              </a:ext>
            </a:extLst>
          </p:cNvPr>
          <p:cNvSpPr>
            <a:spLocks noGrp="1"/>
          </p:cNvSpPr>
          <p:nvPr>
            <p:ph type="body" idx="71" hasCustomPrompt="1"/>
          </p:nvPr>
        </p:nvSpPr>
        <p:spPr>
          <a:xfrm>
            <a:off x="1126461" y="4950028"/>
            <a:ext cx="689384" cy="577131"/>
          </a:xfrm>
          <a:prstGeom prst="rect">
            <a:avLst/>
          </a:prstGeom>
        </p:spPr>
        <p:txBody>
          <a:bodyPr/>
          <a:lstStyle>
            <a:lvl1pPr marL="0" indent="0" algn="ctr">
              <a:buNone/>
              <a:defRPr sz="3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53" name="Text Placeholder 2">
            <a:extLst>
              <a:ext uri="{FF2B5EF4-FFF2-40B4-BE49-F238E27FC236}">
                <a16:creationId xmlns:a16="http://schemas.microsoft.com/office/drawing/2014/main" id="{365EAAAC-48F2-D120-B40B-BF06F841F669}"/>
              </a:ext>
            </a:extLst>
          </p:cNvPr>
          <p:cNvSpPr>
            <a:spLocks noGrp="1"/>
          </p:cNvSpPr>
          <p:nvPr>
            <p:ph type="body" idx="72" hasCustomPrompt="1"/>
          </p:nvPr>
        </p:nvSpPr>
        <p:spPr>
          <a:xfrm>
            <a:off x="6826288" y="2541444"/>
            <a:ext cx="689384" cy="577131"/>
          </a:xfrm>
          <a:prstGeom prst="rect">
            <a:avLst/>
          </a:prstGeom>
        </p:spPr>
        <p:txBody>
          <a:bodyPr/>
          <a:lstStyle>
            <a:lvl1pPr marL="0" indent="0" algn="ctr">
              <a:buNone/>
              <a:defRPr sz="3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54" name="Text Placeholder 2">
            <a:extLst>
              <a:ext uri="{FF2B5EF4-FFF2-40B4-BE49-F238E27FC236}">
                <a16:creationId xmlns:a16="http://schemas.microsoft.com/office/drawing/2014/main" id="{4CA67632-1545-A879-D085-67BABEC8666D}"/>
              </a:ext>
            </a:extLst>
          </p:cNvPr>
          <p:cNvSpPr>
            <a:spLocks noGrp="1"/>
          </p:cNvSpPr>
          <p:nvPr>
            <p:ph type="body" idx="73" hasCustomPrompt="1"/>
          </p:nvPr>
        </p:nvSpPr>
        <p:spPr>
          <a:xfrm>
            <a:off x="6826288" y="3344305"/>
            <a:ext cx="689384" cy="577131"/>
          </a:xfrm>
          <a:prstGeom prst="rect">
            <a:avLst/>
          </a:prstGeom>
        </p:spPr>
        <p:txBody>
          <a:bodyPr/>
          <a:lstStyle>
            <a:lvl1pPr marL="0" indent="0" algn="ctr">
              <a:buNone/>
              <a:defRPr sz="3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55" name="Text Placeholder 2">
            <a:extLst>
              <a:ext uri="{FF2B5EF4-FFF2-40B4-BE49-F238E27FC236}">
                <a16:creationId xmlns:a16="http://schemas.microsoft.com/office/drawing/2014/main" id="{D45A61EE-F6C1-ED88-F705-EC2387092D08}"/>
              </a:ext>
            </a:extLst>
          </p:cNvPr>
          <p:cNvSpPr>
            <a:spLocks noGrp="1"/>
          </p:cNvSpPr>
          <p:nvPr>
            <p:ph type="body" idx="74" hasCustomPrompt="1"/>
          </p:nvPr>
        </p:nvSpPr>
        <p:spPr>
          <a:xfrm>
            <a:off x="6826288" y="4138700"/>
            <a:ext cx="689384" cy="577131"/>
          </a:xfrm>
          <a:prstGeom prst="rect">
            <a:avLst/>
          </a:prstGeom>
        </p:spPr>
        <p:txBody>
          <a:bodyPr/>
          <a:lstStyle>
            <a:lvl1pPr marL="0" indent="0" algn="ctr">
              <a:buNone/>
              <a:defRPr sz="3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56" name="Text Placeholder 2">
            <a:extLst>
              <a:ext uri="{FF2B5EF4-FFF2-40B4-BE49-F238E27FC236}">
                <a16:creationId xmlns:a16="http://schemas.microsoft.com/office/drawing/2014/main" id="{308A74EA-91A0-5353-7AE3-261E553AB2B2}"/>
              </a:ext>
            </a:extLst>
          </p:cNvPr>
          <p:cNvSpPr>
            <a:spLocks noGrp="1"/>
          </p:cNvSpPr>
          <p:nvPr>
            <p:ph type="body" idx="75" hasCustomPrompt="1"/>
          </p:nvPr>
        </p:nvSpPr>
        <p:spPr>
          <a:xfrm>
            <a:off x="6826288" y="4950028"/>
            <a:ext cx="689384" cy="577131"/>
          </a:xfrm>
          <a:prstGeom prst="rect">
            <a:avLst/>
          </a:prstGeom>
        </p:spPr>
        <p:txBody>
          <a:bodyPr/>
          <a:lstStyle>
            <a:lvl1pPr marL="0" indent="0" algn="ctr">
              <a:buNone/>
              <a:defRPr sz="3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pic>
        <p:nvPicPr>
          <p:cNvPr id="6" name="Picture 7" descr="Picture 7">
            <a:extLst>
              <a:ext uri="{FF2B5EF4-FFF2-40B4-BE49-F238E27FC236}">
                <a16:creationId xmlns:a16="http://schemas.microsoft.com/office/drawing/2014/main" id="{1514195A-D486-5CAD-238D-7FEA6BC137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2" name="Número de diapositiva">
            <a:extLst>
              <a:ext uri="{FF2B5EF4-FFF2-40B4-BE49-F238E27FC236}">
                <a16:creationId xmlns:a16="http://schemas.microsoft.com/office/drawing/2014/main" id="{1A950455-4596-8E30-62A0-D57A5C75B32C}"/>
              </a:ext>
            </a:extLst>
          </p:cNvPr>
          <p:cNvSpPr txBox="1">
            <a:spLocks/>
          </p:cNvSpPr>
          <p:nvPr userDrawn="1"/>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mtClean="0"/>
              <a:pPr/>
              <a:t>‹#›</a:t>
            </a:fld>
            <a:endParaRPr lang="en-US"/>
          </a:p>
        </p:txBody>
      </p:sp>
    </p:spTree>
    <p:extLst>
      <p:ext uri="{BB962C8B-B14F-4D97-AF65-F5344CB8AC3E}">
        <p14:creationId xmlns:p14="http://schemas.microsoft.com/office/powerpoint/2010/main" val="3918868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_Dots">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0858B0C-1534-E413-162A-E4FD6D405821}"/>
              </a:ext>
            </a:extLst>
          </p:cNvPr>
          <p:cNvPicPr>
            <a:picLocks noChangeAspect="1"/>
          </p:cNvPicPr>
          <p:nvPr userDrawn="1"/>
        </p:nvPicPr>
        <p:blipFill rotWithShape="1">
          <a:blip r:embed="rId2" cstate="email">
            <a:alphaModFix amt="6000"/>
            <a:extLst>
              <a:ext uri="{28A0092B-C50C-407E-A947-70E740481C1C}">
                <a14:useLocalDpi xmlns:a14="http://schemas.microsoft.com/office/drawing/2010/main"/>
              </a:ext>
            </a:extLst>
          </a:blip>
          <a:srcRect l="1324" t="8119" b="7642"/>
          <a:stretch/>
        </p:blipFill>
        <p:spPr>
          <a:xfrm>
            <a:off x="0" y="0"/>
            <a:ext cx="12192000" cy="6858000"/>
          </a:xfrm>
          <a:prstGeom prst="rect">
            <a:avLst/>
          </a:prstGeom>
        </p:spPr>
      </p:pic>
      <p:pic>
        <p:nvPicPr>
          <p:cNvPr id="125" name="Picture 7" descr="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cxnSp>
        <p:nvCxnSpPr>
          <p:cNvPr id="19" name="Straight Connector 9">
            <a:extLst>
              <a:ext uri="{FF2B5EF4-FFF2-40B4-BE49-F238E27FC236}">
                <a16:creationId xmlns:a16="http://schemas.microsoft.com/office/drawing/2014/main" id="{B31A0F15-6FC4-AE21-2189-0C16EE3012CF}"/>
              </a:ext>
            </a:extLst>
          </p:cNvPr>
          <p:cNvCxnSpPr>
            <a:cxnSpLocks/>
          </p:cNvCxnSpPr>
          <p:nvPr userDrawn="1"/>
        </p:nvCxnSpPr>
        <p:spPr>
          <a:xfrm>
            <a:off x="1011491" y="-7916"/>
            <a:ext cx="0" cy="2028817"/>
          </a:xfrm>
          <a:prstGeom prst="line">
            <a:avLst/>
          </a:prstGeom>
          <a:ln w="12700">
            <a:solidFill>
              <a:srgbClr val="341854"/>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21CF6722-9A4C-1894-0836-0F61D5F510AA}"/>
              </a:ext>
            </a:extLst>
          </p:cNvPr>
          <p:cNvSpPr>
            <a:spLocks noGrp="1"/>
          </p:cNvSpPr>
          <p:nvPr>
            <p:ph type="body" idx="51" hasCustomPrompt="1"/>
          </p:nvPr>
        </p:nvSpPr>
        <p:spPr>
          <a:xfrm rot="16200000">
            <a:off x="-281056" y="876704"/>
            <a:ext cx="2085771" cy="332361"/>
          </a:xfrm>
          <a:prstGeom prst="rect">
            <a:avLst/>
          </a:prstGeom>
        </p:spPr>
        <p:txBody>
          <a:bodyPr/>
          <a:lstStyle>
            <a:lvl1pPr marL="0" indent="0">
              <a:buNone/>
              <a:defRPr sz="14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3" name="Title 1">
            <a:extLst>
              <a:ext uri="{FF2B5EF4-FFF2-40B4-BE49-F238E27FC236}">
                <a16:creationId xmlns:a16="http://schemas.microsoft.com/office/drawing/2014/main" id="{0882CBEE-0CBC-39AE-3A91-CCF365BF730C}"/>
              </a:ext>
            </a:extLst>
          </p:cNvPr>
          <p:cNvSpPr>
            <a:spLocks noGrp="1"/>
          </p:cNvSpPr>
          <p:nvPr>
            <p:ph type="title" hasCustomPrompt="1"/>
          </p:nvPr>
        </p:nvSpPr>
        <p:spPr>
          <a:xfrm>
            <a:off x="1200149" y="1508639"/>
            <a:ext cx="4808765" cy="577131"/>
          </a:xfrm>
          <a:prstGeom prst="rect">
            <a:avLst/>
          </a:prstGeom>
        </p:spPr>
        <p:txBody>
          <a:bodyPr/>
          <a:lstStyle>
            <a:lvl1pPr>
              <a:lnSpc>
                <a:spcPct val="100000"/>
              </a:lnSpc>
              <a:defRPr sz="3600" b="1">
                <a:solidFill>
                  <a:srgbClr val="5F2281"/>
                </a:solidFill>
                <a:latin typeface="Tenorite" pitchFamily="2" charset="0"/>
              </a:defRPr>
            </a:lvl1pPr>
          </a:lstStyle>
          <a:p>
            <a:r>
              <a:rPr lang="en-US"/>
              <a:t>Click to add title</a:t>
            </a:r>
            <a:endParaRPr lang="en-AR"/>
          </a:p>
        </p:txBody>
      </p:sp>
      <p:sp>
        <p:nvSpPr>
          <p:cNvPr id="30" name="Text Placeholder 2">
            <a:extLst>
              <a:ext uri="{FF2B5EF4-FFF2-40B4-BE49-F238E27FC236}">
                <a16:creationId xmlns:a16="http://schemas.microsoft.com/office/drawing/2014/main" id="{E8FAA43E-A0BE-1FDF-7ABC-5FBDB26E6889}"/>
              </a:ext>
            </a:extLst>
          </p:cNvPr>
          <p:cNvSpPr>
            <a:spLocks noGrp="1"/>
          </p:cNvSpPr>
          <p:nvPr>
            <p:ph type="body" idx="32" hasCustomPrompt="1"/>
          </p:nvPr>
        </p:nvSpPr>
        <p:spPr>
          <a:xfrm>
            <a:off x="2176603" y="2832081"/>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32" name="Text Placeholder 2">
            <a:extLst>
              <a:ext uri="{FF2B5EF4-FFF2-40B4-BE49-F238E27FC236}">
                <a16:creationId xmlns:a16="http://schemas.microsoft.com/office/drawing/2014/main" id="{6FAC8BEE-FA6A-F991-CC80-977D40CA8B9A}"/>
              </a:ext>
            </a:extLst>
          </p:cNvPr>
          <p:cNvSpPr>
            <a:spLocks noGrp="1"/>
          </p:cNvSpPr>
          <p:nvPr>
            <p:ph type="body" idx="52" hasCustomPrompt="1"/>
          </p:nvPr>
        </p:nvSpPr>
        <p:spPr>
          <a:xfrm>
            <a:off x="2176603" y="3637624"/>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33" name="Text Placeholder 2">
            <a:extLst>
              <a:ext uri="{FF2B5EF4-FFF2-40B4-BE49-F238E27FC236}">
                <a16:creationId xmlns:a16="http://schemas.microsoft.com/office/drawing/2014/main" id="{4DDC528F-1C69-6A9C-4451-74F1864190CE}"/>
              </a:ext>
            </a:extLst>
          </p:cNvPr>
          <p:cNvSpPr>
            <a:spLocks noGrp="1"/>
          </p:cNvSpPr>
          <p:nvPr>
            <p:ph type="body" idx="53" hasCustomPrompt="1"/>
          </p:nvPr>
        </p:nvSpPr>
        <p:spPr>
          <a:xfrm>
            <a:off x="2176603" y="4475823"/>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34" name="Text Placeholder 2">
            <a:extLst>
              <a:ext uri="{FF2B5EF4-FFF2-40B4-BE49-F238E27FC236}">
                <a16:creationId xmlns:a16="http://schemas.microsoft.com/office/drawing/2014/main" id="{A4107402-A846-23E5-89C1-A0E410197419}"/>
              </a:ext>
            </a:extLst>
          </p:cNvPr>
          <p:cNvSpPr>
            <a:spLocks noGrp="1"/>
          </p:cNvSpPr>
          <p:nvPr>
            <p:ph type="body" idx="54" hasCustomPrompt="1"/>
          </p:nvPr>
        </p:nvSpPr>
        <p:spPr>
          <a:xfrm>
            <a:off x="2176603" y="5270478"/>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39" name="Text Placeholder 2">
            <a:extLst>
              <a:ext uri="{FF2B5EF4-FFF2-40B4-BE49-F238E27FC236}">
                <a16:creationId xmlns:a16="http://schemas.microsoft.com/office/drawing/2014/main" id="{B5BA8875-659B-4F99-F337-D244A354CBB3}"/>
              </a:ext>
            </a:extLst>
          </p:cNvPr>
          <p:cNvSpPr>
            <a:spLocks noGrp="1"/>
          </p:cNvSpPr>
          <p:nvPr>
            <p:ph type="body" idx="58" hasCustomPrompt="1"/>
          </p:nvPr>
        </p:nvSpPr>
        <p:spPr>
          <a:xfrm>
            <a:off x="1055374" y="2558479"/>
            <a:ext cx="1107977" cy="577131"/>
          </a:xfrm>
          <a:prstGeom prst="rect">
            <a:avLst/>
          </a:prstGeom>
        </p:spPr>
        <p:txBody>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0" name="Text Placeholder 2">
            <a:extLst>
              <a:ext uri="{FF2B5EF4-FFF2-40B4-BE49-F238E27FC236}">
                <a16:creationId xmlns:a16="http://schemas.microsoft.com/office/drawing/2014/main" id="{77330DCD-8A6B-0DE5-FC70-CF4C9D0DDC42}"/>
              </a:ext>
            </a:extLst>
          </p:cNvPr>
          <p:cNvSpPr>
            <a:spLocks noGrp="1"/>
          </p:cNvSpPr>
          <p:nvPr>
            <p:ph type="body" idx="59" hasCustomPrompt="1"/>
          </p:nvPr>
        </p:nvSpPr>
        <p:spPr>
          <a:xfrm>
            <a:off x="1055374" y="3371279"/>
            <a:ext cx="1107977" cy="577131"/>
          </a:xfrm>
          <a:prstGeom prst="rect">
            <a:avLst/>
          </a:prstGeom>
        </p:spPr>
        <p:txBody>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1" name="Text Placeholder 2">
            <a:extLst>
              <a:ext uri="{FF2B5EF4-FFF2-40B4-BE49-F238E27FC236}">
                <a16:creationId xmlns:a16="http://schemas.microsoft.com/office/drawing/2014/main" id="{AF2E83A6-C514-FC03-750E-14FA397E2C0C}"/>
              </a:ext>
            </a:extLst>
          </p:cNvPr>
          <p:cNvSpPr>
            <a:spLocks noGrp="1"/>
          </p:cNvSpPr>
          <p:nvPr>
            <p:ph type="body" idx="60" hasCustomPrompt="1"/>
          </p:nvPr>
        </p:nvSpPr>
        <p:spPr>
          <a:xfrm>
            <a:off x="1055374" y="4184079"/>
            <a:ext cx="1107977" cy="577131"/>
          </a:xfrm>
          <a:prstGeom prst="rect">
            <a:avLst/>
          </a:prstGeom>
        </p:spPr>
        <p:txBody>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2" name="Text Placeholder 2">
            <a:extLst>
              <a:ext uri="{FF2B5EF4-FFF2-40B4-BE49-F238E27FC236}">
                <a16:creationId xmlns:a16="http://schemas.microsoft.com/office/drawing/2014/main" id="{A044E8A6-4E08-5270-18FC-7FF80E04343B}"/>
              </a:ext>
            </a:extLst>
          </p:cNvPr>
          <p:cNvSpPr>
            <a:spLocks noGrp="1"/>
          </p:cNvSpPr>
          <p:nvPr>
            <p:ph type="body" idx="61" hasCustomPrompt="1"/>
          </p:nvPr>
        </p:nvSpPr>
        <p:spPr>
          <a:xfrm>
            <a:off x="1055374" y="4996880"/>
            <a:ext cx="1107977" cy="577131"/>
          </a:xfrm>
          <a:prstGeom prst="rect">
            <a:avLst/>
          </a:prstGeom>
        </p:spPr>
        <p:txBody>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3" name="Text Placeholder 2">
            <a:extLst>
              <a:ext uri="{FF2B5EF4-FFF2-40B4-BE49-F238E27FC236}">
                <a16:creationId xmlns:a16="http://schemas.microsoft.com/office/drawing/2014/main" id="{9A48CE03-6178-7FBC-6A51-93D243D56DE0}"/>
              </a:ext>
            </a:extLst>
          </p:cNvPr>
          <p:cNvSpPr>
            <a:spLocks noGrp="1"/>
          </p:cNvSpPr>
          <p:nvPr>
            <p:ph type="body" idx="62" hasCustomPrompt="1"/>
          </p:nvPr>
        </p:nvSpPr>
        <p:spPr>
          <a:xfrm>
            <a:off x="7769020" y="2832081"/>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44" name="Text Placeholder 2">
            <a:extLst>
              <a:ext uri="{FF2B5EF4-FFF2-40B4-BE49-F238E27FC236}">
                <a16:creationId xmlns:a16="http://schemas.microsoft.com/office/drawing/2014/main" id="{6A8DD5CF-D3BB-42F6-4B8E-C9ECE6C88566}"/>
              </a:ext>
            </a:extLst>
          </p:cNvPr>
          <p:cNvSpPr>
            <a:spLocks noGrp="1"/>
          </p:cNvSpPr>
          <p:nvPr>
            <p:ph type="body" idx="63" hasCustomPrompt="1"/>
          </p:nvPr>
        </p:nvSpPr>
        <p:spPr>
          <a:xfrm>
            <a:off x="7769020" y="3637624"/>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45" name="Text Placeholder 2">
            <a:extLst>
              <a:ext uri="{FF2B5EF4-FFF2-40B4-BE49-F238E27FC236}">
                <a16:creationId xmlns:a16="http://schemas.microsoft.com/office/drawing/2014/main" id="{4F32DE18-9716-9E70-704E-619581396E09}"/>
              </a:ext>
            </a:extLst>
          </p:cNvPr>
          <p:cNvSpPr>
            <a:spLocks noGrp="1"/>
          </p:cNvSpPr>
          <p:nvPr>
            <p:ph type="body" idx="64" hasCustomPrompt="1"/>
          </p:nvPr>
        </p:nvSpPr>
        <p:spPr>
          <a:xfrm>
            <a:off x="7769020" y="4475823"/>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46" name="Text Placeholder 2">
            <a:extLst>
              <a:ext uri="{FF2B5EF4-FFF2-40B4-BE49-F238E27FC236}">
                <a16:creationId xmlns:a16="http://schemas.microsoft.com/office/drawing/2014/main" id="{1B3D45BF-EEEE-E26B-0310-3B3575A00406}"/>
              </a:ext>
            </a:extLst>
          </p:cNvPr>
          <p:cNvSpPr>
            <a:spLocks noGrp="1"/>
          </p:cNvSpPr>
          <p:nvPr>
            <p:ph type="body" idx="65" hasCustomPrompt="1"/>
          </p:nvPr>
        </p:nvSpPr>
        <p:spPr>
          <a:xfrm>
            <a:off x="6647791" y="2558479"/>
            <a:ext cx="1107977" cy="577131"/>
          </a:xfrm>
          <a:prstGeom prst="rect">
            <a:avLst/>
          </a:prstGeom>
        </p:spPr>
        <p:txBody>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7" name="Text Placeholder 2">
            <a:extLst>
              <a:ext uri="{FF2B5EF4-FFF2-40B4-BE49-F238E27FC236}">
                <a16:creationId xmlns:a16="http://schemas.microsoft.com/office/drawing/2014/main" id="{F9BE3DBC-F8C8-B0BF-0537-1ECD2538814D}"/>
              </a:ext>
            </a:extLst>
          </p:cNvPr>
          <p:cNvSpPr>
            <a:spLocks noGrp="1"/>
          </p:cNvSpPr>
          <p:nvPr>
            <p:ph type="body" idx="66" hasCustomPrompt="1"/>
          </p:nvPr>
        </p:nvSpPr>
        <p:spPr>
          <a:xfrm>
            <a:off x="6647791" y="3371279"/>
            <a:ext cx="1107977" cy="577131"/>
          </a:xfrm>
          <a:prstGeom prst="rect">
            <a:avLst/>
          </a:prstGeom>
        </p:spPr>
        <p:txBody>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8" name="Text Placeholder 2">
            <a:extLst>
              <a:ext uri="{FF2B5EF4-FFF2-40B4-BE49-F238E27FC236}">
                <a16:creationId xmlns:a16="http://schemas.microsoft.com/office/drawing/2014/main" id="{CBA5FE54-6AF8-924B-B88A-11DBE915F75B}"/>
              </a:ext>
            </a:extLst>
          </p:cNvPr>
          <p:cNvSpPr>
            <a:spLocks noGrp="1"/>
          </p:cNvSpPr>
          <p:nvPr>
            <p:ph type="body" idx="67" hasCustomPrompt="1"/>
          </p:nvPr>
        </p:nvSpPr>
        <p:spPr>
          <a:xfrm>
            <a:off x="6647791" y="4184079"/>
            <a:ext cx="1107977" cy="577131"/>
          </a:xfrm>
          <a:prstGeom prst="rect">
            <a:avLst/>
          </a:prstGeom>
        </p:spPr>
        <p:txBody>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51" name="Text Placeholder 2">
            <a:extLst>
              <a:ext uri="{FF2B5EF4-FFF2-40B4-BE49-F238E27FC236}">
                <a16:creationId xmlns:a16="http://schemas.microsoft.com/office/drawing/2014/main" id="{71D68089-5670-5014-B91C-47A26F4C81EE}"/>
              </a:ext>
            </a:extLst>
          </p:cNvPr>
          <p:cNvSpPr>
            <a:spLocks noGrp="1"/>
          </p:cNvSpPr>
          <p:nvPr>
            <p:ph type="body" idx="68" hasCustomPrompt="1"/>
          </p:nvPr>
        </p:nvSpPr>
        <p:spPr>
          <a:xfrm>
            <a:off x="7755768" y="5270478"/>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52" name="Text Placeholder 2">
            <a:extLst>
              <a:ext uri="{FF2B5EF4-FFF2-40B4-BE49-F238E27FC236}">
                <a16:creationId xmlns:a16="http://schemas.microsoft.com/office/drawing/2014/main" id="{09912A8F-1CDF-0420-C1F8-67FA2BFDBCAE}"/>
              </a:ext>
            </a:extLst>
          </p:cNvPr>
          <p:cNvSpPr>
            <a:spLocks noGrp="1"/>
          </p:cNvSpPr>
          <p:nvPr>
            <p:ph type="body" idx="69" hasCustomPrompt="1"/>
          </p:nvPr>
        </p:nvSpPr>
        <p:spPr>
          <a:xfrm>
            <a:off x="6634539" y="4996880"/>
            <a:ext cx="1107977" cy="577131"/>
          </a:xfrm>
          <a:prstGeom prst="rect">
            <a:avLst/>
          </a:prstGeom>
        </p:spPr>
        <p:txBody>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3" name="Número de diapositiva">
            <a:extLst>
              <a:ext uri="{FF2B5EF4-FFF2-40B4-BE49-F238E27FC236}">
                <a16:creationId xmlns:a16="http://schemas.microsoft.com/office/drawing/2014/main" id="{4CC308AD-E114-D8E6-C4B3-89E95CC5AC83}"/>
              </a:ext>
            </a:extLst>
          </p:cNvPr>
          <p:cNvSpPr txBox="1">
            <a:spLocks/>
          </p:cNvSpPr>
          <p:nvPr userDrawn="1"/>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mtClean="0"/>
              <a:pPr/>
              <a:t>‹#›</a:t>
            </a:fld>
            <a:endParaRPr lang="en-US"/>
          </a:p>
        </p:txBody>
      </p:sp>
    </p:spTree>
    <p:extLst>
      <p:ext uri="{BB962C8B-B14F-4D97-AF65-F5344CB8AC3E}">
        <p14:creationId xmlns:p14="http://schemas.microsoft.com/office/powerpoint/2010/main" val="509014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Purpl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9A9DD08-7D95-BFCD-1B71-8A754F88218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1" y="447"/>
            <a:ext cx="12190519" cy="6857167"/>
          </a:xfrm>
          <a:prstGeom prst="rect">
            <a:avLst/>
          </a:prstGeom>
        </p:spPr>
      </p:pic>
      <p:pic>
        <p:nvPicPr>
          <p:cNvPr id="3" name="Graphic 10">
            <a:extLst>
              <a:ext uri="{FF2B5EF4-FFF2-40B4-BE49-F238E27FC236}">
                <a16:creationId xmlns:a16="http://schemas.microsoft.com/office/drawing/2014/main" id="{7748C615-8B7C-FAE6-F865-5DAF1E70458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2" name="Title 1">
            <a:extLst>
              <a:ext uri="{FF2B5EF4-FFF2-40B4-BE49-F238E27FC236}">
                <a16:creationId xmlns:a16="http://schemas.microsoft.com/office/drawing/2014/main" id="{81DB6D1F-820B-6A2C-1527-EA299898758F}"/>
              </a:ext>
            </a:extLst>
          </p:cNvPr>
          <p:cNvSpPr>
            <a:spLocks noGrp="1"/>
          </p:cNvSpPr>
          <p:nvPr>
            <p:ph type="title" hasCustomPrompt="1"/>
          </p:nvPr>
        </p:nvSpPr>
        <p:spPr>
          <a:xfrm>
            <a:off x="971550" y="2971801"/>
            <a:ext cx="4626610" cy="1926862"/>
          </a:xfrm>
          <a:prstGeom prst="rect">
            <a:avLst/>
          </a:prstGeom>
        </p:spPr>
        <p:txBody>
          <a:bodyPr/>
          <a:lstStyle>
            <a:lvl1pPr>
              <a:lnSpc>
                <a:spcPct val="80000"/>
              </a:lnSpc>
              <a:defRPr sz="7200" b="1">
                <a:solidFill>
                  <a:schemeClr val="bg1"/>
                </a:solidFill>
                <a:latin typeface="Tenorite" pitchFamily="2" charset="0"/>
              </a:defRPr>
            </a:lvl1pPr>
          </a:lstStyle>
          <a:p>
            <a:r>
              <a:rPr lang="en-US"/>
              <a:t>Click to add title</a:t>
            </a:r>
            <a:endParaRPr lang="en-AR"/>
          </a:p>
        </p:txBody>
      </p:sp>
      <p:sp>
        <p:nvSpPr>
          <p:cNvPr id="8" name="Text Placeholder 2">
            <a:extLst>
              <a:ext uri="{FF2B5EF4-FFF2-40B4-BE49-F238E27FC236}">
                <a16:creationId xmlns:a16="http://schemas.microsoft.com/office/drawing/2014/main" id="{F18C4FDC-89E9-0B7C-4E6E-D490C32D651A}"/>
              </a:ext>
            </a:extLst>
          </p:cNvPr>
          <p:cNvSpPr>
            <a:spLocks noGrp="1"/>
          </p:cNvSpPr>
          <p:nvPr>
            <p:ph type="body" idx="10" hasCustomPrompt="1"/>
          </p:nvPr>
        </p:nvSpPr>
        <p:spPr>
          <a:xfrm>
            <a:off x="971550" y="5573972"/>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
        <p:nvSpPr>
          <p:cNvPr id="10" name="Text Placeholder 2">
            <a:extLst>
              <a:ext uri="{FF2B5EF4-FFF2-40B4-BE49-F238E27FC236}">
                <a16:creationId xmlns:a16="http://schemas.microsoft.com/office/drawing/2014/main" id="{380BF2DC-C7BF-E08C-1182-575416DFE6D1}"/>
              </a:ext>
            </a:extLst>
          </p:cNvPr>
          <p:cNvSpPr>
            <a:spLocks noGrp="1"/>
          </p:cNvSpPr>
          <p:nvPr>
            <p:ph type="body" idx="1" hasCustomPrompt="1"/>
          </p:nvPr>
        </p:nvSpPr>
        <p:spPr>
          <a:xfrm>
            <a:off x="971550" y="5200954"/>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9751372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genda_Arrows">
    <p:spTree>
      <p:nvGrpSpPr>
        <p:cNvPr id="1" name=""/>
        <p:cNvGrpSpPr/>
        <p:nvPr/>
      </p:nvGrpSpPr>
      <p:grpSpPr>
        <a:xfrm>
          <a:off x="0" y="0"/>
          <a:ext cx="0" cy="0"/>
          <a:chOff x="0" y="0"/>
          <a:chExt cx="0" cy="0"/>
        </a:xfrm>
      </p:grpSpPr>
      <p:pic>
        <p:nvPicPr>
          <p:cNvPr id="125" name="Picture 7" descr="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cxnSp>
        <p:nvCxnSpPr>
          <p:cNvPr id="19" name="Straight Connector 9">
            <a:extLst>
              <a:ext uri="{FF2B5EF4-FFF2-40B4-BE49-F238E27FC236}">
                <a16:creationId xmlns:a16="http://schemas.microsoft.com/office/drawing/2014/main" id="{B31A0F15-6FC4-AE21-2189-0C16EE3012CF}"/>
              </a:ext>
            </a:extLst>
          </p:cNvPr>
          <p:cNvCxnSpPr>
            <a:cxnSpLocks/>
          </p:cNvCxnSpPr>
          <p:nvPr userDrawn="1"/>
        </p:nvCxnSpPr>
        <p:spPr>
          <a:xfrm>
            <a:off x="1011491" y="-7916"/>
            <a:ext cx="0" cy="20288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21CF6722-9A4C-1894-0836-0F61D5F510AA}"/>
              </a:ext>
            </a:extLst>
          </p:cNvPr>
          <p:cNvSpPr>
            <a:spLocks noGrp="1"/>
          </p:cNvSpPr>
          <p:nvPr>
            <p:ph type="body" idx="51" hasCustomPrompt="1"/>
          </p:nvPr>
        </p:nvSpPr>
        <p:spPr>
          <a:xfrm rot="16200000">
            <a:off x="-281056" y="876704"/>
            <a:ext cx="2085771" cy="332361"/>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add title</a:t>
            </a:r>
          </a:p>
        </p:txBody>
      </p:sp>
      <p:sp>
        <p:nvSpPr>
          <p:cNvPr id="23" name="Title 1">
            <a:extLst>
              <a:ext uri="{FF2B5EF4-FFF2-40B4-BE49-F238E27FC236}">
                <a16:creationId xmlns:a16="http://schemas.microsoft.com/office/drawing/2014/main" id="{0882CBEE-0CBC-39AE-3A91-CCF365BF730C}"/>
              </a:ext>
            </a:extLst>
          </p:cNvPr>
          <p:cNvSpPr>
            <a:spLocks noGrp="1"/>
          </p:cNvSpPr>
          <p:nvPr>
            <p:ph type="title" hasCustomPrompt="1"/>
          </p:nvPr>
        </p:nvSpPr>
        <p:spPr>
          <a:xfrm>
            <a:off x="1200149" y="1508639"/>
            <a:ext cx="4808765" cy="577131"/>
          </a:xfrm>
          <a:prstGeom prst="rect">
            <a:avLst/>
          </a:prstGeom>
        </p:spPr>
        <p:txBody>
          <a:bodyPr/>
          <a:lstStyle>
            <a:lvl1pPr>
              <a:lnSpc>
                <a:spcPct val="100000"/>
              </a:lnSpc>
              <a:defRPr sz="3600" b="1">
                <a:solidFill>
                  <a:schemeClr val="tx1"/>
                </a:solidFill>
                <a:latin typeface="Tenorite" pitchFamily="2" charset="0"/>
              </a:defRPr>
            </a:lvl1pPr>
          </a:lstStyle>
          <a:p>
            <a:r>
              <a:rPr lang="en-US" noProof="0"/>
              <a:t>Click to add title</a:t>
            </a:r>
          </a:p>
        </p:txBody>
      </p:sp>
      <p:sp>
        <p:nvSpPr>
          <p:cNvPr id="30" name="Text Placeholder 2">
            <a:extLst>
              <a:ext uri="{FF2B5EF4-FFF2-40B4-BE49-F238E27FC236}">
                <a16:creationId xmlns:a16="http://schemas.microsoft.com/office/drawing/2014/main" id="{E8FAA43E-A0BE-1FDF-7ABC-5FBDB26E6889}"/>
              </a:ext>
            </a:extLst>
          </p:cNvPr>
          <p:cNvSpPr>
            <a:spLocks noGrp="1"/>
          </p:cNvSpPr>
          <p:nvPr>
            <p:ph type="body" idx="32" hasCustomPrompt="1"/>
          </p:nvPr>
        </p:nvSpPr>
        <p:spPr>
          <a:xfrm>
            <a:off x="1987917" y="2832081"/>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add section</a:t>
            </a:r>
          </a:p>
        </p:txBody>
      </p:sp>
      <p:sp>
        <p:nvSpPr>
          <p:cNvPr id="32" name="Text Placeholder 2">
            <a:extLst>
              <a:ext uri="{FF2B5EF4-FFF2-40B4-BE49-F238E27FC236}">
                <a16:creationId xmlns:a16="http://schemas.microsoft.com/office/drawing/2014/main" id="{6FAC8BEE-FA6A-F991-CC80-977D40CA8B9A}"/>
              </a:ext>
            </a:extLst>
          </p:cNvPr>
          <p:cNvSpPr>
            <a:spLocks noGrp="1"/>
          </p:cNvSpPr>
          <p:nvPr>
            <p:ph type="body" idx="52" hasCustomPrompt="1"/>
          </p:nvPr>
        </p:nvSpPr>
        <p:spPr>
          <a:xfrm>
            <a:off x="1987917" y="3637624"/>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add section</a:t>
            </a:r>
          </a:p>
        </p:txBody>
      </p:sp>
      <p:sp>
        <p:nvSpPr>
          <p:cNvPr id="33" name="Text Placeholder 2">
            <a:extLst>
              <a:ext uri="{FF2B5EF4-FFF2-40B4-BE49-F238E27FC236}">
                <a16:creationId xmlns:a16="http://schemas.microsoft.com/office/drawing/2014/main" id="{4DDC528F-1C69-6A9C-4451-74F1864190CE}"/>
              </a:ext>
            </a:extLst>
          </p:cNvPr>
          <p:cNvSpPr>
            <a:spLocks noGrp="1"/>
          </p:cNvSpPr>
          <p:nvPr>
            <p:ph type="body" idx="53" hasCustomPrompt="1"/>
          </p:nvPr>
        </p:nvSpPr>
        <p:spPr>
          <a:xfrm>
            <a:off x="1987917" y="4475823"/>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add section</a:t>
            </a:r>
          </a:p>
        </p:txBody>
      </p:sp>
      <p:sp>
        <p:nvSpPr>
          <p:cNvPr id="34" name="Text Placeholder 2">
            <a:extLst>
              <a:ext uri="{FF2B5EF4-FFF2-40B4-BE49-F238E27FC236}">
                <a16:creationId xmlns:a16="http://schemas.microsoft.com/office/drawing/2014/main" id="{A4107402-A846-23E5-89C1-A0E410197419}"/>
              </a:ext>
            </a:extLst>
          </p:cNvPr>
          <p:cNvSpPr>
            <a:spLocks noGrp="1"/>
          </p:cNvSpPr>
          <p:nvPr>
            <p:ph type="body" idx="54" hasCustomPrompt="1"/>
          </p:nvPr>
        </p:nvSpPr>
        <p:spPr>
          <a:xfrm>
            <a:off x="1987917" y="5270478"/>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add section</a:t>
            </a:r>
          </a:p>
        </p:txBody>
      </p:sp>
      <p:sp>
        <p:nvSpPr>
          <p:cNvPr id="43" name="Text Placeholder 2">
            <a:extLst>
              <a:ext uri="{FF2B5EF4-FFF2-40B4-BE49-F238E27FC236}">
                <a16:creationId xmlns:a16="http://schemas.microsoft.com/office/drawing/2014/main" id="{9A48CE03-6178-7FBC-6A51-93D243D56DE0}"/>
              </a:ext>
            </a:extLst>
          </p:cNvPr>
          <p:cNvSpPr>
            <a:spLocks noGrp="1"/>
          </p:cNvSpPr>
          <p:nvPr>
            <p:ph type="body" idx="62" hasCustomPrompt="1"/>
          </p:nvPr>
        </p:nvSpPr>
        <p:spPr>
          <a:xfrm>
            <a:off x="7667420" y="2832081"/>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add section</a:t>
            </a:r>
          </a:p>
        </p:txBody>
      </p:sp>
      <p:sp>
        <p:nvSpPr>
          <p:cNvPr id="44" name="Text Placeholder 2">
            <a:extLst>
              <a:ext uri="{FF2B5EF4-FFF2-40B4-BE49-F238E27FC236}">
                <a16:creationId xmlns:a16="http://schemas.microsoft.com/office/drawing/2014/main" id="{6A8DD5CF-D3BB-42F6-4B8E-C9ECE6C88566}"/>
              </a:ext>
            </a:extLst>
          </p:cNvPr>
          <p:cNvSpPr>
            <a:spLocks noGrp="1"/>
          </p:cNvSpPr>
          <p:nvPr>
            <p:ph type="body" idx="63" hasCustomPrompt="1"/>
          </p:nvPr>
        </p:nvSpPr>
        <p:spPr>
          <a:xfrm>
            <a:off x="7667420" y="3637624"/>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add section</a:t>
            </a:r>
          </a:p>
        </p:txBody>
      </p:sp>
      <p:sp>
        <p:nvSpPr>
          <p:cNvPr id="45" name="Text Placeholder 2">
            <a:extLst>
              <a:ext uri="{FF2B5EF4-FFF2-40B4-BE49-F238E27FC236}">
                <a16:creationId xmlns:a16="http://schemas.microsoft.com/office/drawing/2014/main" id="{4F32DE18-9716-9E70-704E-619581396E09}"/>
              </a:ext>
            </a:extLst>
          </p:cNvPr>
          <p:cNvSpPr>
            <a:spLocks noGrp="1"/>
          </p:cNvSpPr>
          <p:nvPr>
            <p:ph type="body" idx="64" hasCustomPrompt="1"/>
          </p:nvPr>
        </p:nvSpPr>
        <p:spPr>
          <a:xfrm>
            <a:off x="7667420" y="4475823"/>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add section</a:t>
            </a:r>
          </a:p>
        </p:txBody>
      </p:sp>
      <p:sp>
        <p:nvSpPr>
          <p:cNvPr id="51" name="Text Placeholder 2">
            <a:extLst>
              <a:ext uri="{FF2B5EF4-FFF2-40B4-BE49-F238E27FC236}">
                <a16:creationId xmlns:a16="http://schemas.microsoft.com/office/drawing/2014/main" id="{71D68089-5670-5014-B91C-47A26F4C81EE}"/>
              </a:ext>
            </a:extLst>
          </p:cNvPr>
          <p:cNvSpPr>
            <a:spLocks noGrp="1"/>
          </p:cNvSpPr>
          <p:nvPr>
            <p:ph type="body" idx="68" hasCustomPrompt="1"/>
          </p:nvPr>
        </p:nvSpPr>
        <p:spPr>
          <a:xfrm>
            <a:off x="7654168" y="5270478"/>
            <a:ext cx="3625483" cy="400051"/>
          </a:xfrm>
          <a:prstGeom prst="rect">
            <a:avLst/>
          </a:prstGeom>
        </p:spPr>
        <p:txBody>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add section</a:t>
            </a:r>
          </a:p>
        </p:txBody>
      </p:sp>
      <p:sp>
        <p:nvSpPr>
          <p:cNvPr id="3" name="Oval 11">
            <a:extLst>
              <a:ext uri="{FF2B5EF4-FFF2-40B4-BE49-F238E27FC236}">
                <a16:creationId xmlns:a16="http://schemas.microsoft.com/office/drawing/2014/main" id="{B2B2BB31-4050-B6DE-E661-47214D2BF2A2}"/>
              </a:ext>
            </a:extLst>
          </p:cNvPr>
          <p:cNvSpPr/>
          <p:nvPr userDrawn="1"/>
        </p:nvSpPr>
        <p:spPr>
          <a:xfrm>
            <a:off x="1326130" y="2808144"/>
            <a:ext cx="381001" cy="381001"/>
          </a:xfrm>
          <a:prstGeom prst="ellipse">
            <a:avLst/>
          </a:prstGeom>
          <a:solidFill>
            <a:srgbClr val="341954"/>
          </a:solidFill>
          <a:ln w="12700">
            <a:miter lim="400000"/>
          </a:ln>
        </p:spPr>
        <p:txBody>
          <a:bodyPr lIns="45719" rIns="45719" anchor="ctr"/>
          <a:lstStyle/>
          <a:p>
            <a:pPr algn="ctr">
              <a:defRPr sz="1000">
                <a:solidFill>
                  <a:srgbClr val="FFFFFF"/>
                </a:solidFill>
              </a:defRPr>
            </a:pPr>
            <a:endParaRPr lang="en-US" noProof="0"/>
          </a:p>
        </p:txBody>
      </p:sp>
      <p:sp>
        <p:nvSpPr>
          <p:cNvPr id="5" name="Oval 11">
            <a:extLst>
              <a:ext uri="{FF2B5EF4-FFF2-40B4-BE49-F238E27FC236}">
                <a16:creationId xmlns:a16="http://schemas.microsoft.com/office/drawing/2014/main" id="{4493AC31-CC49-8E17-B810-866BD9E542E5}"/>
              </a:ext>
            </a:extLst>
          </p:cNvPr>
          <p:cNvSpPr/>
          <p:nvPr userDrawn="1"/>
        </p:nvSpPr>
        <p:spPr>
          <a:xfrm>
            <a:off x="1326131" y="4485841"/>
            <a:ext cx="381000" cy="381001"/>
          </a:xfrm>
          <a:prstGeom prst="ellipse">
            <a:avLst/>
          </a:prstGeom>
          <a:solidFill>
            <a:srgbClr val="7370A7"/>
          </a:solidFill>
          <a:ln w="12700">
            <a:miter lim="400000"/>
          </a:ln>
        </p:spPr>
        <p:txBody>
          <a:bodyPr lIns="45719" rIns="45719" anchor="ctr"/>
          <a:lstStyle/>
          <a:p>
            <a:pPr algn="ctr">
              <a:defRPr sz="1000">
                <a:solidFill>
                  <a:srgbClr val="FFFFFF"/>
                </a:solidFill>
              </a:defRPr>
            </a:pPr>
            <a:endParaRPr lang="en-US" noProof="0"/>
          </a:p>
        </p:txBody>
      </p:sp>
      <p:sp>
        <p:nvSpPr>
          <p:cNvPr id="6" name="Oval 11">
            <a:extLst>
              <a:ext uri="{FF2B5EF4-FFF2-40B4-BE49-F238E27FC236}">
                <a16:creationId xmlns:a16="http://schemas.microsoft.com/office/drawing/2014/main" id="{9804B784-2393-1E35-E39F-C8A1960D97D6}"/>
              </a:ext>
            </a:extLst>
          </p:cNvPr>
          <p:cNvSpPr/>
          <p:nvPr userDrawn="1"/>
        </p:nvSpPr>
        <p:spPr>
          <a:xfrm>
            <a:off x="1326131" y="5281299"/>
            <a:ext cx="381000" cy="381001"/>
          </a:xfrm>
          <a:prstGeom prst="ellipse">
            <a:avLst/>
          </a:prstGeom>
          <a:solidFill>
            <a:srgbClr val="B71D6B"/>
          </a:solidFill>
          <a:ln w="12700">
            <a:miter lim="400000"/>
          </a:ln>
        </p:spPr>
        <p:txBody>
          <a:bodyPr lIns="45719" rIns="45719" anchor="ctr"/>
          <a:lstStyle/>
          <a:p>
            <a:pPr algn="ctr">
              <a:defRPr sz="1000">
                <a:solidFill>
                  <a:srgbClr val="FFFFFF"/>
                </a:solidFill>
              </a:defRPr>
            </a:pPr>
            <a:endParaRPr lang="en-US" noProof="0"/>
          </a:p>
        </p:txBody>
      </p:sp>
      <p:pic>
        <p:nvPicPr>
          <p:cNvPr id="8" name="Gráfico 38">
            <a:extLst>
              <a:ext uri="{FF2B5EF4-FFF2-40B4-BE49-F238E27FC236}">
                <a16:creationId xmlns:a16="http://schemas.microsoft.com/office/drawing/2014/main" id="{43C0B384-159A-A41C-8FA9-B53478588FC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1055" y="2828720"/>
            <a:ext cx="394132" cy="334742"/>
          </a:xfrm>
          <a:prstGeom prst="rect">
            <a:avLst/>
          </a:prstGeom>
        </p:spPr>
      </p:pic>
      <p:sp>
        <p:nvSpPr>
          <p:cNvPr id="4" name="Oval 11">
            <a:extLst>
              <a:ext uri="{FF2B5EF4-FFF2-40B4-BE49-F238E27FC236}">
                <a16:creationId xmlns:a16="http://schemas.microsoft.com/office/drawing/2014/main" id="{EA364A25-5A19-C9AE-6BA6-4317EAF4839A}"/>
              </a:ext>
            </a:extLst>
          </p:cNvPr>
          <p:cNvSpPr/>
          <p:nvPr userDrawn="1"/>
        </p:nvSpPr>
        <p:spPr>
          <a:xfrm>
            <a:off x="1326131" y="3647297"/>
            <a:ext cx="381000" cy="381001"/>
          </a:xfrm>
          <a:prstGeom prst="ellipse">
            <a:avLst/>
          </a:prstGeom>
          <a:solidFill>
            <a:srgbClr val="02A98B"/>
          </a:solidFill>
          <a:ln w="12700">
            <a:miter lim="400000"/>
          </a:ln>
        </p:spPr>
        <p:txBody>
          <a:bodyPr lIns="45719" rIns="45719" anchor="ctr"/>
          <a:lstStyle/>
          <a:p>
            <a:pPr algn="ctr">
              <a:defRPr sz="1000">
                <a:solidFill>
                  <a:srgbClr val="FFFFFF"/>
                </a:solidFill>
              </a:defRPr>
            </a:pPr>
            <a:endParaRPr lang="en-US" noProof="0"/>
          </a:p>
        </p:txBody>
      </p:sp>
      <p:pic>
        <p:nvPicPr>
          <p:cNvPr id="9" name="Gráfico 39">
            <a:extLst>
              <a:ext uri="{FF2B5EF4-FFF2-40B4-BE49-F238E27FC236}">
                <a16:creationId xmlns:a16="http://schemas.microsoft.com/office/drawing/2014/main" id="{D1E7F1F8-2DB8-027C-68D0-A9D7074779B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1055" y="3659926"/>
            <a:ext cx="394132" cy="334742"/>
          </a:xfrm>
          <a:prstGeom prst="rect">
            <a:avLst/>
          </a:prstGeom>
        </p:spPr>
      </p:pic>
      <p:pic>
        <p:nvPicPr>
          <p:cNvPr id="10" name="Gráfico 40">
            <a:extLst>
              <a:ext uri="{FF2B5EF4-FFF2-40B4-BE49-F238E27FC236}">
                <a16:creationId xmlns:a16="http://schemas.microsoft.com/office/drawing/2014/main" id="{3E322610-58B3-EFF8-6BA7-DD1E5EB4D27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1055" y="4518324"/>
            <a:ext cx="394132" cy="334742"/>
          </a:xfrm>
          <a:prstGeom prst="rect">
            <a:avLst/>
          </a:prstGeom>
        </p:spPr>
      </p:pic>
      <p:pic>
        <p:nvPicPr>
          <p:cNvPr id="11" name="Gráfico 41">
            <a:extLst>
              <a:ext uri="{FF2B5EF4-FFF2-40B4-BE49-F238E27FC236}">
                <a16:creationId xmlns:a16="http://schemas.microsoft.com/office/drawing/2014/main" id="{D39A3DE0-F577-4D0A-8DDC-C96A0CB653B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1055" y="5311008"/>
            <a:ext cx="394132" cy="334742"/>
          </a:xfrm>
          <a:prstGeom prst="rect">
            <a:avLst/>
          </a:prstGeom>
        </p:spPr>
      </p:pic>
      <p:sp>
        <p:nvSpPr>
          <p:cNvPr id="14" name="Oval 11">
            <a:extLst>
              <a:ext uri="{FF2B5EF4-FFF2-40B4-BE49-F238E27FC236}">
                <a16:creationId xmlns:a16="http://schemas.microsoft.com/office/drawing/2014/main" id="{5D51FDFA-6D14-1961-FA1F-F67D6374376C}"/>
              </a:ext>
            </a:extLst>
          </p:cNvPr>
          <p:cNvSpPr/>
          <p:nvPr userDrawn="1"/>
        </p:nvSpPr>
        <p:spPr>
          <a:xfrm>
            <a:off x="6972187" y="2808144"/>
            <a:ext cx="381001" cy="381001"/>
          </a:xfrm>
          <a:prstGeom prst="ellipse">
            <a:avLst/>
          </a:prstGeom>
          <a:solidFill>
            <a:srgbClr val="7030A0"/>
          </a:solidFill>
          <a:ln w="12700">
            <a:miter lim="400000"/>
          </a:ln>
        </p:spPr>
        <p:txBody>
          <a:bodyPr lIns="45719" rIns="45719" anchor="ctr"/>
          <a:lstStyle/>
          <a:p>
            <a:pPr algn="ctr">
              <a:defRPr sz="1000">
                <a:solidFill>
                  <a:srgbClr val="FFFFFF"/>
                </a:solidFill>
              </a:defRPr>
            </a:pPr>
            <a:endParaRPr lang="en-US" noProof="0"/>
          </a:p>
        </p:txBody>
      </p:sp>
      <p:sp>
        <p:nvSpPr>
          <p:cNvPr id="15" name="Oval 11">
            <a:extLst>
              <a:ext uri="{FF2B5EF4-FFF2-40B4-BE49-F238E27FC236}">
                <a16:creationId xmlns:a16="http://schemas.microsoft.com/office/drawing/2014/main" id="{50F8F89D-D5E7-5552-C068-AFEA11CD090D}"/>
              </a:ext>
            </a:extLst>
          </p:cNvPr>
          <p:cNvSpPr/>
          <p:nvPr userDrawn="1"/>
        </p:nvSpPr>
        <p:spPr>
          <a:xfrm>
            <a:off x="6972188" y="4485841"/>
            <a:ext cx="381000" cy="381001"/>
          </a:xfrm>
          <a:prstGeom prst="ellipse">
            <a:avLst/>
          </a:prstGeom>
          <a:solidFill>
            <a:srgbClr val="ADD24F"/>
          </a:solidFill>
          <a:ln w="12700">
            <a:miter lim="400000"/>
          </a:ln>
        </p:spPr>
        <p:txBody>
          <a:bodyPr lIns="45719" rIns="45719" anchor="ctr"/>
          <a:lstStyle/>
          <a:p>
            <a:pPr algn="ctr">
              <a:defRPr sz="1000">
                <a:solidFill>
                  <a:srgbClr val="FFFFFF"/>
                </a:solidFill>
              </a:defRPr>
            </a:pPr>
            <a:endParaRPr lang="en-US" noProof="0"/>
          </a:p>
        </p:txBody>
      </p:sp>
      <p:sp>
        <p:nvSpPr>
          <p:cNvPr id="16" name="Oval 11">
            <a:extLst>
              <a:ext uri="{FF2B5EF4-FFF2-40B4-BE49-F238E27FC236}">
                <a16:creationId xmlns:a16="http://schemas.microsoft.com/office/drawing/2014/main" id="{EE3E8B6E-EBE2-E219-FCF3-87972639B4A3}"/>
              </a:ext>
            </a:extLst>
          </p:cNvPr>
          <p:cNvSpPr/>
          <p:nvPr userDrawn="1"/>
        </p:nvSpPr>
        <p:spPr>
          <a:xfrm>
            <a:off x="6972188" y="5281299"/>
            <a:ext cx="381000" cy="381001"/>
          </a:xfrm>
          <a:prstGeom prst="ellipse">
            <a:avLst/>
          </a:prstGeom>
          <a:solidFill>
            <a:srgbClr val="ED7D31"/>
          </a:solidFill>
          <a:ln w="12700">
            <a:miter lim="400000"/>
          </a:ln>
        </p:spPr>
        <p:txBody>
          <a:bodyPr lIns="45719" rIns="45719" anchor="ctr"/>
          <a:lstStyle/>
          <a:p>
            <a:pPr algn="ctr">
              <a:defRPr sz="1000">
                <a:solidFill>
                  <a:srgbClr val="FFFFFF"/>
                </a:solidFill>
              </a:defRPr>
            </a:pPr>
            <a:endParaRPr lang="en-US" noProof="0"/>
          </a:p>
        </p:txBody>
      </p:sp>
      <p:pic>
        <p:nvPicPr>
          <p:cNvPr id="17" name="Gráfico 38">
            <a:extLst>
              <a:ext uri="{FF2B5EF4-FFF2-40B4-BE49-F238E27FC236}">
                <a16:creationId xmlns:a16="http://schemas.microsoft.com/office/drawing/2014/main" id="{DFC21F65-7146-1BC0-CA78-30B67D4E05B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57112" y="2821382"/>
            <a:ext cx="394132" cy="334742"/>
          </a:xfrm>
          <a:prstGeom prst="rect">
            <a:avLst/>
          </a:prstGeom>
        </p:spPr>
      </p:pic>
      <p:sp>
        <p:nvSpPr>
          <p:cNvPr id="18" name="Oval 11">
            <a:extLst>
              <a:ext uri="{FF2B5EF4-FFF2-40B4-BE49-F238E27FC236}">
                <a16:creationId xmlns:a16="http://schemas.microsoft.com/office/drawing/2014/main" id="{70D227DF-194B-1C5E-4659-866071CB9C55}"/>
              </a:ext>
            </a:extLst>
          </p:cNvPr>
          <p:cNvSpPr/>
          <p:nvPr userDrawn="1"/>
        </p:nvSpPr>
        <p:spPr>
          <a:xfrm>
            <a:off x="6972188" y="3647297"/>
            <a:ext cx="381000" cy="381001"/>
          </a:xfrm>
          <a:prstGeom prst="ellipse">
            <a:avLst/>
          </a:prstGeom>
          <a:solidFill>
            <a:srgbClr val="D44E50"/>
          </a:solidFill>
          <a:ln w="12700">
            <a:miter lim="400000"/>
          </a:ln>
        </p:spPr>
        <p:txBody>
          <a:bodyPr lIns="45719" rIns="45719" anchor="ctr"/>
          <a:lstStyle/>
          <a:p>
            <a:pPr algn="ctr">
              <a:defRPr sz="1000">
                <a:solidFill>
                  <a:srgbClr val="FFFFFF"/>
                </a:solidFill>
              </a:defRPr>
            </a:pPr>
            <a:endParaRPr lang="en-US" noProof="0"/>
          </a:p>
        </p:txBody>
      </p:sp>
      <p:pic>
        <p:nvPicPr>
          <p:cNvPr id="21" name="Gráfico 39">
            <a:extLst>
              <a:ext uri="{FF2B5EF4-FFF2-40B4-BE49-F238E27FC236}">
                <a16:creationId xmlns:a16="http://schemas.microsoft.com/office/drawing/2014/main" id="{2DCAD62F-EDDF-8786-0C8F-A15F81F71D2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57112" y="3656934"/>
            <a:ext cx="394132" cy="337734"/>
          </a:xfrm>
          <a:prstGeom prst="rect">
            <a:avLst/>
          </a:prstGeom>
        </p:spPr>
      </p:pic>
      <p:pic>
        <p:nvPicPr>
          <p:cNvPr id="22" name="Gráfico 40">
            <a:extLst>
              <a:ext uri="{FF2B5EF4-FFF2-40B4-BE49-F238E27FC236}">
                <a16:creationId xmlns:a16="http://schemas.microsoft.com/office/drawing/2014/main" id="{3F513C4B-1AD4-792C-9F08-981A761706C1}"/>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72187" y="4508477"/>
            <a:ext cx="394132" cy="334742"/>
          </a:xfrm>
          <a:prstGeom prst="rect">
            <a:avLst/>
          </a:prstGeom>
        </p:spPr>
      </p:pic>
      <p:pic>
        <p:nvPicPr>
          <p:cNvPr id="24" name="Gráfico 41">
            <a:extLst>
              <a:ext uri="{FF2B5EF4-FFF2-40B4-BE49-F238E27FC236}">
                <a16:creationId xmlns:a16="http://schemas.microsoft.com/office/drawing/2014/main" id="{6D5C7767-3494-E208-846A-8F7C1175B6E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65621" y="5311008"/>
            <a:ext cx="394132" cy="334742"/>
          </a:xfrm>
          <a:prstGeom prst="rect">
            <a:avLst/>
          </a:prstGeom>
        </p:spPr>
      </p:pic>
      <p:sp>
        <p:nvSpPr>
          <p:cNvPr id="7" name="Número de diapositiva">
            <a:extLst>
              <a:ext uri="{FF2B5EF4-FFF2-40B4-BE49-F238E27FC236}">
                <a16:creationId xmlns:a16="http://schemas.microsoft.com/office/drawing/2014/main" id="{CA7305C4-E348-7D4A-27D1-7698FCF2F5E1}"/>
              </a:ext>
            </a:extLst>
          </p:cNvPr>
          <p:cNvSpPr txBox="1">
            <a:spLocks/>
          </p:cNvSpPr>
          <p:nvPr userDrawn="1"/>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mtClean="0"/>
              <a:pPr/>
              <a:t>‹#›</a:t>
            </a:fld>
            <a:endParaRPr lang="en-US"/>
          </a:p>
        </p:txBody>
      </p:sp>
    </p:spTree>
    <p:extLst>
      <p:ext uri="{BB962C8B-B14F-4D97-AF65-F5344CB8AC3E}">
        <p14:creationId xmlns:p14="http://schemas.microsoft.com/office/powerpoint/2010/main" val="3514487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_WiproBlu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56E21A4-C75D-6FC0-7B5E-648369BC2D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0" y="833"/>
            <a:ext cx="12190520" cy="6857167"/>
          </a:xfrm>
          <a:prstGeom prst="rect">
            <a:avLst/>
          </a:prstGeom>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AAA02A0-5A79-CBBB-B313-D8E584A43AA0}"/>
              </a:ext>
            </a:extLst>
          </p:cNvPr>
          <p:cNvSpPr>
            <a:spLocks noGrp="1"/>
          </p:cNvSpPr>
          <p:nvPr>
            <p:ph type="title" hasCustomPrompt="1"/>
          </p:nvPr>
        </p:nvSpPr>
        <p:spPr>
          <a:xfrm>
            <a:off x="1200150" y="1606551"/>
            <a:ext cx="3621232" cy="831849"/>
          </a:xfrm>
          <a:prstGeom prst="rect">
            <a:avLst/>
          </a:prstGeom>
        </p:spPr>
        <p:txBody>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3" name="Text Placeholder 2">
            <a:extLst>
              <a:ext uri="{FF2B5EF4-FFF2-40B4-BE49-F238E27FC236}">
                <a16:creationId xmlns:a16="http://schemas.microsoft.com/office/drawing/2014/main" id="{F948A9DE-B176-50AA-1821-D29F5C4723D8}"/>
              </a:ext>
            </a:extLst>
          </p:cNvPr>
          <p:cNvSpPr>
            <a:spLocks noGrp="1"/>
          </p:cNvSpPr>
          <p:nvPr>
            <p:ph type="body" idx="51" hasCustomPrompt="1"/>
          </p:nvPr>
        </p:nvSpPr>
        <p:spPr>
          <a:xfrm rot="16200000">
            <a:off x="-287193" y="1287878"/>
            <a:ext cx="2085771" cy="332361"/>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pic>
        <p:nvPicPr>
          <p:cNvPr id="4" name="Picture 3">
            <a:extLst>
              <a:ext uri="{FF2B5EF4-FFF2-40B4-BE49-F238E27FC236}">
                <a16:creationId xmlns:a16="http://schemas.microsoft.com/office/drawing/2014/main" id="{45F986BD-5476-5992-83E8-ADCDCCC6920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47539" y="6212624"/>
            <a:ext cx="960550" cy="480276"/>
          </a:xfrm>
          <a:prstGeom prst="rect">
            <a:avLst/>
          </a:prstGeom>
          <a:ln w="12700">
            <a:miter lim="400000"/>
          </a:ln>
        </p:spPr>
      </p:pic>
      <p:sp>
        <p:nvSpPr>
          <p:cNvPr id="8" name="Text Placeholder 7">
            <a:extLst>
              <a:ext uri="{FF2B5EF4-FFF2-40B4-BE49-F238E27FC236}">
                <a16:creationId xmlns:a16="http://schemas.microsoft.com/office/drawing/2014/main" id="{62BA4163-843E-366A-2C42-B69ABBB77FE9}"/>
              </a:ext>
            </a:extLst>
          </p:cNvPr>
          <p:cNvSpPr>
            <a:spLocks noGrp="1"/>
          </p:cNvSpPr>
          <p:nvPr>
            <p:ph type="body" sz="quarter" idx="52" hasCustomPrompt="1"/>
          </p:nvPr>
        </p:nvSpPr>
        <p:spPr>
          <a:xfrm>
            <a:off x="5352585" y="1606551"/>
            <a:ext cx="8251903" cy="4094162"/>
          </a:xfrm>
          <a:prstGeom prst="rect">
            <a:avLst/>
          </a:prstGeom>
        </p:spPr>
        <p:txBody>
          <a:bodyPr/>
          <a:lstStyle>
            <a:lvl1pPr marL="0" indent="0">
              <a:buNone/>
              <a:defRPr sz="39500" b="0" spc="-300">
                <a:solidFill>
                  <a:schemeClr val="bg1"/>
                </a:solidFill>
                <a:latin typeface="Tenorite" pitchFamily="2" charset="0"/>
              </a:defRPr>
            </a:lvl1pPr>
          </a:lstStyle>
          <a:p>
            <a:pPr lvl="0"/>
            <a:r>
              <a:rPr lang="en-AR"/>
              <a:t>##.</a:t>
            </a:r>
          </a:p>
        </p:txBody>
      </p:sp>
    </p:spTree>
    <p:extLst>
      <p:ext uri="{BB962C8B-B14F-4D97-AF65-F5344CB8AC3E}">
        <p14:creationId xmlns:p14="http://schemas.microsoft.com/office/powerpoint/2010/main" val="3944087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_Purpl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A004CF2-C8C1-6570-CF53-D0578BBBE1F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1" y="447"/>
            <a:ext cx="12190519" cy="6857167"/>
          </a:xfrm>
          <a:prstGeom prst="rect">
            <a:avLst/>
          </a:prstGeom>
          <a:noFill/>
          <a:ln>
            <a:noFill/>
          </a:ln>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1DDFECE-EB81-3B5A-4CAC-7CEC28A8A392}"/>
              </a:ext>
            </a:extLst>
          </p:cNvPr>
          <p:cNvSpPr>
            <a:spLocks noGrp="1"/>
          </p:cNvSpPr>
          <p:nvPr>
            <p:ph type="body" idx="51" hasCustomPrompt="1"/>
          </p:nvPr>
        </p:nvSpPr>
        <p:spPr>
          <a:xfrm rot="16200000">
            <a:off x="-287193" y="1287878"/>
            <a:ext cx="2085771" cy="332361"/>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 name="Title 1">
            <a:extLst>
              <a:ext uri="{FF2B5EF4-FFF2-40B4-BE49-F238E27FC236}">
                <a16:creationId xmlns:a16="http://schemas.microsoft.com/office/drawing/2014/main" id="{222F2F07-F0FE-A71A-C834-7A08463AA57C}"/>
              </a:ext>
            </a:extLst>
          </p:cNvPr>
          <p:cNvSpPr>
            <a:spLocks noGrp="1"/>
          </p:cNvSpPr>
          <p:nvPr>
            <p:ph type="title" hasCustomPrompt="1"/>
          </p:nvPr>
        </p:nvSpPr>
        <p:spPr>
          <a:xfrm>
            <a:off x="1200150" y="1606551"/>
            <a:ext cx="3621232" cy="831849"/>
          </a:xfrm>
          <a:prstGeom prst="rect">
            <a:avLst/>
          </a:prstGeom>
        </p:spPr>
        <p:txBody>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pic>
        <p:nvPicPr>
          <p:cNvPr id="2" name="Picture 1">
            <a:extLst>
              <a:ext uri="{FF2B5EF4-FFF2-40B4-BE49-F238E27FC236}">
                <a16:creationId xmlns:a16="http://schemas.microsoft.com/office/drawing/2014/main" id="{37370770-31E9-B7A2-C09B-2171D786A5E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47539" y="6212624"/>
            <a:ext cx="960550" cy="480276"/>
          </a:xfrm>
          <a:prstGeom prst="rect">
            <a:avLst/>
          </a:prstGeom>
          <a:ln w="12700">
            <a:miter lim="400000"/>
          </a:ln>
        </p:spPr>
      </p:pic>
      <p:sp>
        <p:nvSpPr>
          <p:cNvPr id="6" name="Text Placeholder 7">
            <a:extLst>
              <a:ext uri="{FF2B5EF4-FFF2-40B4-BE49-F238E27FC236}">
                <a16:creationId xmlns:a16="http://schemas.microsoft.com/office/drawing/2014/main" id="{C93DF7A7-1DEB-25BF-02F2-270B951D2169}"/>
              </a:ext>
            </a:extLst>
          </p:cNvPr>
          <p:cNvSpPr>
            <a:spLocks noGrp="1"/>
          </p:cNvSpPr>
          <p:nvPr>
            <p:ph type="body" sz="quarter" idx="52" hasCustomPrompt="1"/>
          </p:nvPr>
        </p:nvSpPr>
        <p:spPr>
          <a:xfrm>
            <a:off x="5352585" y="1606551"/>
            <a:ext cx="8251903" cy="4094162"/>
          </a:xfrm>
          <a:prstGeom prst="rect">
            <a:avLst/>
          </a:prstGeom>
        </p:spPr>
        <p:txBody>
          <a:bodyPr/>
          <a:lstStyle>
            <a:lvl1pPr marL="0" indent="0">
              <a:buNone/>
              <a:defRPr sz="39500" b="0" spc="-300">
                <a:solidFill>
                  <a:schemeClr val="bg1"/>
                </a:solidFill>
                <a:latin typeface="Tenorite" pitchFamily="2" charset="0"/>
              </a:defRPr>
            </a:lvl1pPr>
          </a:lstStyle>
          <a:p>
            <a:pPr lvl="0"/>
            <a:r>
              <a:rPr lang="en-AR"/>
              <a:t>##.</a:t>
            </a:r>
          </a:p>
        </p:txBody>
      </p:sp>
    </p:spTree>
    <p:extLst>
      <p:ext uri="{BB962C8B-B14F-4D97-AF65-F5344CB8AC3E}">
        <p14:creationId xmlns:p14="http://schemas.microsoft.com/office/powerpoint/2010/main" val="434491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_Violet">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C7DD508-FEE8-424E-9D6D-D19698E6C22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1" y="447"/>
            <a:ext cx="12190519" cy="6857167"/>
          </a:xfrm>
          <a:prstGeom prst="rect">
            <a:avLst/>
          </a:prstGeom>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E03EEBE7-5038-3B81-61D1-2A7B9FCB90CB}"/>
              </a:ext>
            </a:extLst>
          </p:cNvPr>
          <p:cNvSpPr>
            <a:spLocks noGrp="1"/>
          </p:cNvSpPr>
          <p:nvPr>
            <p:ph type="body" idx="51" hasCustomPrompt="1"/>
          </p:nvPr>
        </p:nvSpPr>
        <p:spPr>
          <a:xfrm rot="16200000">
            <a:off x="-287193" y="1287878"/>
            <a:ext cx="2085771" cy="332361"/>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2A11DB4E-04F0-3C50-2FE5-C2075D9AD6FB}"/>
              </a:ext>
            </a:extLst>
          </p:cNvPr>
          <p:cNvSpPr>
            <a:spLocks noGrp="1"/>
          </p:cNvSpPr>
          <p:nvPr>
            <p:ph type="title" hasCustomPrompt="1"/>
          </p:nvPr>
        </p:nvSpPr>
        <p:spPr>
          <a:xfrm>
            <a:off x="1200150" y="1606551"/>
            <a:ext cx="3621232" cy="831849"/>
          </a:xfrm>
          <a:prstGeom prst="rect">
            <a:avLst/>
          </a:prstGeom>
        </p:spPr>
        <p:txBody>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pic>
        <p:nvPicPr>
          <p:cNvPr id="3" name="Picture 2">
            <a:extLst>
              <a:ext uri="{FF2B5EF4-FFF2-40B4-BE49-F238E27FC236}">
                <a16:creationId xmlns:a16="http://schemas.microsoft.com/office/drawing/2014/main" id="{55613183-6DE8-EC5F-51C3-EAE74B2E000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47539" y="6212624"/>
            <a:ext cx="960550" cy="480276"/>
          </a:xfrm>
          <a:prstGeom prst="rect">
            <a:avLst/>
          </a:prstGeom>
          <a:ln w="12700">
            <a:miter lim="400000"/>
          </a:ln>
        </p:spPr>
      </p:pic>
      <p:sp>
        <p:nvSpPr>
          <p:cNvPr id="6" name="Text Placeholder 7">
            <a:extLst>
              <a:ext uri="{FF2B5EF4-FFF2-40B4-BE49-F238E27FC236}">
                <a16:creationId xmlns:a16="http://schemas.microsoft.com/office/drawing/2014/main" id="{6354E729-0F91-AFA7-50A8-8020A034F45E}"/>
              </a:ext>
            </a:extLst>
          </p:cNvPr>
          <p:cNvSpPr>
            <a:spLocks noGrp="1"/>
          </p:cNvSpPr>
          <p:nvPr>
            <p:ph type="body" sz="quarter" idx="52" hasCustomPrompt="1"/>
          </p:nvPr>
        </p:nvSpPr>
        <p:spPr>
          <a:xfrm>
            <a:off x="5352585" y="1606551"/>
            <a:ext cx="8251903" cy="4094162"/>
          </a:xfrm>
          <a:prstGeom prst="rect">
            <a:avLst/>
          </a:prstGeom>
        </p:spPr>
        <p:txBody>
          <a:bodyPr/>
          <a:lstStyle>
            <a:lvl1pPr marL="0" indent="0">
              <a:buNone/>
              <a:defRPr sz="39500" b="0" spc="-300">
                <a:solidFill>
                  <a:schemeClr val="bg1"/>
                </a:solidFill>
                <a:latin typeface="Tenorite" pitchFamily="2" charset="0"/>
              </a:defRPr>
            </a:lvl1pPr>
          </a:lstStyle>
          <a:p>
            <a:pPr lvl="0"/>
            <a:r>
              <a:rPr lang="en-AR"/>
              <a:t>##.</a:t>
            </a:r>
          </a:p>
        </p:txBody>
      </p:sp>
    </p:spTree>
    <p:extLst>
      <p:ext uri="{BB962C8B-B14F-4D97-AF65-F5344CB8AC3E}">
        <p14:creationId xmlns:p14="http://schemas.microsoft.com/office/powerpoint/2010/main" val="960116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_Pi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C7DD508-FEE8-424E-9D6D-D19698E6C22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1" y="447"/>
            <a:ext cx="12190520" cy="6857167"/>
          </a:xfrm>
          <a:prstGeom prst="rect">
            <a:avLst/>
          </a:prstGeom>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E03EEBE7-5038-3B81-61D1-2A7B9FCB90CB}"/>
              </a:ext>
            </a:extLst>
          </p:cNvPr>
          <p:cNvSpPr>
            <a:spLocks noGrp="1"/>
          </p:cNvSpPr>
          <p:nvPr>
            <p:ph type="body" idx="51" hasCustomPrompt="1"/>
          </p:nvPr>
        </p:nvSpPr>
        <p:spPr>
          <a:xfrm rot="16200000">
            <a:off x="-287193" y="1287878"/>
            <a:ext cx="2085771" cy="332361"/>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2A11DB4E-04F0-3C50-2FE5-C2075D9AD6FB}"/>
              </a:ext>
            </a:extLst>
          </p:cNvPr>
          <p:cNvSpPr>
            <a:spLocks noGrp="1"/>
          </p:cNvSpPr>
          <p:nvPr>
            <p:ph type="title" hasCustomPrompt="1"/>
          </p:nvPr>
        </p:nvSpPr>
        <p:spPr>
          <a:xfrm>
            <a:off x="1200150" y="1606551"/>
            <a:ext cx="3621232" cy="831849"/>
          </a:xfrm>
          <a:prstGeom prst="rect">
            <a:avLst/>
          </a:prstGeom>
        </p:spPr>
        <p:txBody>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pic>
        <p:nvPicPr>
          <p:cNvPr id="3" name="Picture 2">
            <a:extLst>
              <a:ext uri="{FF2B5EF4-FFF2-40B4-BE49-F238E27FC236}">
                <a16:creationId xmlns:a16="http://schemas.microsoft.com/office/drawing/2014/main" id="{55613183-6DE8-EC5F-51C3-EAE74B2E000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47539" y="6212624"/>
            <a:ext cx="960550" cy="480276"/>
          </a:xfrm>
          <a:prstGeom prst="rect">
            <a:avLst/>
          </a:prstGeom>
          <a:ln w="12700">
            <a:miter lim="400000"/>
          </a:ln>
        </p:spPr>
      </p:pic>
      <p:sp>
        <p:nvSpPr>
          <p:cNvPr id="6" name="Text Placeholder 7">
            <a:extLst>
              <a:ext uri="{FF2B5EF4-FFF2-40B4-BE49-F238E27FC236}">
                <a16:creationId xmlns:a16="http://schemas.microsoft.com/office/drawing/2014/main" id="{7092F578-1D3C-033E-D112-51B43E21F5C2}"/>
              </a:ext>
            </a:extLst>
          </p:cNvPr>
          <p:cNvSpPr>
            <a:spLocks noGrp="1"/>
          </p:cNvSpPr>
          <p:nvPr>
            <p:ph type="body" sz="quarter" idx="52" hasCustomPrompt="1"/>
          </p:nvPr>
        </p:nvSpPr>
        <p:spPr>
          <a:xfrm>
            <a:off x="5352585" y="1606551"/>
            <a:ext cx="8251903" cy="4094162"/>
          </a:xfrm>
          <a:prstGeom prst="rect">
            <a:avLst/>
          </a:prstGeom>
        </p:spPr>
        <p:txBody>
          <a:bodyPr/>
          <a:lstStyle>
            <a:lvl1pPr marL="0" indent="0">
              <a:buNone/>
              <a:defRPr sz="39500" b="0" spc="-300">
                <a:solidFill>
                  <a:schemeClr val="bg1"/>
                </a:solidFill>
                <a:latin typeface="Tenorite" pitchFamily="2" charset="0"/>
              </a:defRPr>
            </a:lvl1pPr>
          </a:lstStyle>
          <a:p>
            <a:pPr lvl="0"/>
            <a:r>
              <a:rPr lang="en-AR"/>
              <a:t>##.</a:t>
            </a:r>
          </a:p>
        </p:txBody>
      </p:sp>
    </p:spTree>
    <p:extLst>
      <p:ext uri="{BB962C8B-B14F-4D97-AF65-F5344CB8AC3E}">
        <p14:creationId xmlns:p14="http://schemas.microsoft.com/office/powerpoint/2010/main" val="643023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_BrickRe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AAA7B11-373B-0AD6-D0C2-6758F7A4F2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94" y="447"/>
            <a:ext cx="12190412" cy="6857107"/>
          </a:xfrm>
          <a:prstGeom prst="rect">
            <a:avLst/>
          </a:prstGeom>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2D1AAB97-4EC2-CAE0-3E80-5208BF714C7F}"/>
              </a:ext>
            </a:extLst>
          </p:cNvPr>
          <p:cNvSpPr>
            <a:spLocks noGrp="1"/>
          </p:cNvSpPr>
          <p:nvPr>
            <p:ph type="body" idx="51" hasCustomPrompt="1"/>
          </p:nvPr>
        </p:nvSpPr>
        <p:spPr>
          <a:xfrm rot="16200000">
            <a:off x="-287193" y="1287878"/>
            <a:ext cx="2085771" cy="332361"/>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26D3D441-C974-3A38-8EF7-D7F3947398DD}"/>
              </a:ext>
            </a:extLst>
          </p:cNvPr>
          <p:cNvSpPr>
            <a:spLocks noGrp="1"/>
          </p:cNvSpPr>
          <p:nvPr>
            <p:ph type="title" hasCustomPrompt="1"/>
          </p:nvPr>
        </p:nvSpPr>
        <p:spPr>
          <a:xfrm>
            <a:off x="1200150" y="1606551"/>
            <a:ext cx="3621232" cy="831849"/>
          </a:xfrm>
          <a:prstGeom prst="rect">
            <a:avLst/>
          </a:prstGeom>
        </p:spPr>
        <p:txBody>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pic>
        <p:nvPicPr>
          <p:cNvPr id="3" name="Picture 2">
            <a:extLst>
              <a:ext uri="{FF2B5EF4-FFF2-40B4-BE49-F238E27FC236}">
                <a16:creationId xmlns:a16="http://schemas.microsoft.com/office/drawing/2014/main" id="{A56B9678-73BA-0834-E854-ED105E72DDB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47539" y="6212624"/>
            <a:ext cx="960550" cy="480276"/>
          </a:xfrm>
          <a:prstGeom prst="rect">
            <a:avLst/>
          </a:prstGeom>
          <a:ln w="12700">
            <a:miter lim="400000"/>
          </a:ln>
        </p:spPr>
      </p:pic>
      <p:sp>
        <p:nvSpPr>
          <p:cNvPr id="6" name="Text Placeholder 7">
            <a:extLst>
              <a:ext uri="{FF2B5EF4-FFF2-40B4-BE49-F238E27FC236}">
                <a16:creationId xmlns:a16="http://schemas.microsoft.com/office/drawing/2014/main" id="{EE0CC424-63D4-B261-BF68-5F4553975387}"/>
              </a:ext>
            </a:extLst>
          </p:cNvPr>
          <p:cNvSpPr>
            <a:spLocks noGrp="1"/>
          </p:cNvSpPr>
          <p:nvPr>
            <p:ph type="body" sz="quarter" idx="52" hasCustomPrompt="1"/>
          </p:nvPr>
        </p:nvSpPr>
        <p:spPr>
          <a:xfrm>
            <a:off x="5352585" y="1606551"/>
            <a:ext cx="8251903" cy="4094162"/>
          </a:xfrm>
          <a:prstGeom prst="rect">
            <a:avLst/>
          </a:prstGeom>
        </p:spPr>
        <p:txBody>
          <a:bodyPr/>
          <a:lstStyle>
            <a:lvl1pPr marL="0" indent="0">
              <a:buNone/>
              <a:defRPr sz="39500" b="0" spc="-300">
                <a:solidFill>
                  <a:schemeClr val="bg1"/>
                </a:solidFill>
                <a:latin typeface="Tenorite" pitchFamily="2" charset="0"/>
              </a:defRPr>
            </a:lvl1pPr>
          </a:lstStyle>
          <a:p>
            <a:pPr lvl="0"/>
            <a:r>
              <a:rPr lang="en-AR"/>
              <a:t>##.</a:t>
            </a:r>
          </a:p>
        </p:txBody>
      </p:sp>
    </p:spTree>
    <p:extLst>
      <p:ext uri="{BB962C8B-B14F-4D97-AF65-F5344CB8AC3E}">
        <p14:creationId xmlns:p14="http://schemas.microsoft.com/office/powerpoint/2010/main" val="2937080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_Orang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38B60E7-9D74-CB2A-E41A-78198155FED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1" y="447"/>
            <a:ext cx="12190519" cy="6857166"/>
          </a:xfrm>
          <a:prstGeom prst="rect">
            <a:avLst/>
          </a:prstGeom>
          <a:noFill/>
          <a:ln>
            <a:noFill/>
          </a:ln>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2D1AAB97-4EC2-CAE0-3E80-5208BF714C7F}"/>
              </a:ext>
            </a:extLst>
          </p:cNvPr>
          <p:cNvSpPr>
            <a:spLocks noGrp="1"/>
          </p:cNvSpPr>
          <p:nvPr>
            <p:ph type="body" idx="51" hasCustomPrompt="1"/>
          </p:nvPr>
        </p:nvSpPr>
        <p:spPr>
          <a:xfrm rot="16200000">
            <a:off x="-287193" y="1287878"/>
            <a:ext cx="2085771" cy="332361"/>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26D3D441-C974-3A38-8EF7-D7F3947398DD}"/>
              </a:ext>
            </a:extLst>
          </p:cNvPr>
          <p:cNvSpPr>
            <a:spLocks noGrp="1"/>
          </p:cNvSpPr>
          <p:nvPr>
            <p:ph type="title" hasCustomPrompt="1"/>
          </p:nvPr>
        </p:nvSpPr>
        <p:spPr>
          <a:xfrm>
            <a:off x="1200150" y="1606551"/>
            <a:ext cx="3621232" cy="831849"/>
          </a:xfrm>
          <a:prstGeom prst="rect">
            <a:avLst/>
          </a:prstGeom>
        </p:spPr>
        <p:txBody>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pic>
        <p:nvPicPr>
          <p:cNvPr id="3" name="Picture 2">
            <a:extLst>
              <a:ext uri="{FF2B5EF4-FFF2-40B4-BE49-F238E27FC236}">
                <a16:creationId xmlns:a16="http://schemas.microsoft.com/office/drawing/2014/main" id="{A56B9678-73BA-0834-E854-ED105E72DDB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47539" y="6212624"/>
            <a:ext cx="960550" cy="480276"/>
          </a:xfrm>
          <a:prstGeom prst="rect">
            <a:avLst/>
          </a:prstGeom>
          <a:ln w="12700">
            <a:miter lim="400000"/>
          </a:ln>
        </p:spPr>
      </p:pic>
      <p:sp>
        <p:nvSpPr>
          <p:cNvPr id="6" name="Text Placeholder 7">
            <a:extLst>
              <a:ext uri="{FF2B5EF4-FFF2-40B4-BE49-F238E27FC236}">
                <a16:creationId xmlns:a16="http://schemas.microsoft.com/office/drawing/2014/main" id="{EE0CC424-63D4-B261-BF68-5F4553975387}"/>
              </a:ext>
            </a:extLst>
          </p:cNvPr>
          <p:cNvSpPr>
            <a:spLocks noGrp="1"/>
          </p:cNvSpPr>
          <p:nvPr>
            <p:ph type="body" sz="quarter" idx="52" hasCustomPrompt="1"/>
          </p:nvPr>
        </p:nvSpPr>
        <p:spPr>
          <a:xfrm>
            <a:off x="5352585" y="1606551"/>
            <a:ext cx="8251903" cy="4094162"/>
          </a:xfrm>
          <a:prstGeom prst="rect">
            <a:avLst/>
          </a:prstGeom>
        </p:spPr>
        <p:txBody>
          <a:bodyPr/>
          <a:lstStyle>
            <a:lvl1pPr marL="0" indent="0">
              <a:buNone/>
              <a:defRPr sz="39500" b="0" spc="-300">
                <a:solidFill>
                  <a:schemeClr val="bg1"/>
                </a:solidFill>
                <a:latin typeface="Tenorite" pitchFamily="2" charset="0"/>
              </a:defRPr>
            </a:lvl1pPr>
          </a:lstStyle>
          <a:p>
            <a:pPr lvl="0"/>
            <a:r>
              <a:rPr lang="en-AR"/>
              <a:t>##.</a:t>
            </a:r>
          </a:p>
        </p:txBody>
      </p:sp>
    </p:spTree>
    <p:extLst>
      <p:ext uri="{BB962C8B-B14F-4D97-AF65-F5344CB8AC3E}">
        <p14:creationId xmlns:p14="http://schemas.microsoft.com/office/powerpoint/2010/main" val="1540957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_Lim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C7DD508-FEE8-424E-9D6D-D19698E6C22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481" y="-7916"/>
            <a:ext cx="12204592" cy="6865082"/>
          </a:xfrm>
          <a:prstGeom prst="rect">
            <a:avLst/>
          </a:prstGeom>
          <a:noFill/>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E03EEBE7-5038-3B81-61D1-2A7B9FCB90CB}"/>
              </a:ext>
            </a:extLst>
          </p:cNvPr>
          <p:cNvSpPr>
            <a:spLocks noGrp="1"/>
          </p:cNvSpPr>
          <p:nvPr>
            <p:ph type="body" idx="51" hasCustomPrompt="1"/>
          </p:nvPr>
        </p:nvSpPr>
        <p:spPr>
          <a:xfrm rot="16200000">
            <a:off x="-287193" y="1287878"/>
            <a:ext cx="2085771" cy="332361"/>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2A11DB4E-04F0-3C50-2FE5-C2075D9AD6FB}"/>
              </a:ext>
            </a:extLst>
          </p:cNvPr>
          <p:cNvSpPr>
            <a:spLocks noGrp="1"/>
          </p:cNvSpPr>
          <p:nvPr>
            <p:ph type="title" hasCustomPrompt="1"/>
          </p:nvPr>
        </p:nvSpPr>
        <p:spPr>
          <a:xfrm>
            <a:off x="1200150" y="1606551"/>
            <a:ext cx="3621232" cy="831849"/>
          </a:xfrm>
          <a:prstGeom prst="rect">
            <a:avLst/>
          </a:prstGeom>
        </p:spPr>
        <p:txBody>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pic>
        <p:nvPicPr>
          <p:cNvPr id="3" name="Picture 2">
            <a:extLst>
              <a:ext uri="{FF2B5EF4-FFF2-40B4-BE49-F238E27FC236}">
                <a16:creationId xmlns:a16="http://schemas.microsoft.com/office/drawing/2014/main" id="{55613183-6DE8-EC5F-51C3-EAE74B2E000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47539" y="6212624"/>
            <a:ext cx="960550" cy="480276"/>
          </a:xfrm>
          <a:prstGeom prst="rect">
            <a:avLst/>
          </a:prstGeom>
          <a:ln w="12700">
            <a:miter lim="400000"/>
          </a:ln>
        </p:spPr>
      </p:pic>
      <p:sp>
        <p:nvSpPr>
          <p:cNvPr id="6" name="Text Placeholder 7">
            <a:extLst>
              <a:ext uri="{FF2B5EF4-FFF2-40B4-BE49-F238E27FC236}">
                <a16:creationId xmlns:a16="http://schemas.microsoft.com/office/drawing/2014/main" id="{A200D12E-3479-3C22-3F02-96997EEDDE2D}"/>
              </a:ext>
            </a:extLst>
          </p:cNvPr>
          <p:cNvSpPr>
            <a:spLocks noGrp="1"/>
          </p:cNvSpPr>
          <p:nvPr>
            <p:ph type="body" sz="quarter" idx="52" hasCustomPrompt="1"/>
          </p:nvPr>
        </p:nvSpPr>
        <p:spPr>
          <a:xfrm>
            <a:off x="5352585" y="1606551"/>
            <a:ext cx="8251903" cy="4094162"/>
          </a:xfrm>
          <a:prstGeom prst="rect">
            <a:avLst/>
          </a:prstGeom>
        </p:spPr>
        <p:txBody>
          <a:bodyPr/>
          <a:lstStyle>
            <a:lvl1pPr marL="0" indent="0">
              <a:buNone/>
              <a:defRPr sz="39500" b="0" spc="-300">
                <a:solidFill>
                  <a:schemeClr val="bg1"/>
                </a:solidFill>
                <a:latin typeface="Tenorite" pitchFamily="2" charset="0"/>
              </a:defRPr>
            </a:lvl1pPr>
          </a:lstStyle>
          <a:p>
            <a:pPr lvl="0"/>
            <a:r>
              <a:rPr lang="en-AR"/>
              <a:t>##.</a:t>
            </a:r>
          </a:p>
        </p:txBody>
      </p:sp>
    </p:spTree>
    <p:extLst>
      <p:ext uri="{BB962C8B-B14F-4D97-AF65-F5344CB8AC3E}">
        <p14:creationId xmlns:p14="http://schemas.microsoft.com/office/powerpoint/2010/main" val="404893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_Teal">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8D52BE4-1A49-103D-6A7C-265E60BF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0" y="447"/>
            <a:ext cx="12190412" cy="6857107"/>
          </a:xfrm>
          <a:prstGeom prst="rect">
            <a:avLst/>
          </a:prstGeom>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D99146EC-E0D3-56FE-404F-640B767FA295}"/>
              </a:ext>
            </a:extLst>
          </p:cNvPr>
          <p:cNvSpPr>
            <a:spLocks noGrp="1"/>
          </p:cNvSpPr>
          <p:nvPr>
            <p:ph type="body" idx="51" hasCustomPrompt="1"/>
          </p:nvPr>
        </p:nvSpPr>
        <p:spPr>
          <a:xfrm rot="16200000">
            <a:off x="-287193" y="1287878"/>
            <a:ext cx="2085771" cy="332361"/>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2AC20E89-375D-3F70-8880-8AA8C476447C}"/>
              </a:ext>
            </a:extLst>
          </p:cNvPr>
          <p:cNvSpPr>
            <a:spLocks noGrp="1"/>
          </p:cNvSpPr>
          <p:nvPr>
            <p:ph type="title" hasCustomPrompt="1"/>
          </p:nvPr>
        </p:nvSpPr>
        <p:spPr>
          <a:xfrm>
            <a:off x="1200150" y="1606551"/>
            <a:ext cx="3621232" cy="831849"/>
          </a:xfrm>
          <a:prstGeom prst="rect">
            <a:avLst/>
          </a:prstGeom>
        </p:spPr>
        <p:txBody>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pic>
        <p:nvPicPr>
          <p:cNvPr id="3" name="Picture 2">
            <a:extLst>
              <a:ext uri="{FF2B5EF4-FFF2-40B4-BE49-F238E27FC236}">
                <a16:creationId xmlns:a16="http://schemas.microsoft.com/office/drawing/2014/main" id="{929738F7-EF45-3752-E161-456C6372BE7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47539" y="6212624"/>
            <a:ext cx="960550" cy="480276"/>
          </a:xfrm>
          <a:prstGeom prst="rect">
            <a:avLst/>
          </a:prstGeom>
          <a:ln w="12700">
            <a:miter lim="400000"/>
          </a:ln>
        </p:spPr>
      </p:pic>
      <p:sp>
        <p:nvSpPr>
          <p:cNvPr id="6" name="Text Placeholder 7">
            <a:extLst>
              <a:ext uri="{FF2B5EF4-FFF2-40B4-BE49-F238E27FC236}">
                <a16:creationId xmlns:a16="http://schemas.microsoft.com/office/drawing/2014/main" id="{7259D763-BB12-CD97-A533-ADEF3F936053}"/>
              </a:ext>
            </a:extLst>
          </p:cNvPr>
          <p:cNvSpPr>
            <a:spLocks noGrp="1"/>
          </p:cNvSpPr>
          <p:nvPr>
            <p:ph type="body" sz="quarter" idx="52" hasCustomPrompt="1"/>
          </p:nvPr>
        </p:nvSpPr>
        <p:spPr>
          <a:xfrm>
            <a:off x="5352585" y="1606551"/>
            <a:ext cx="8251903" cy="4094162"/>
          </a:xfrm>
          <a:prstGeom prst="rect">
            <a:avLst/>
          </a:prstGeom>
        </p:spPr>
        <p:txBody>
          <a:bodyPr/>
          <a:lstStyle>
            <a:lvl1pPr marL="0" indent="0">
              <a:buNone/>
              <a:defRPr sz="39500" b="0" spc="-300">
                <a:solidFill>
                  <a:schemeClr val="bg1"/>
                </a:solidFill>
                <a:latin typeface="Tenorite" pitchFamily="2" charset="0"/>
              </a:defRPr>
            </a:lvl1pPr>
          </a:lstStyle>
          <a:p>
            <a:pPr lvl="0"/>
            <a:r>
              <a:rPr lang="en-AR"/>
              <a:t>##.</a:t>
            </a:r>
          </a:p>
        </p:txBody>
      </p:sp>
    </p:spTree>
    <p:extLst>
      <p:ext uri="{BB962C8B-B14F-4D97-AF65-F5344CB8AC3E}">
        <p14:creationId xmlns:p14="http://schemas.microsoft.com/office/powerpoint/2010/main" val="3673942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_Turquois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F72B693-3FFF-8954-E0D8-FC3014B34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1" y="447"/>
            <a:ext cx="12190519" cy="6857167"/>
          </a:xfrm>
          <a:prstGeom prst="rect">
            <a:avLst/>
          </a:prstGeom>
          <a:ln>
            <a:noFill/>
          </a:ln>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986F54E1-3E3F-BD9E-96CC-1E0EEE385DB2}"/>
              </a:ext>
            </a:extLst>
          </p:cNvPr>
          <p:cNvSpPr>
            <a:spLocks noGrp="1"/>
          </p:cNvSpPr>
          <p:nvPr>
            <p:ph type="body" idx="51" hasCustomPrompt="1"/>
          </p:nvPr>
        </p:nvSpPr>
        <p:spPr>
          <a:xfrm rot="16200000">
            <a:off x="-287193" y="1287878"/>
            <a:ext cx="2085771" cy="332361"/>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DAF2C84B-795F-1C1A-1CA2-B452783899A5}"/>
              </a:ext>
            </a:extLst>
          </p:cNvPr>
          <p:cNvSpPr>
            <a:spLocks noGrp="1"/>
          </p:cNvSpPr>
          <p:nvPr>
            <p:ph type="title" hasCustomPrompt="1"/>
          </p:nvPr>
        </p:nvSpPr>
        <p:spPr>
          <a:xfrm>
            <a:off x="1200150" y="1606551"/>
            <a:ext cx="3621232" cy="831849"/>
          </a:xfrm>
          <a:prstGeom prst="rect">
            <a:avLst/>
          </a:prstGeom>
        </p:spPr>
        <p:txBody>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pic>
        <p:nvPicPr>
          <p:cNvPr id="3" name="Picture 2">
            <a:extLst>
              <a:ext uri="{FF2B5EF4-FFF2-40B4-BE49-F238E27FC236}">
                <a16:creationId xmlns:a16="http://schemas.microsoft.com/office/drawing/2014/main" id="{E3D5A5FE-F103-C53F-CA95-AAC98155345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47539" y="6212624"/>
            <a:ext cx="960550" cy="480276"/>
          </a:xfrm>
          <a:prstGeom prst="rect">
            <a:avLst/>
          </a:prstGeom>
          <a:ln w="12700">
            <a:miter lim="400000"/>
          </a:ln>
        </p:spPr>
      </p:pic>
      <p:sp>
        <p:nvSpPr>
          <p:cNvPr id="6" name="Text Placeholder 7">
            <a:extLst>
              <a:ext uri="{FF2B5EF4-FFF2-40B4-BE49-F238E27FC236}">
                <a16:creationId xmlns:a16="http://schemas.microsoft.com/office/drawing/2014/main" id="{13570BD5-F16C-1019-731F-D3161F6B5F1D}"/>
              </a:ext>
            </a:extLst>
          </p:cNvPr>
          <p:cNvSpPr>
            <a:spLocks noGrp="1"/>
          </p:cNvSpPr>
          <p:nvPr>
            <p:ph type="body" sz="quarter" idx="52" hasCustomPrompt="1"/>
          </p:nvPr>
        </p:nvSpPr>
        <p:spPr>
          <a:xfrm>
            <a:off x="5352585" y="1606551"/>
            <a:ext cx="8251903" cy="4094162"/>
          </a:xfrm>
          <a:prstGeom prst="rect">
            <a:avLst/>
          </a:prstGeom>
        </p:spPr>
        <p:txBody>
          <a:bodyPr/>
          <a:lstStyle>
            <a:lvl1pPr marL="0" indent="0">
              <a:buNone/>
              <a:defRPr sz="39500" b="0" spc="-300">
                <a:solidFill>
                  <a:schemeClr val="bg1"/>
                </a:solidFill>
                <a:latin typeface="Tenorite" pitchFamily="2" charset="0"/>
              </a:defRPr>
            </a:lvl1pPr>
          </a:lstStyle>
          <a:p>
            <a:pPr lvl="0"/>
            <a:r>
              <a:rPr lang="en-AR"/>
              <a:t>##.</a:t>
            </a:r>
          </a:p>
        </p:txBody>
      </p:sp>
    </p:spTree>
    <p:extLst>
      <p:ext uri="{BB962C8B-B14F-4D97-AF65-F5344CB8AC3E}">
        <p14:creationId xmlns:p14="http://schemas.microsoft.com/office/powerpoint/2010/main" val="3714054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Turquois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D24F5BD-EEF3-4DCC-6E2E-FB2D3BD615A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1" y="447"/>
            <a:ext cx="12190519" cy="6857167"/>
          </a:xfrm>
          <a:prstGeom prst="rect">
            <a:avLst/>
          </a:prstGeom>
        </p:spPr>
      </p:pic>
      <p:pic>
        <p:nvPicPr>
          <p:cNvPr id="3" name="Graphic 10">
            <a:extLst>
              <a:ext uri="{FF2B5EF4-FFF2-40B4-BE49-F238E27FC236}">
                <a16:creationId xmlns:a16="http://schemas.microsoft.com/office/drawing/2014/main" id="{7748C615-8B7C-FAE6-F865-5DAF1E70458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5" name="Title 1">
            <a:extLst>
              <a:ext uri="{FF2B5EF4-FFF2-40B4-BE49-F238E27FC236}">
                <a16:creationId xmlns:a16="http://schemas.microsoft.com/office/drawing/2014/main" id="{3D5806FB-6111-AAD1-D85C-A763CAEA9D18}"/>
              </a:ext>
            </a:extLst>
          </p:cNvPr>
          <p:cNvSpPr>
            <a:spLocks noGrp="1"/>
          </p:cNvSpPr>
          <p:nvPr>
            <p:ph type="title" hasCustomPrompt="1"/>
          </p:nvPr>
        </p:nvSpPr>
        <p:spPr>
          <a:xfrm>
            <a:off x="971550" y="2971801"/>
            <a:ext cx="4626610" cy="1926862"/>
          </a:xfrm>
          <a:prstGeom prst="rect">
            <a:avLst/>
          </a:prstGeom>
        </p:spPr>
        <p:txBody>
          <a:bodyPr/>
          <a:lstStyle>
            <a:lvl1pPr>
              <a:lnSpc>
                <a:spcPct val="80000"/>
              </a:lnSpc>
              <a:defRPr sz="7200" b="1">
                <a:solidFill>
                  <a:schemeClr val="bg1"/>
                </a:solidFill>
                <a:latin typeface="Tenorite" pitchFamily="2" charset="0"/>
              </a:defRPr>
            </a:lvl1pPr>
          </a:lstStyle>
          <a:p>
            <a:r>
              <a:rPr lang="en-US"/>
              <a:t>Click to add title</a:t>
            </a:r>
            <a:endParaRPr lang="en-AR"/>
          </a:p>
        </p:txBody>
      </p:sp>
      <p:sp>
        <p:nvSpPr>
          <p:cNvPr id="9" name="Text Placeholder 2">
            <a:extLst>
              <a:ext uri="{FF2B5EF4-FFF2-40B4-BE49-F238E27FC236}">
                <a16:creationId xmlns:a16="http://schemas.microsoft.com/office/drawing/2014/main" id="{B81257EB-8AE4-DD0B-36FA-D1683FC0BB06}"/>
              </a:ext>
            </a:extLst>
          </p:cNvPr>
          <p:cNvSpPr>
            <a:spLocks noGrp="1"/>
          </p:cNvSpPr>
          <p:nvPr>
            <p:ph type="body" idx="10" hasCustomPrompt="1"/>
          </p:nvPr>
        </p:nvSpPr>
        <p:spPr>
          <a:xfrm>
            <a:off x="971550" y="5573972"/>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
        <p:nvSpPr>
          <p:cNvPr id="10" name="Text Placeholder 2">
            <a:extLst>
              <a:ext uri="{FF2B5EF4-FFF2-40B4-BE49-F238E27FC236}">
                <a16:creationId xmlns:a16="http://schemas.microsoft.com/office/drawing/2014/main" id="{99BFE672-4E62-A737-4DF1-D4E48C0BBD63}"/>
              </a:ext>
            </a:extLst>
          </p:cNvPr>
          <p:cNvSpPr>
            <a:spLocks noGrp="1"/>
          </p:cNvSpPr>
          <p:nvPr>
            <p:ph type="body" idx="1" hasCustomPrompt="1"/>
          </p:nvPr>
        </p:nvSpPr>
        <p:spPr>
          <a:xfrm>
            <a:off x="971550" y="5200954"/>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2556387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_SurferPhoto">
    <p:spTree>
      <p:nvGrpSpPr>
        <p:cNvPr id="1" name=""/>
        <p:cNvGrpSpPr/>
        <p:nvPr/>
      </p:nvGrpSpPr>
      <p:grpSpPr>
        <a:xfrm>
          <a:off x="0" y="0"/>
          <a:ext cx="0" cy="0"/>
          <a:chOff x="0" y="0"/>
          <a:chExt cx="0" cy="0"/>
        </a:xfrm>
      </p:grpSpPr>
      <p:pic>
        <p:nvPicPr>
          <p:cNvPr id="14" name="Imagen 2" descr="Imagen 2">
            <a:extLst>
              <a:ext uri="{FF2B5EF4-FFF2-40B4-BE49-F238E27FC236}">
                <a16:creationId xmlns:a16="http://schemas.microsoft.com/office/drawing/2014/main" id="{44802AE9-FFCA-57B0-5138-2C33EA3C4C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2"/>
            <a:ext cx="12193589" cy="6858002"/>
          </a:xfrm>
          <a:prstGeom prst="rect">
            <a:avLst/>
          </a:prstGeom>
          <a:ln w="12700">
            <a:miter lim="400000"/>
          </a:ln>
        </p:spPr>
      </p:pic>
      <p:sp>
        <p:nvSpPr>
          <p:cNvPr id="15" name="Rectángulo 7">
            <a:extLst>
              <a:ext uri="{FF2B5EF4-FFF2-40B4-BE49-F238E27FC236}">
                <a16:creationId xmlns:a16="http://schemas.microsoft.com/office/drawing/2014/main" id="{392F044B-9998-D92F-37E3-643E8C51B269}"/>
              </a:ext>
            </a:extLst>
          </p:cNvPr>
          <p:cNvSpPr/>
          <p:nvPr userDrawn="1"/>
        </p:nvSpPr>
        <p:spPr>
          <a:xfrm>
            <a:off x="-1" y="0"/>
            <a:ext cx="12193590" cy="6858000"/>
          </a:xfrm>
          <a:prstGeom prst="rect">
            <a:avLst/>
          </a:prstGeom>
          <a:gradFill>
            <a:gsLst>
              <a:gs pos="0">
                <a:srgbClr val="000000">
                  <a:alpha val="21000"/>
                </a:srgbClr>
              </a:gs>
              <a:gs pos="100000">
                <a:srgbClr val="000000">
                  <a:alpha val="40146"/>
                </a:srgbClr>
              </a:gs>
            </a:gsLst>
            <a:lin ang="10800000"/>
          </a:gradFill>
          <a:ln w="12700">
            <a:noFill/>
            <a:miter/>
          </a:ln>
        </p:spPr>
        <p:txBody>
          <a:bodyPr lIns="45719" rIns="45719" anchor="ctr"/>
          <a:lstStyle/>
          <a:p>
            <a:pPr algn="ctr">
              <a:defRPr>
                <a:solidFill>
                  <a:srgbClr val="FFFFFF"/>
                </a:solidFill>
              </a:defRPr>
            </a:pPr>
            <a:endParaRPr/>
          </a:p>
        </p:txBody>
      </p:sp>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7595866-0002-788A-8283-675213289BF9}"/>
              </a:ext>
            </a:extLst>
          </p:cNvPr>
          <p:cNvSpPr>
            <a:spLocks noGrp="1"/>
          </p:cNvSpPr>
          <p:nvPr>
            <p:ph type="body" idx="51" hasCustomPrompt="1"/>
          </p:nvPr>
        </p:nvSpPr>
        <p:spPr>
          <a:xfrm rot="16200000">
            <a:off x="-287193" y="1287878"/>
            <a:ext cx="2085771" cy="332361"/>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 name="Title 1">
            <a:extLst>
              <a:ext uri="{FF2B5EF4-FFF2-40B4-BE49-F238E27FC236}">
                <a16:creationId xmlns:a16="http://schemas.microsoft.com/office/drawing/2014/main" id="{A3B4991B-C56E-E2E3-E821-70BCD55448F3}"/>
              </a:ext>
            </a:extLst>
          </p:cNvPr>
          <p:cNvSpPr>
            <a:spLocks noGrp="1"/>
          </p:cNvSpPr>
          <p:nvPr>
            <p:ph type="title" hasCustomPrompt="1"/>
          </p:nvPr>
        </p:nvSpPr>
        <p:spPr>
          <a:xfrm>
            <a:off x="1200150" y="1606551"/>
            <a:ext cx="3621232" cy="831849"/>
          </a:xfrm>
          <a:prstGeom prst="rect">
            <a:avLst/>
          </a:prstGeom>
        </p:spPr>
        <p:txBody>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pic>
        <p:nvPicPr>
          <p:cNvPr id="2" name="Picture 1">
            <a:extLst>
              <a:ext uri="{FF2B5EF4-FFF2-40B4-BE49-F238E27FC236}">
                <a16:creationId xmlns:a16="http://schemas.microsoft.com/office/drawing/2014/main" id="{2DEB7C8E-0065-8003-2D7E-C81FF29AA03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47539" y="6212624"/>
            <a:ext cx="960550" cy="480276"/>
          </a:xfrm>
          <a:prstGeom prst="rect">
            <a:avLst/>
          </a:prstGeom>
          <a:ln w="12700">
            <a:miter lim="400000"/>
          </a:ln>
        </p:spPr>
      </p:pic>
      <p:sp>
        <p:nvSpPr>
          <p:cNvPr id="5" name="Text Placeholder 7">
            <a:extLst>
              <a:ext uri="{FF2B5EF4-FFF2-40B4-BE49-F238E27FC236}">
                <a16:creationId xmlns:a16="http://schemas.microsoft.com/office/drawing/2014/main" id="{C66344D3-ABDA-6AF8-4AA4-9CB9A4C25FA6}"/>
              </a:ext>
            </a:extLst>
          </p:cNvPr>
          <p:cNvSpPr>
            <a:spLocks noGrp="1"/>
          </p:cNvSpPr>
          <p:nvPr>
            <p:ph type="body" sz="quarter" idx="52" hasCustomPrompt="1"/>
          </p:nvPr>
        </p:nvSpPr>
        <p:spPr>
          <a:xfrm>
            <a:off x="5352585" y="1606551"/>
            <a:ext cx="8251903" cy="4094162"/>
          </a:xfrm>
          <a:prstGeom prst="rect">
            <a:avLst/>
          </a:prstGeom>
        </p:spPr>
        <p:txBody>
          <a:bodyPr/>
          <a:lstStyle>
            <a:lvl1pPr marL="0" indent="0">
              <a:buNone/>
              <a:defRPr sz="39500" b="0" spc="-300">
                <a:solidFill>
                  <a:schemeClr val="bg1"/>
                </a:solidFill>
                <a:latin typeface="Tenorite" pitchFamily="2" charset="0"/>
              </a:defRPr>
            </a:lvl1pPr>
          </a:lstStyle>
          <a:p>
            <a:pPr lvl="0"/>
            <a:r>
              <a:rPr lang="en-AR"/>
              <a:t>##.</a:t>
            </a:r>
          </a:p>
        </p:txBody>
      </p:sp>
    </p:spTree>
    <p:extLst>
      <p:ext uri="{BB962C8B-B14F-4D97-AF65-F5344CB8AC3E}">
        <p14:creationId xmlns:p14="http://schemas.microsoft.com/office/powerpoint/2010/main" val="4110382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_BikerPhoto">
    <p:spTree>
      <p:nvGrpSpPr>
        <p:cNvPr id="1" name=""/>
        <p:cNvGrpSpPr/>
        <p:nvPr/>
      </p:nvGrpSpPr>
      <p:grpSpPr>
        <a:xfrm>
          <a:off x="0" y="0"/>
          <a:ext cx="0" cy="0"/>
          <a:chOff x="0" y="0"/>
          <a:chExt cx="0" cy="0"/>
        </a:xfrm>
      </p:grpSpPr>
      <p:pic>
        <p:nvPicPr>
          <p:cNvPr id="2" name="Imagen 2" descr="Imagen 2">
            <a:extLst>
              <a:ext uri="{FF2B5EF4-FFF2-40B4-BE49-F238E27FC236}">
                <a16:creationId xmlns:a16="http://schemas.microsoft.com/office/drawing/2014/main" id="{DE6D9F74-D137-EFA7-14C8-CE2479BC52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3589" cy="6858000"/>
          </a:xfrm>
          <a:prstGeom prst="rect">
            <a:avLst/>
          </a:prstGeom>
          <a:ln w="12700">
            <a:miter lim="400000"/>
          </a:ln>
        </p:spPr>
      </p:pic>
      <p:sp>
        <p:nvSpPr>
          <p:cNvPr id="3" name="Rectángulo 7">
            <a:extLst>
              <a:ext uri="{FF2B5EF4-FFF2-40B4-BE49-F238E27FC236}">
                <a16:creationId xmlns:a16="http://schemas.microsoft.com/office/drawing/2014/main" id="{7D893797-3F65-8CF2-0189-2E147AAE7537}"/>
              </a:ext>
            </a:extLst>
          </p:cNvPr>
          <p:cNvSpPr/>
          <p:nvPr userDrawn="1"/>
        </p:nvSpPr>
        <p:spPr>
          <a:xfrm>
            <a:off x="1" y="0"/>
            <a:ext cx="12192000" cy="6858000"/>
          </a:xfrm>
          <a:prstGeom prst="rect">
            <a:avLst/>
          </a:prstGeom>
          <a:gradFill>
            <a:gsLst>
              <a:gs pos="0">
                <a:srgbClr val="000000">
                  <a:alpha val="21000"/>
                </a:srgbClr>
              </a:gs>
              <a:gs pos="100000">
                <a:srgbClr val="000000">
                  <a:alpha val="40146"/>
                </a:srgbClr>
              </a:gs>
            </a:gsLst>
            <a:lin ang="10800000"/>
          </a:gradFill>
          <a:ln w="12700">
            <a:noFill/>
            <a:miter/>
          </a:ln>
        </p:spPr>
        <p:txBody>
          <a:bodyPr lIns="45719" rIns="45719" anchor="ctr"/>
          <a:lstStyle/>
          <a:p>
            <a:pPr algn="ctr">
              <a:defRPr>
                <a:solidFill>
                  <a:srgbClr val="FFFFFF"/>
                </a:solidFill>
              </a:defRPr>
            </a:pPr>
            <a:endParaRPr/>
          </a:p>
        </p:txBody>
      </p:sp>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D8BC5C7A-8A4B-FF22-2A0C-91D374E91267}"/>
              </a:ext>
            </a:extLst>
          </p:cNvPr>
          <p:cNvSpPr>
            <a:spLocks noGrp="1"/>
          </p:cNvSpPr>
          <p:nvPr>
            <p:ph type="body" idx="51" hasCustomPrompt="1"/>
          </p:nvPr>
        </p:nvSpPr>
        <p:spPr>
          <a:xfrm rot="16200000">
            <a:off x="-287193" y="1287878"/>
            <a:ext cx="2085771" cy="332361"/>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Title 1">
            <a:extLst>
              <a:ext uri="{FF2B5EF4-FFF2-40B4-BE49-F238E27FC236}">
                <a16:creationId xmlns:a16="http://schemas.microsoft.com/office/drawing/2014/main" id="{5989FAB6-6BB1-5A74-A36A-723A31D0531F}"/>
              </a:ext>
            </a:extLst>
          </p:cNvPr>
          <p:cNvSpPr>
            <a:spLocks noGrp="1"/>
          </p:cNvSpPr>
          <p:nvPr>
            <p:ph type="title" hasCustomPrompt="1"/>
          </p:nvPr>
        </p:nvSpPr>
        <p:spPr>
          <a:xfrm>
            <a:off x="1200150" y="1606551"/>
            <a:ext cx="3621232" cy="831849"/>
          </a:xfrm>
          <a:prstGeom prst="rect">
            <a:avLst/>
          </a:prstGeom>
        </p:spPr>
        <p:txBody>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pic>
        <p:nvPicPr>
          <p:cNvPr id="4" name="Picture 3">
            <a:extLst>
              <a:ext uri="{FF2B5EF4-FFF2-40B4-BE49-F238E27FC236}">
                <a16:creationId xmlns:a16="http://schemas.microsoft.com/office/drawing/2014/main" id="{7E170A4E-38A0-6667-CF83-7F82638CCFD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47539" y="6212624"/>
            <a:ext cx="960550" cy="480276"/>
          </a:xfrm>
          <a:prstGeom prst="rect">
            <a:avLst/>
          </a:prstGeom>
          <a:ln w="12700">
            <a:miter lim="400000"/>
          </a:ln>
        </p:spPr>
      </p:pic>
      <p:sp>
        <p:nvSpPr>
          <p:cNvPr id="6" name="Text Placeholder 7">
            <a:extLst>
              <a:ext uri="{FF2B5EF4-FFF2-40B4-BE49-F238E27FC236}">
                <a16:creationId xmlns:a16="http://schemas.microsoft.com/office/drawing/2014/main" id="{719CB5B1-6E76-DEE1-E779-2DCB203D278C}"/>
              </a:ext>
            </a:extLst>
          </p:cNvPr>
          <p:cNvSpPr>
            <a:spLocks noGrp="1"/>
          </p:cNvSpPr>
          <p:nvPr>
            <p:ph type="body" sz="quarter" idx="52" hasCustomPrompt="1"/>
          </p:nvPr>
        </p:nvSpPr>
        <p:spPr>
          <a:xfrm>
            <a:off x="5352585" y="1606551"/>
            <a:ext cx="8251903" cy="4094162"/>
          </a:xfrm>
          <a:prstGeom prst="rect">
            <a:avLst/>
          </a:prstGeom>
        </p:spPr>
        <p:txBody>
          <a:bodyPr/>
          <a:lstStyle>
            <a:lvl1pPr marL="0" indent="0">
              <a:buNone/>
              <a:defRPr sz="39500" b="0" spc="-300">
                <a:solidFill>
                  <a:schemeClr val="bg1"/>
                </a:solidFill>
                <a:latin typeface="Tenorite" pitchFamily="2" charset="0"/>
              </a:defRPr>
            </a:lvl1pPr>
          </a:lstStyle>
          <a:p>
            <a:pPr lvl="0"/>
            <a:r>
              <a:rPr lang="en-AR"/>
              <a:t>##.</a:t>
            </a:r>
          </a:p>
        </p:txBody>
      </p:sp>
    </p:spTree>
    <p:extLst>
      <p:ext uri="{BB962C8B-B14F-4D97-AF65-F5344CB8AC3E}">
        <p14:creationId xmlns:p14="http://schemas.microsoft.com/office/powerpoint/2010/main" val="280814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_SnowboarderPhoto">
    <p:spTree>
      <p:nvGrpSpPr>
        <p:cNvPr id="1" name=""/>
        <p:cNvGrpSpPr/>
        <p:nvPr/>
      </p:nvGrpSpPr>
      <p:grpSpPr>
        <a:xfrm>
          <a:off x="0" y="0"/>
          <a:ext cx="0" cy="0"/>
          <a:chOff x="0" y="0"/>
          <a:chExt cx="0" cy="0"/>
        </a:xfrm>
      </p:grpSpPr>
      <p:pic>
        <p:nvPicPr>
          <p:cNvPr id="4" name="Imagen 2" descr="Imagen 2">
            <a:extLst>
              <a:ext uri="{FF2B5EF4-FFF2-40B4-BE49-F238E27FC236}">
                <a16:creationId xmlns:a16="http://schemas.microsoft.com/office/drawing/2014/main" id="{715CA2DC-957B-4ABF-4996-E2C6809A7E6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flipH="1">
            <a:off x="-1596" y="-2"/>
            <a:ext cx="12193591" cy="6858002"/>
          </a:xfrm>
          <a:prstGeom prst="rect">
            <a:avLst/>
          </a:prstGeom>
          <a:ln w="12700">
            <a:miter lim="400000"/>
          </a:ln>
        </p:spPr>
      </p:pic>
      <p:sp>
        <p:nvSpPr>
          <p:cNvPr id="5" name="Rectángulo 7">
            <a:extLst>
              <a:ext uri="{FF2B5EF4-FFF2-40B4-BE49-F238E27FC236}">
                <a16:creationId xmlns:a16="http://schemas.microsoft.com/office/drawing/2014/main" id="{DBF5B281-A304-91A0-1B48-BAD11BA4E8C9}"/>
              </a:ext>
            </a:extLst>
          </p:cNvPr>
          <p:cNvSpPr/>
          <p:nvPr userDrawn="1"/>
        </p:nvSpPr>
        <p:spPr>
          <a:xfrm>
            <a:off x="-1596" y="0"/>
            <a:ext cx="12193590" cy="6858000"/>
          </a:xfrm>
          <a:prstGeom prst="rect">
            <a:avLst/>
          </a:prstGeom>
          <a:gradFill>
            <a:gsLst>
              <a:gs pos="0">
                <a:srgbClr val="000000">
                  <a:alpha val="21000"/>
                </a:srgbClr>
              </a:gs>
              <a:gs pos="100000">
                <a:srgbClr val="000000">
                  <a:alpha val="40146"/>
                </a:srgbClr>
              </a:gs>
            </a:gsLst>
            <a:lin ang="10800000"/>
          </a:gradFill>
          <a:ln w="12700">
            <a:noFill/>
            <a:miter/>
          </a:ln>
        </p:spPr>
        <p:txBody>
          <a:bodyPr lIns="45719" rIns="45719" anchor="ctr"/>
          <a:lstStyle/>
          <a:p>
            <a:pPr algn="ctr">
              <a:defRPr>
                <a:solidFill>
                  <a:srgbClr val="FFFFFF"/>
                </a:solidFill>
              </a:defRPr>
            </a:pPr>
            <a:endParaRPr/>
          </a:p>
        </p:txBody>
      </p:sp>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FDB059-C632-1B9B-3AC0-F6E465CA7F63}"/>
              </a:ext>
            </a:extLst>
          </p:cNvPr>
          <p:cNvSpPr>
            <a:spLocks noGrp="1"/>
          </p:cNvSpPr>
          <p:nvPr>
            <p:ph type="body" idx="51" hasCustomPrompt="1"/>
          </p:nvPr>
        </p:nvSpPr>
        <p:spPr>
          <a:xfrm rot="16200000">
            <a:off x="-287193" y="1287878"/>
            <a:ext cx="2085771" cy="332361"/>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Title 1">
            <a:extLst>
              <a:ext uri="{FF2B5EF4-FFF2-40B4-BE49-F238E27FC236}">
                <a16:creationId xmlns:a16="http://schemas.microsoft.com/office/drawing/2014/main" id="{224F6414-9B23-4389-240D-3E7042225F5F}"/>
              </a:ext>
            </a:extLst>
          </p:cNvPr>
          <p:cNvSpPr>
            <a:spLocks noGrp="1"/>
          </p:cNvSpPr>
          <p:nvPr>
            <p:ph type="title" hasCustomPrompt="1"/>
          </p:nvPr>
        </p:nvSpPr>
        <p:spPr>
          <a:xfrm>
            <a:off x="1200150" y="1606551"/>
            <a:ext cx="3621232" cy="831849"/>
          </a:xfrm>
          <a:prstGeom prst="rect">
            <a:avLst/>
          </a:prstGeom>
        </p:spPr>
        <p:txBody>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pic>
        <p:nvPicPr>
          <p:cNvPr id="10" name="Picture 9">
            <a:extLst>
              <a:ext uri="{FF2B5EF4-FFF2-40B4-BE49-F238E27FC236}">
                <a16:creationId xmlns:a16="http://schemas.microsoft.com/office/drawing/2014/main" id="{2EB22520-5BCB-7136-084A-5209245B73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47539" y="6212624"/>
            <a:ext cx="960550" cy="480276"/>
          </a:xfrm>
          <a:prstGeom prst="rect">
            <a:avLst/>
          </a:prstGeom>
          <a:ln w="12700">
            <a:miter lim="400000"/>
          </a:ln>
        </p:spPr>
      </p:pic>
      <p:sp>
        <p:nvSpPr>
          <p:cNvPr id="2" name="Text Placeholder 7">
            <a:extLst>
              <a:ext uri="{FF2B5EF4-FFF2-40B4-BE49-F238E27FC236}">
                <a16:creationId xmlns:a16="http://schemas.microsoft.com/office/drawing/2014/main" id="{306AB036-A197-BB79-AB2C-D837C2790057}"/>
              </a:ext>
            </a:extLst>
          </p:cNvPr>
          <p:cNvSpPr>
            <a:spLocks noGrp="1"/>
          </p:cNvSpPr>
          <p:nvPr>
            <p:ph type="body" sz="quarter" idx="52" hasCustomPrompt="1"/>
          </p:nvPr>
        </p:nvSpPr>
        <p:spPr>
          <a:xfrm>
            <a:off x="5352585" y="1606551"/>
            <a:ext cx="8251903" cy="4094162"/>
          </a:xfrm>
          <a:prstGeom prst="rect">
            <a:avLst/>
          </a:prstGeom>
        </p:spPr>
        <p:txBody>
          <a:bodyPr/>
          <a:lstStyle>
            <a:lvl1pPr marL="0" indent="0">
              <a:buNone/>
              <a:defRPr sz="39500" b="0" spc="-300">
                <a:solidFill>
                  <a:schemeClr val="bg1"/>
                </a:solidFill>
                <a:latin typeface="Tenorite" pitchFamily="2" charset="0"/>
              </a:defRPr>
            </a:lvl1pPr>
          </a:lstStyle>
          <a:p>
            <a:pPr lvl="0"/>
            <a:r>
              <a:rPr lang="en-AR"/>
              <a:t>##.</a:t>
            </a:r>
          </a:p>
        </p:txBody>
      </p:sp>
    </p:spTree>
    <p:extLst>
      <p:ext uri="{BB962C8B-B14F-4D97-AF65-F5344CB8AC3E}">
        <p14:creationId xmlns:p14="http://schemas.microsoft.com/office/powerpoint/2010/main" val="2560471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ightArc_3blocks">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CFB150F-D212-CF69-4600-75EBBF91D9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6413" y="-6757"/>
            <a:ext cx="5359043" cy="6864757"/>
          </a:xfrm>
          <a:prstGeom prst="rect">
            <a:avLst/>
          </a:prstGeom>
        </p:spPr>
      </p:pic>
      <p:sp>
        <p:nvSpPr>
          <p:cNvPr id="4" name="Title 1">
            <a:extLst>
              <a:ext uri="{FF2B5EF4-FFF2-40B4-BE49-F238E27FC236}">
                <a16:creationId xmlns:a16="http://schemas.microsoft.com/office/drawing/2014/main" id="{68818C0C-0C14-E7D6-53A7-1F32AD436CF1}"/>
              </a:ext>
            </a:extLst>
          </p:cNvPr>
          <p:cNvSpPr>
            <a:spLocks noGrp="1"/>
          </p:cNvSpPr>
          <p:nvPr>
            <p:ph type="title" hasCustomPrompt="1"/>
          </p:nvPr>
        </p:nvSpPr>
        <p:spPr>
          <a:xfrm>
            <a:off x="710768" y="717551"/>
            <a:ext cx="4713639" cy="754788"/>
          </a:xfrm>
          <a:prstGeom prst="rect">
            <a:avLst/>
          </a:prstGeom>
        </p:spPr>
        <p:txBody>
          <a:bodyPr/>
          <a:lstStyle>
            <a:lvl1pPr>
              <a:lnSpc>
                <a:spcPct val="100000"/>
              </a:lnSpc>
              <a:defRPr sz="4800" b="1">
                <a:solidFill>
                  <a:schemeClr val="tx1"/>
                </a:solidFill>
                <a:latin typeface="Tenorite" pitchFamily="2" charset="0"/>
              </a:defRPr>
            </a:lvl1pPr>
          </a:lstStyle>
          <a:p>
            <a:r>
              <a:rPr lang="en-US"/>
              <a:t>Click to add title</a:t>
            </a:r>
            <a:endParaRPr lang="en-AR"/>
          </a:p>
        </p:txBody>
      </p:sp>
      <p:sp>
        <p:nvSpPr>
          <p:cNvPr id="5" name="Text Placeholder 2">
            <a:extLst>
              <a:ext uri="{FF2B5EF4-FFF2-40B4-BE49-F238E27FC236}">
                <a16:creationId xmlns:a16="http://schemas.microsoft.com/office/drawing/2014/main" id="{0C2BEF71-FFD0-8349-E44A-46D5169EBD74}"/>
              </a:ext>
            </a:extLst>
          </p:cNvPr>
          <p:cNvSpPr>
            <a:spLocks noGrp="1"/>
          </p:cNvSpPr>
          <p:nvPr>
            <p:ph type="body" idx="28" hasCustomPrompt="1"/>
          </p:nvPr>
        </p:nvSpPr>
        <p:spPr>
          <a:xfrm>
            <a:off x="710769" y="1743074"/>
            <a:ext cx="4713638" cy="564530"/>
          </a:xfrm>
          <a:prstGeom prst="rect">
            <a:avLst/>
          </a:prstGeom>
        </p:spPr>
        <p:txBody>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
        <p:nvSpPr>
          <p:cNvPr id="6" name="Número de diapositiva">
            <a:extLst>
              <a:ext uri="{FF2B5EF4-FFF2-40B4-BE49-F238E27FC236}">
                <a16:creationId xmlns:a16="http://schemas.microsoft.com/office/drawing/2014/main" id="{652542C5-B413-0AC7-BF0A-A5FC4162357A}"/>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defRPr>
            </a:lvl1pPr>
          </a:lstStyle>
          <a:p>
            <a:fld id="{86CB4B4D-7CA3-9044-876B-883B54F8677D}" type="slidenum">
              <a:rPr lang="es-AR" smtClean="0"/>
              <a:pPr/>
              <a:t>‹#›</a:t>
            </a:fld>
            <a:endParaRPr lang="es-AR"/>
          </a:p>
        </p:txBody>
      </p:sp>
      <p:pic>
        <p:nvPicPr>
          <p:cNvPr id="10" name="Picture 9">
            <a:extLst>
              <a:ext uri="{FF2B5EF4-FFF2-40B4-BE49-F238E27FC236}">
                <a16:creationId xmlns:a16="http://schemas.microsoft.com/office/drawing/2014/main" id="{E61F7CBB-0977-6078-8EF7-2B14CB13166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pic>
        <p:nvPicPr>
          <p:cNvPr id="8" name="Imagen 26">
            <a:extLst>
              <a:ext uri="{FF2B5EF4-FFF2-40B4-BE49-F238E27FC236}">
                <a16:creationId xmlns:a16="http://schemas.microsoft.com/office/drawing/2014/main" id="{C7886CE7-6A41-9BD5-0F60-3D298B8242F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178566" y="4340773"/>
            <a:ext cx="5013433" cy="2517227"/>
          </a:xfrm>
          <a:prstGeom prst="rect">
            <a:avLst/>
          </a:prstGeom>
        </p:spPr>
      </p:pic>
      <p:sp>
        <p:nvSpPr>
          <p:cNvPr id="9" name="Rectángulo 27">
            <a:extLst>
              <a:ext uri="{FF2B5EF4-FFF2-40B4-BE49-F238E27FC236}">
                <a16:creationId xmlns:a16="http://schemas.microsoft.com/office/drawing/2014/main" id="{64FDDD08-9D9A-7216-04DA-0480108DEE8F}"/>
              </a:ext>
            </a:extLst>
          </p:cNvPr>
          <p:cNvSpPr/>
          <p:nvPr userDrawn="1"/>
        </p:nvSpPr>
        <p:spPr>
          <a:xfrm>
            <a:off x="6653048" y="4340772"/>
            <a:ext cx="5538952" cy="2517228"/>
          </a:xfrm>
          <a:prstGeom prst="rect">
            <a:avLst/>
          </a:prstGeom>
          <a:solidFill>
            <a:schemeClr val="tx1">
              <a:alpha val="35737"/>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AR" sz="1800" b="0" i="0" u="none" strike="noStrike" cap="none" spc="0" normalizeH="0" baseline="0">
              <a:ln>
                <a:noFill/>
              </a:ln>
              <a:solidFill>
                <a:srgbClr val="000000"/>
              </a:solidFill>
              <a:effectLst/>
              <a:uFillTx/>
              <a:latin typeface="+mn-lt"/>
              <a:ea typeface="+mn-ea"/>
              <a:cs typeface="+mn-cs"/>
              <a:sym typeface="Tenorite Regular"/>
            </a:endParaRPr>
          </a:p>
        </p:txBody>
      </p:sp>
      <p:sp>
        <p:nvSpPr>
          <p:cNvPr id="16" name="Rounded Rectangle 9">
            <a:extLst>
              <a:ext uri="{FF2B5EF4-FFF2-40B4-BE49-F238E27FC236}">
                <a16:creationId xmlns:a16="http://schemas.microsoft.com/office/drawing/2014/main" id="{72AF4840-D3DD-4B8F-35B0-3E51A2F63163}"/>
              </a:ext>
            </a:extLst>
          </p:cNvPr>
          <p:cNvSpPr/>
          <p:nvPr userDrawn="1"/>
        </p:nvSpPr>
        <p:spPr>
          <a:xfrm>
            <a:off x="7109754" y="1684"/>
            <a:ext cx="2510775" cy="4286070"/>
          </a:xfrm>
          <a:prstGeom prst="roundRect">
            <a:avLst>
              <a:gd name="adj" fmla="val 0"/>
            </a:avLst>
          </a:prstGeom>
          <a:solidFill>
            <a:srgbClr val="5F2281"/>
          </a:solidFill>
          <a:ln w="12700">
            <a:miter lim="400000"/>
          </a:ln>
        </p:spPr>
        <p:txBody>
          <a:bodyPr lIns="27725" tIns="27725" rIns="27725" bIns="27725" anchor="ctr"/>
          <a:lstStyle/>
          <a:p>
            <a:pPr algn="ctr">
              <a:defRPr>
                <a:solidFill>
                  <a:srgbClr val="FFFFFF"/>
                </a:solidFill>
                <a:latin typeface="+mj-lt"/>
                <a:ea typeface="+mj-ea"/>
                <a:cs typeface="+mj-cs"/>
                <a:sym typeface="Calibri"/>
              </a:defRPr>
            </a:pPr>
            <a:endParaRPr/>
          </a:p>
        </p:txBody>
      </p:sp>
      <p:sp>
        <p:nvSpPr>
          <p:cNvPr id="17" name="Straight Connector 16">
            <a:extLst>
              <a:ext uri="{FF2B5EF4-FFF2-40B4-BE49-F238E27FC236}">
                <a16:creationId xmlns:a16="http://schemas.microsoft.com/office/drawing/2014/main" id="{D3BBE85D-134C-C4D1-C7EC-7BDD6C98AA54}"/>
              </a:ext>
            </a:extLst>
          </p:cNvPr>
          <p:cNvSpPr/>
          <p:nvPr userDrawn="1"/>
        </p:nvSpPr>
        <p:spPr>
          <a:xfrm>
            <a:off x="7561133" y="1317815"/>
            <a:ext cx="641318" cy="0"/>
          </a:xfrm>
          <a:prstGeom prst="line">
            <a:avLst/>
          </a:prstGeom>
          <a:ln w="19050">
            <a:solidFill>
              <a:srgbClr val="FFFFFF"/>
            </a:solidFill>
            <a:miter/>
          </a:ln>
        </p:spPr>
        <p:txBody>
          <a:bodyPr lIns="27725" tIns="27725" rIns="27725" bIns="27725"/>
          <a:lstStyle/>
          <a:p>
            <a:endParaRPr/>
          </a:p>
        </p:txBody>
      </p:sp>
      <p:pic>
        <p:nvPicPr>
          <p:cNvPr id="31" name="Picture 30">
            <a:extLst>
              <a:ext uri="{FF2B5EF4-FFF2-40B4-BE49-F238E27FC236}">
                <a16:creationId xmlns:a16="http://schemas.microsoft.com/office/drawing/2014/main" id="{DD9DFF80-EFB9-9344-CA90-B3DCA1DB20B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9686244" y="-6757"/>
            <a:ext cx="2503820" cy="4292825"/>
          </a:xfrm>
          <a:prstGeom prst="rect">
            <a:avLst/>
          </a:prstGeom>
        </p:spPr>
      </p:pic>
      <p:pic>
        <p:nvPicPr>
          <p:cNvPr id="32" name="Imagen 4" descr="Imagen 4">
            <a:extLst>
              <a:ext uri="{FF2B5EF4-FFF2-40B4-BE49-F238E27FC236}">
                <a16:creationId xmlns:a16="http://schemas.microsoft.com/office/drawing/2014/main" id="{6A9AC785-0F64-0161-B49A-3CA58929193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6200000">
            <a:off x="3565757" y="2885849"/>
            <a:ext cx="6857107" cy="1086301"/>
          </a:xfrm>
          <a:prstGeom prst="rect">
            <a:avLst/>
          </a:prstGeom>
          <a:ln w="12700">
            <a:miter lim="400000"/>
          </a:ln>
        </p:spPr>
      </p:pic>
      <p:sp>
        <p:nvSpPr>
          <p:cNvPr id="35" name="Text Placeholder 2">
            <a:extLst>
              <a:ext uri="{FF2B5EF4-FFF2-40B4-BE49-F238E27FC236}">
                <a16:creationId xmlns:a16="http://schemas.microsoft.com/office/drawing/2014/main" id="{2B5FAA8A-EFB3-3914-95F7-0227F07453E6}"/>
              </a:ext>
            </a:extLst>
          </p:cNvPr>
          <p:cNvSpPr>
            <a:spLocks noGrp="1"/>
          </p:cNvSpPr>
          <p:nvPr>
            <p:ph type="body" idx="34" hasCustomPrompt="1"/>
          </p:nvPr>
        </p:nvSpPr>
        <p:spPr>
          <a:xfrm>
            <a:off x="7537461" y="2887463"/>
            <a:ext cx="2285411" cy="541537"/>
          </a:xfrm>
          <a:prstGeom prst="rect">
            <a:avLst/>
          </a:prstGeom>
        </p:spPr>
        <p:txBody>
          <a:bodyPr/>
          <a:lstStyle>
            <a:lvl1pPr marL="0" indent="0">
              <a:buNone/>
              <a:defRPr sz="20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6" name="Text Placeholder 2">
            <a:extLst>
              <a:ext uri="{FF2B5EF4-FFF2-40B4-BE49-F238E27FC236}">
                <a16:creationId xmlns:a16="http://schemas.microsoft.com/office/drawing/2014/main" id="{7027E4D3-6A8C-8CB6-CDB2-1A89DCFF73EA}"/>
              </a:ext>
            </a:extLst>
          </p:cNvPr>
          <p:cNvSpPr>
            <a:spLocks noGrp="1"/>
          </p:cNvSpPr>
          <p:nvPr>
            <p:ph type="body" idx="35" hasCustomPrompt="1"/>
          </p:nvPr>
        </p:nvSpPr>
        <p:spPr>
          <a:xfrm>
            <a:off x="7538564" y="2062658"/>
            <a:ext cx="1868671" cy="827310"/>
          </a:xfrm>
          <a:prstGeom prst="rect">
            <a:avLst/>
          </a:prstGeom>
        </p:spPr>
        <p:txBody>
          <a:bodyPr/>
          <a:lstStyle>
            <a:lvl1pPr marL="0" indent="0">
              <a:buNone/>
              <a:defRPr sz="6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2" name="Text Placeholder 2">
            <a:extLst>
              <a:ext uri="{FF2B5EF4-FFF2-40B4-BE49-F238E27FC236}">
                <a16:creationId xmlns:a16="http://schemas.microsoft.com/office/drawing/2014/main" id="{C9F019A0-AC0B-AE7F-07BA-D3EF487F2AD8}"/>
              </a:ext>
            </a:extLst>
          </p:cNvPr>
          <p:cNvSpPr>
            <a:spLocks noGrp="1"/>
          </p:cNvSpPr>
          <p:nvPr>
            <p:ph type="body" idx="40" hasCustomPrompt="1"/>
          </p:nvPr>
        </p:nvSpPr>
        <p:spPr>
          <a:xfrm>
            <a:off x="9951800" y="5625767"/>
            <a:ext cx="2037422" cy="541537"/>
          </a:xfrm>
          <a:prstGeom prst="rect">
            <a:avLst/>
          </a:prstGeom>
        </p:spPr>
        <p:txBody>
          <a:bodyPr/>
          <a:lstStyle>
            <a:lvl1pPr marL="0" indent="0">
              <a:buNone/>
              <a:defRPr sz="20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3" name="Text Placeholder 2">
            <a:extLst>
              <a:ext uri="{FF2B5EF4-FFF2-40B4-BE49-F238E27FC236}">
                <a16:creationId xmlns:a16="http://schemas.microsoft.com/office/drawing/2014/main" id="{15DAB1F5-F7AA-AB2F-B464-C43F7CE8B361}"/>
              </a:ext>
            </a:extLst>
          </p:cNvPr>
          <p:cNvSpPr>
            <a:spLocks noGrp="1"/>
          </p:cNvSpPr>
          <p:nvPr>
            <p:ph type="body" idx="41" hasCustomPrompt="1"/>
          </p:nvPr>
        </p:nvSpPr>
        <p:spPr>
          <a:xfrm>
            <a:off x="9952902" y="4800962"/>
            <a:ext cx="1868671" cy="827310"/>
          </a:xfrm>
          <a:prstGeom prst="rect">
            <a:avLst/>
          </a:prstGeom>
        </p:spPr>
        <p:txBody>
          <a:bodyPr/>
          <a:lstStyle>
            <a:lvl1pPr marL="0" indent="0">
              <a:buNone/>
              <a:defRPr sz="6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19" name="Número de diapositiva">
            <a:extLst>
              <a:ext uri="{FF2B5EF4-FFF2-40B4-BE49-F238E27FC236}">
                <a16:creationId xmlns:a16="http://schemas.microsoft.com/office/drawing/2014/main" id="{EA198DAA-A1F6-40B7-8679-1A0F1A22FF50}"/>
              </a:ext>
            </a:extLst>
          </p:cNvPr>
          <p:cNvSpPr txBox="1">
            <a:spLocks/>
          </p:cNvSpPr>
          <p:nvPr userDrawn="1"/>
        </p:nvSpPr>
        <p:spPr>
          <a:xfrm>
            <a:off x="11669163" y="65908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s-AR"/>
          </a:p>
        </p:txBody>
      </p:sp>
      <p:sp>
        <p:nvSpPr>
          <p:cNvPr id="21" name="Número de diapositiva">
            <a:extLst>
              <a:ext uri="{FF2B5EF4-FFF2-40B4-BE49-F238E27FC236}">
                <a16:creationId xmlns:a16="http://schemas.microsoft.com/office/drawing/2014/main" id="{FE780655-0E94-8039-BDF3-D67FD0167BCE}"/>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pPr/>
              <a:t>‹#›</a:t>
            </a:fld>
            <a:endParaRPr lang="en-US" noProof="0"/>
          </a:p>
        </p:txBody>
      </p:sp>
      <p:pic>
        <p:nvPicPr>
          <p:cNvPr id="22" name="Picture 21">
            <a:extLst>
              <a:ext uri="{FF2B5EF4-FFF2-40B4-BE49-F238E27FC236}">
                <a16:creationId xmlns:a16="http://schemas.microsoft.com/office/drawing/2014/main" id="{DD60077D-A90C-AD0C-4C15-8F4F9F64144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701191" y="6406417"/>
            <a:ext cx="634999" cy="317500"/>
          </a:xfrm>
          <a:prstGeom prst="rect">
            <a:avLst/>
          </a:prstGeom>
          <a:ln w="12700">
            <a:miter lim="400000"/>
          </a:ln>
        </p:spPr>
      </p:pic>
    </p:spTree>
    <p:extLst>
      <p:ext uri="{BB962C8B-B14F-4D97-AF65-F5344CB8AC3E}">
        <p14:creationId xmlns:p14="http://schemas.microsoft.com/office/powerpoint/2010/main" val="1490681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ight_Arc_4blocks">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CFB150F-D212-CF69-4600-75EBBF91D9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6413" y="-6757"/>
            <a:ext cx="5359043" cy="6864757"/>
          </a:xfrm>
          <a:prstGeom prst="rect">
            <a:avLst/>
          </a:prstGeom>
        </p:spPr>
      </p:pic>
      <p:sp>
        <p:nvSpPr>
          <p:cNvPr id="4" name="Title 1">
            <a:extLst>
              <a:ext uri="{FF2B5EF4-FFF2-40B4-BE49-F238E27FC236}">
                <a16:creationId xmlns:a16="http://schemas.microsoft.com/office/drawing/2014/main" id="{68818C0C-0C14-E7D6-53A7-1F32AD436CF1}"/>
              </a:ext>
            </a:extLst>
          </p:cNvPr>
          <p:cNvSpPr>
            <a:spLocks noGrp="1"/>
          </p:cNvSpPr>
          <p:nvPr>
            <p:ph type="title" hasCustomPrompt="1"/>
          </p:nvPr>
        </p:nvSpPr>
        <p:spPr>
          <a:xfrm>
            <a:off x="710768" y="717551"/>
            <a:ext cx="4713639" cy="754788"/>
          </a:xfrm>
          <a:prstGeom prst="rect">
            <a:avLst/>
          </a:prstGeom>
        </p:spPr>
        <p:txBody>
          <a:bodyPr/>
          <a:lstStyle>
            <a:lvl1pPr>
              <a:lnSpc>
                <a:spcPct val="100000"/>
              </a:lnSpc>
              <a:defRPr sz="4800" b="1">
                <a:solidFill>
                  <a:schemeClr val="tx1"/>
                </a:solidFill>
                <a:latin typeface="Tenorite" pitchFamily="2" charset="0"/>
              </a:defRPr>
            </a:lvl1pPr>
          </a:lstStyle>
          <a:p>
            <a:r>
              <a:rPr lang="en-US"/>
              <a:t>Click to add title</a:t>
            </a:r>
            <a:endParaRPr lang="en-AR"/>
          </a:p>
        </p:txBody>
      </p:sp>
      <p:sp>
        <p:nvSpPr>
          <p:cNvPr id="5" name="Text Placeholder 2">
            <a:extLst>
              <a:ext uri="{FF2B5EF4-FFF2-40B4-BE49-F238E27FC236}">
                <a16:creationId xmlns:a16="http://schemas.microsoft.com/office/drawing/2014/main" id="{0C2BEF71-FFD0-8349-E44A-46D5169EBD74}"/>
              </a:ext>
            </a:extLst>
          </p:cNvPr>
          <p:cNvSpPr>
            <a:spLocks noGrp="1"/>
          </p:cNvSpPr>
          <p:nvPr>
            <p:ph type="body" idx="28" hasCustomPrompt="1"/>
          </p:nvPr>
        </p:nvSpPr>
        <p:spPr>
          <a:xfrm>
            <a:off x="710769" y="1743074"/>
            <a:ext cx="4713638" cy="564530"/>
          </a:xfrm>
          <a:prstGeom prst="rect">
            <a:avLst/>
          </a:prstGeom>
        </p:spPr>
        <p:txBody>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
        <p:nvSpPr>
          <p:cNvPr id="6" name="Número de diapositiva">
            <a:extLst>
              <a:ext uri="{FF2B5EF4-FFF2-40B4-BE49-F238E27FC236}">
                <a16:creationId xmlns:a16="http://schemas.microsoft.com/office/drawing/2014/main" id="{652542C5-B413-0AC7-BF0A-A5FC4162357A}"/>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defRPr>
            </a:lvl1pPr>
          </a:lstStyle>
          <a:p>
            <a:fld id="{86CB4B4D-7CA3-9044-876B-883B54F8677D}" type="slidenum">
              <a:rPr lang="es-AR" smtClean="0"/>
              <a:pPr/>
              <a:t>‹#›</a:t>
            </a:fld>
            <a:endParaRPr lang="es-AR"/>
          </a:p>
        </p:txBody>
      </p:sp>
      <p:pic>
        <p:nvPicPr>
          <p:cNvPr id="10" name="Picture 9">
            <a:extLst>
              <a:ext uri="{FF2B5EF4-FFF2-40B4-BE49-F238E27FC236}">
                <a16:creationId xmlns:a16="http://schemas.microsoft.com/office/drawing/2014/main" id="{E61F7CBB-0977-6078-8EF7-2B14CB13166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pic>
        <p:nvPicPr>
          <p:cNvPr id="8" name="Imagen 26">
            <a:extLst>
              <a:ext uri="{FF2B5EF4-FFF2-40B4-BE49-F238E27FC236}">
                <a16:creationId xmlns:a16="http://schemas.microsoft.com/office/drawing/2014/main" id="{C7886CE7-6A41-9BD5-0F60-3D298B8242F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178566" y="4340773"/>
            <a:ext cx="5013433" cy="2517227"/>
          </a:xfrm>
          <a:prstGeom prst="rect">
            <a:avLst/>
          </a:prstGeom>
        </p:spPr>
      </p:pic>
      <p:sp>
        <p:nvSpPr>
          <p:cNvPr id="9" name="Rectángulo 27">
            <a:extLst>
              <a:ext uri="{FF2B5EF4-FFF2-40B4-BE49-F238E27FC236}">
                <a16:creationId xmlns:a16="http://schemas.microsoft.com/office/drawing/2014/main" id="{64FDDD08-9D9A-7216-04DA-0480108DEE8F}"/>
              </a:ext>
            </a:extLst>
          </p:cNvPr>
          <p:cNvSpPr/>
          <p:nvPr userDrawn="1"/>
        </p:nvSpPr>
        <p:spPr>
          <a:xfrm>
            <a:off x="6653048" y="4340772"/>
            <a:ext cx="5538952" cy="2517228"/>
          </a:xfrm>
          <a:prstGeom prst="rect">
            <a:avLst/>
          </a:prstGeom>
          <a:solidFill>
            <a:schemeClr val="tx1">
              <a:alpha val="35737"/>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AR" sz="1800" b="0" i="0" u="none" strike="noStrike" cap="none" spc="0" normalizeH="0" baseline="0">
              <a:ln>
                <a:noFill/>
              </a:ln>
              <a:solidFill>
                <a:srgbClr val="000000"/>
              </a:solidFill>
              <a:effectLst/>
              <a:uFillTx/>
              <a:latin typeface="+mn-lt"/>
              <a:ea typeface="+mn-ea"/>
              <a:cs typeface="+mn-cs"/>
              <a:sym typeface="Tenorite Regular"/>
            </a:endParaRPr>
          </a:p>
        </p:txBody>
      </p:sp>
      <p:sp>
        <p:nvSpPr>
          <p:cNvPr id="15" name="Rounded Rectangle 1">
            <a:extLst>
              <a:ext uri="{FF2B5EF4-FFF2-40B4-BE49-F238E27FC236}">
                <a16:creationId xmlns:a16="http://schemas.microsoft.com/office/drawing/2014/main" id="{0A338C68-44F9-FA08-87FC-A9AA256BD103}"/>
              </a:ext>
            </a:extLst>
          </p:cNvPr>
          <p:cNvSpPr/>
          <p:nvPr userDrawn="1"/>
        </p:nvSpPr>
        <p:spPr>
          <a:xfrm>
            <a:off x="9678860" y="2695081"/>
            <a:ext cx="2511204" cy="1592673"/>
          </a:xfrm>
          <a:prstGeom prst="roundRect">
            <a:avLst>
              <a:gd name="adj" fmla="val 0"/>
            </a:avLst>
          </a:prstGeom>
          <a:solidFill>
            <a:srgbClr val="262626"/>
          </a:solidFill>
          <a:ln w="12700">
            <a:miter lim="400000"/>
          </a:ln>
        </p:spPr>
        <p:txBody>
          <a:bodyPr lIns="27725" tIns="27725" rIns="27725" bIns="27725" anchor="ctr"/>
          <a:lstStyle/>
          <a:p>
            <a:pPr algn="ctr">
              <a:defRPr>
                <a:solidFill>
                  <a:srgbClr val="FFFFFF"/>
                </a:solidFill>
                <a:latin typeface="+mj-lt"/>
                <a:ea typeface="+mj-ea"/>
                <a:cs typeface="+mj-cs"/>
                <a:sym typeface="Calibri"/>
              </a:defRPr>
            </a:pPr>
            <a:endParaRPr/>
          </a:p>
        </p:txBody>
      </p:sp>
      <p:sp>
        <p:nvSpPr>
          <p:cNvPr id="16" name="Rounded Rectangle 9">
            <a:extLst>
              <a:ext uri="{FF2B5EF4-FFF2-40B4-BE49-F238E27FC236}">
                <a16:creationId xmlns:a16="http://schemas.microsoft.com/office/drawing/2014/main" id="{72AF4840-D3DD-4B8F-35B0-3E51A2F63163}"/>
              </a:ext>
            </a:extLst>
          </p:cNvPr>
          <p:cNvSpPr/>
          <p:nvPr userDrawn="1"/>
        </p:nvSpPr>
        <p:spPr>
          <a:xfrm>
            <a:off x="7109754" y="1684"/>
            <a:ext cx="2510775" cy="4286070"/>
          </a:xfrm>
          <a:prstGeom prst="roundRect">
            <a:avLst>
              <a:gd name="adj" fmla="val 0"/>
            </a:avLst>
          </a:prstGeom>
          <a:solidFill>
            <a:srgbClr val="5F2281"/>
          </a:solidFill>
          <a:ln w="12700">
            <a:miter lim="400000"/>
          </a:ln>
        </p:spPr>
        <p:txBody>
          <a:bodyPr lIns="27725" tIns="27725" rIns="27725" bIns="27725" anchor="ctr"/>
          <a:lstStyle/>
          <a:p>
            <a:pPr algn="ctr">
              <a:defRPr>
                <a:solidFill>
                  <a:srgbClr val="FFFFFF"/>
                </a:solidFill>
                <a:latin typeface="+mj-lt"/>
                <a:ea typeface="+mj-ea"/>
                <a:cs typeface="+mj-cs"/>
                <a:sym typeface="Calibri"/>
              </a:defRPr>
            </a:pPr>
            <a:endParaRPr/>
          </a:p>
        </p:txBody>
      </p:sp>
      <p:sp>
        <p:nvSpPr>
          <p:cNvPr id="17" name="Straight Connector 16">
            <a:extLst>
              <a:ext uri="{FF2B5EF4-FFF2-40B4-BE49-F238E27FC236}">
                <a16:creationId xmlns:a16="http://schemas.microsoft.com/office/drawing/2014/main" id="{D3BBE85D-134C-C4D1-C7EC-7BDD6C98AA54}"/>
              </a:ext>
            </a:extLst>
          </p:cNvPr>
          <p:cNvSpPr/>
          <p:nvPr userDrawn="1"/>
        </p:nvSpPr>
        <p:spPr>
          <a:xfrm>
            <a:off x="7561133" y="1317815"/>
            <a:ext cx="641318" cy="0"/>
          </a:xfrm>
          <a:prstGeom prst="line">
            <a:avLst/>
          </a:prstGeom>
          <a:ln w="19050">
            <a:solidFill>
              <a:srgbClr val="FFFFFF"/>
            </a:solidFill>
            <a:miter/>
          </a:ln>
        </p:spPr>
        <p:txBody>
          <a:bodyPr lIns="27725" tIns="27725" rIns="27725" bIns="27725"/>
          <a:lstStyle/>
          <a:p>
            <a:endParaRPr/>
          </a:p>
        </p:txBody>
      </p:sp>
      <p:pic>
        <p:nvPicPr>
          <p:cNvPr id="31" name="Picture 30">
            <a:extLst>
              <a:ext uri="{FF2B5EF4-FFF2-40B4-BE49-F238E27FC236}">
                <a16:creationId xmlns:a16="http://schemas.microsoft.com/office/drawing/2014/main" id="{DD9DFF80-EFB9-9344-CA90-B3DCA1DB20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686244" y="0"/>
            <a:ext cx="2503820" cy="2646061"/>
          </a:xfrm>
          <a:prstGeom prst="rect">
            <a:avLst/>
          </a:prstGeom>
        </p:spPr>
      </p:pic>
      <p:pic>
        <p:nvPicPr>
          <p:cNvPr id="32" name="Imagen 4" descr="Imagen 4">
            <a:extLst>
              <a:ext uri="{FF2B5EF4-FFF2-40B4-BE49-F238E27FC236}">
                <a16:creationId xmlns:a16="http://schemas.microsoft.com/office/drawing/2014/main" id="{6A9AC785-0F64-0161-B49A-3CA58929193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6200000">
            <a:off x="3565757" y="2885849"/>
            <a:ext cx="6857107" cy="1086301"/>
          </a:xfrm>
          <a:prstGeom prst="rect">
            <a:avLst/>
          </a:prstGeom>
          <a:ln w="12700">
            <a:miter lim="400000"/>
          </a:ln>
        </p:spPr>
      </p:pic>
      <p:sp>
        <p:nvSpPr>
          <p:cNvPr id="35" name="Text Placeholder 2">
            <a:extLst>
              <a:ext uri="{FF2B5EF4-FFF2-40B4-BE49-F238E27FC236}">
                <a16:creationId xmlns:a16="http://schemas.microsoft.com/office/drawing/2014/main" id="{2B5FAA8A-EFB3-3914-95F7-0227F07453E6}"/>
              </a:ext>
            </a:extLst>
          </p:cNvPr>
          <p:cNvSpPr>
            <a:spLocks noGrp="1"/>
          </p:cNvSpPr>
          <p:nvPr>
            <p:ph type="body" idx="34" hasCustomPrompt="1"/>
          </p:nvPr>
        </p:nvSpPr>
        <p:spPr>
          <a:xfrm>
            <a:off x="7537462" y="3321659"/>
            <a:ext cx="2272414" cy="541537"/>
          </a:xfrm>
          <a:prstGeom prst="rect">
            <a:avLst/>
          </a:prstGeom>
        </p:spPr>
        <p:txBody>
          <a:bodyPr/>
          <a:lstStyle>
            <a:lvl1pPr marL="0" indent="0">
              <a:buNone/>
              <a:defRPr sz="20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6" name="Text Placeholder 2">
            <a:extLst>
              <a:ext uri="{FF2B5EF4-FFF2-40B4-BE49-F238E27FC236}">
                <a16:creationId xmlns:a16="http://schemas.microsoft.com/office/drawing/2014/main" id="{7027E4D3-6A8C-8CB6-CDB2-1A89DCFF73EA}"/>
              </a:ext>
            </a:extLst>
          </p:cNvPr>
          <p:cNvSpPr>
            <a:spLocks noGrp="1"/>
          </p:cNvSpPr>
          <p:nvPr>
            <p:ph type="body" idx="35" hasCustomPrompt="1"/>
          </p:nvPr>
        </p:nvSpPr>
        <p:spPr>
          <a:xfrm>
            <a:off x="7538564" y="2496854"/>
            <a:ext cx="1868671" cy="827310"/>
          </a:xfrm>
          <a:prstGeom prst="rect">
            <a:avLst/>
          </a:prstGeom>
        </p:spPr>
        <p:txBody>
          <a:bodyPr/>
          <a:lstStyle>
            <a:lvl1pPr marL="0" indent="0">
              <a:buNone/>
              <a:defRPr sz="6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39" name="Text Placeholder 2">
            <a:extLst>
              <a:ext uri="{FF2B5EF4-FFF2-40B4-BE49-F238E27FC236}">
                <a16:creationId xmlns:a16="http://schemas.microsoft.com/office/drawing/2014/main" id="{30F0A3A5-6CBA-F34A-2829-1E5AF2275169}"/>
              </a:ext>
            </a:extLst>
          </p:cNvPr>
          <p:cNvSpPr>
            <a:spLocks noGrp="1"/>
          </p:cNvSpPr>
          <p:nvPr>
            <p:ph type="body" idx="37" hasCustomPrompt="1"/>
          </p:nvPr>
        </p:nvSpPr>
        <p:spPr>
          <a:xfrm>
            <a:off x="9950697" y="3823845"/>
            <a:ext cx="2297698" cy="541537"/>
          </a:xfrm>
          <a:prstGeom prst="rect">
            <a:avLst/>
          </a:prstGeom>
        </p:spPr>
        <p:txBody>
          <a:bodyPr/>
          <a:lstStyle>
            <a:lvl1pPr marL="0" indent="0">
              <a:buNone/>
              <a:defRPr sz="2000" b="1">
                <a:solidFill>
                  <a:srgbClr val="D183E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0" name="Text Placeholder 2">
            <a:extLst>
              <a:ext uri="{FF2B5EF4-FFF2-40B4-BE49-F238E27FC236}">
                <a16:creationId xmlns:a16="http://schemas.microsoft.com/office/drawing/2014/main" id="{1BF27584-88F2-0C5C-D9B9-1DE720BA84AB}"/>
              </a:ext>
            </a:extLst>
          </p:cNvPr>
          <p:cNvSpPr>
            <a:spLocks noGrp="1"/>
          </p:cNvSpPr>
          <p:nvPr>
            <p:ph type="body" idx="38" hasCustomPrompt="1"/>
          </p:nvPr>
        </p:nvSpPr>
        <p:spPr>
          <a:xfrm>
            <a:off x="9951799" y="3090778"/>
            <a:ext cx="1868671" cy="652442"/>
          </a:xfrm>
          <a:prstGeom prst="rect">
            <a:avLst/>
          </a:prstGeom>
        </p:spPr>
        <p:txBody>
          <a:bodyPr/>
          <a:lstStyle>
            <a:lvl1pPr marL="0" indent="0">
              <a:buNone/>
              <a:defRPr sz="6000">
                <a:solidFill>
                  <a:srgbClr val="D183E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2" name="Text Placeholder 2">
            <a:extLst>
              <a:ext uri="{FF2B5EF4-FFF2-40B4-BE49-F238E27FC236}">
                <a16:creationId xmlns:a16="http://schemas.microsoft.com/office/drawing/2014/main" id="{C9F019A0-AC0B-AE7F-07BA-D3EF487F2AD8}"/>
              </a:ext>
            </a:extLst>
          </p:cNvPr>
          <p:cNvSpPr>
            <a:spLocks noGrp="1"/>
          </p:cNvSpPr>
          <p:nvPr>
            <p:ph type="body" idx="40" hasCustomPrompt="1"/>
          </p:nvPr>
        </p:nvSpPr>
        <p:spPr>
          <a:xfrm>
            <a:off x="9951800" y="5754171"/>
            <a:ext cx="2037422" cy="541537"/>
          </a:xfrm>
          <a:prstGeom prst="rect">
            <a:avLst/>
          </a:prstGeom>
        </p:spPr>
        <p:txBody>
          <a:bodyPr/>
          <a:lstStyle>
            <a:lvl1pPr marL="0" indent="0">
              <a:buNone/>
              <a:defRPr sz="20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3" name="Text Placeholder 2">
            <a:extLst>
              <a:ext uri="{FF2B5EF4-FFF2-40B4-BE49-F238E27FC236}">
                <a16:creationId xmlns:a16="http://schemas.microsoft.com/office/drawing/2014/main" id="{15DAB1F5-F7AA-AB2F-B464-C43F7CE8B361}"/>
              </a:ext>
            </a:extLst>
          </p:cNvPr>
          <p:cNvSpPr>
            <a:spLocks noGrp="1"/>
          </p:cNvSpPr>
          <p:nvPr>
            <p:ph type="body" idx="41" hasCustomPrompt="1"/>
          </p:nvPr>
        </p:nvSpPr>
        <p:spPr>
          <a:xfrm>
            <a:off x="9952902" y="4929366"/>
            <a:ext cx="1868671" cy="827310"/>
          </a:xfrm>
          <a:prstGeom prst="rect">
            <a:avLst/>
          </a:prstGeom>
        </p:spPr>
        <p:txBody>
          <a:bodyPr/>
          <a:lstStyle>
            <a:lvl1pPr marL="0" indent="0">
              <a:buNone/>
              <a:defRPr sz="6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24" name="Número de diapositiva">
            <a:extLst>
              <a:ext uri="{FF2B5EF4-FFF2-40B4-BE49-F238E27FC236}">
                <a16:creationId xmlns:a16="http://schemas.microsoft.com/office/drawing/2014/main" id="{5922B451-BC30-DC9E-133C-DC9898BD30EB}"/>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pPr/>
              <a:t>‹#›</a:t>
            </a:fld>
            <a:endParaRPr lang="en-US" noProof="0"/>
          </a:p>
        </p:txBody>
      </p:sp>
      <p:pic>
        <p:nvPicPr>
          <p:cNvPr id="25" name="Picture 24">
            <a:extLst>
              <a:ext uri="{FF2B5EF4-FFF2-40B4-BE49-F238E27FC236}">
                <a16:creationId xmlns:a16="http://schemas.microsoft.com/office/drawing/2014/main" id="{073DFC48-4DFE-88DE-AF13-332BB535306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701191" y="6406417"/>
            <a:ext cx="634999" cy="317500"/>
          </a:xfrm>
          <a:prstGeom prst="rect">
            <a:avLst/>
          </a:prstGeom>
          <a:ln w="12700">
            <a:miter lim="400000"/>
          </a:ln>
        </p:spPr>
      </p:pic>
    </p:spTree>
    <p:extLst>
      <p:ext uri="{BB962C8B-B14F-4D97-AF65-F5344CB8AC3E}">
        <p14:creationId xmlns:p14="http://schemas.microsoft.com/office/powerpoint/2010/main" val="1451395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ttom_Arc_5blocks">
    <p:spTree>
      <p:nvGrpSpPr>
        <p:cNvPr id="1" name=""/>
        <p:cNvGrpSpPr/>
        <p:nvPr/>
      </p:nvGrpSpPr>
      <p:grpSpPr>
        <a:xfrm>
          <a:off x="0" y="0"/>
          <a:ext cx="0" cy="0"/>
          <a:chOff x="0" y="0"/>
          <a:chExt cx="0" cy="0"/>
        </a:xfrm>
      </p:grpSpPr>
      <p:pic>
        <p:nvPicPr>
          <p:cNvPr id="30" name="Picture 22">
            <a:extLst>
              <a:ext uri="{FF2B5EF4-FFF2-40B4-BE49-F238E27FC236}">
                <a16:creationId xmlns:a16="http://schemas.microsoft.com/office/drawing/2014/main" id="{7E6D7E89-0B00-98C6-DE48-7C1B5EACB5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329947" y="2551471"/>
            <a:ext cx="4862053" cy="1983626"/>
          </a:xfrm>
          <a:prstGeom prst="rect">
            <a:avLst/>
          </a:prstGeom>
        </p:spPr>
      </p:pic>
      <p:sp>
        <p:nvSpPr>
          <p:cNvPr id="21" name="Rectangle 36">
            <a:extLst>
              <a:ext uri="{FF2B5EF4-FFF2-40B4-BE49-F238E27FC236}">
                <a16:creationId xmlns:a16="http://schemas.microsoft.com/office/drawing/2014/main" id="{D586DC78-63B4-B183-3C3D-5B24AC6070A8}"/>
              </a:ext>
            </a:extLst>
          </p:cNvPr>
          <p:cNvSpPr/>
          <p:nvPr userDrawn="1"/>
        </p:nvSpPr>
        <p:spPr>
          <a:xfrm>
            <a:off x="7332575" y="2454531"/>
            <a:ext cx="4859425" cy="2075580"/>
          </a:xfrm>
          <a:prstGeom prst="rect">
            <a:avLst/>
          </a:prstGeom>
          <a:solidFill>
            <a:srgbClr val="000000">
              <a:alpha val="22745"/>
            </a:srgbClr>
          </a:solidFill>
          <a:ln w="12700">
            <a:miter lim="400000"/>
          </a:ln>
        </p:spPr>
        <p:txBody>
          <a:bodyPr lIns="45719" rIns="45719" anchor="ctr"/>
          <a:lstStyle/>
          <a:p>
            <a:pPr algn="ctr">
              <a:defRPr sz="1000">
                <a:solidFill>
                  <a:srgbClr val="FFFFFF"/>
                </a:solidFill>
              </a:defRPr>
            </a:pPr>
            <a:endParaRPr/>
          </a:p>
        </p:txBody>
      </p:sp>
      <p:pic>
        <p:nvPicPr>
          <p:cNvPr id="29" name="Picture 25">
            <a:extLst>
              <a:ext uri="{FF2B5EF4-FFF2-40B4-BE49-F238E27FC236}">
                <a16:creationId xmlns:a16="http://schemas.microsoft.com/office/drawing/2014/main" id="{7FDBB3EB-36C9-77E2-462B-2F39C1A40B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76"/>
          <a:stretch/>
        </p:blipFill>
        <p:spPr>
          <a:xfrm>
            <a:off x="-1" y="2662085"/>
            <a:ext cx="2486613" cy="4195916"/>
          </a:xfrm>
          <a:prstGeom prst="rect">
            <a:avLst/>
          </a:prstGeom>
        </p:spPr>
      </p:pic>
      <p:sp>
        <p:nvSpPr>
          <p:cNvPr id="19" name="Rectangle 36">
            <a:extLst>
              <a:ext uri="{FF2B5EF4-FFF2-40B4-BE49-F238E27FC236}">
                <a16:creationId xmlns:a16="http://schemas.microsoft.com/office/drawing/2014/main" id="{C9DE175A-3575-93FA-B92E-4A3B1F0746D3}"/>
              </a:ext>
            </a:extLst>
          </p:cNvPr>
          <p:cNvSpPr/>
          <p:nvPr userDrawn="1"/>
        </p:nvSpPr>
        <p:spPr>
          <a:xfrm>
            <a:off x="-1" y="2518006"/>
            <a:ext cx="2484519" cy="4339994"/>
          </a:xfrm>
          <a:prstGeom prst="rect">
            <a:avLst/>
          </a:prstGeom>
          <a:solidFill>
            <a:srgbClr val="000000">
              <a:alpha val="22745"/>
            </a:srgbClr>
          </a:solidFill>
          <a:ln w="12700">
            <a:miter lim="400000"/>
          </a:ln>
        </p:spPr>
        <p:txBody>
          <a:bodyPr lIns="45719" rIns="45719" anchor="ctr"/>
          <a:lstStyle/>
          <a:p>
            <a:pPr algn="ctr">
              <a:defRPr sz="1000">
                <a:solidFill>
                  <a:srgbClr val="FFFFFF"/>
                </a:solidFill>
              </a:defRPr>
            </a:pPr>
            <a:endParaRPr/>
          </a:p>
        </p:txBody>
      </p:sp>
      <p:pic>
        <p:nvPicPr>
          <p:cNvPr id="4" name="javier-quesada-ZYb_fGvNndA-unsplash.jpg">
            <a:extLst>
              <a:ext uri="{FF2B5EF4-FFF2-40B4-BE49-F238E27FC236}">
                <a16:creationId xmlns:a16="http://schemas.microsoft.com/office/drawing/2014/main" id="{D8FFCE68-3820-A040-0A93-EB69E660213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753909" y="2420888"/>
            <a:ext cx="2515733" cy="4437112"/>
          </a:xfrm>
          <a:prstGeom prst="rect">
            <a:avLst/>
          </a:prstGeom>
          <a:ln w="12700">
            <a:miter lim="400000"/>
          </a:ln>
        </p:spPr>
      </p:pic>
      <p:sp>
        <p:nvSpPr>
          <p:cNvPr id="6" name="Rectangle 32">
            <a:extLst>
              <a:ext uri="{FF2B5EF4-FFF2-40B4-BE49-F238E27FC236}">
                <a16:creationId xmlns:a16="http://schemas.microsoft.com/office/drawing/2014/main" id="{75FF15A8-6775-4341-B9BB-8C0DB0D1D87B}"/>
              </a:ext>
            </a:extLst>
          </p:cNvPr>
          <p:cNvSpPr/>
          <p:nvPr userDrawn="1"/>
        </p:nvSpPr>
        <p:spPr>
          <a:xfrm>
            <a:off x="7331075" y="4588271"/>
            <a:ext cx="4870374" cy="2269730"/>
          </a:xfrm>
          <a:prstGeom prst="rect">
            <a:avLst/>
          </a:prstGeom>
          <a:solidFill>
            <a:srgbClr val="8E38B0"/>
          </a:solidFill>
          <a:ln w="12700">
            <a:miter lim="400000"/>
          </a:ln>
        </p:spPr>
        <p:txBody>
          <a:bodyPr lIns="45719" rIns="45719" anchor="ctr"/>
          <a:lstStyle/>
          <a:p>
            <a:pPr algn="ctr">
              <a:defRPr sz="1000">
                <a:solidFill>
                  <a:srgbClr val="FFFFFF"/>
                </a:solidFill>
              </a:defRPr>
            </a:pPr>
            <a:endParaRPr/>
          </a:p>
        </p:txBody>
      </p:sp>
      <p:sp>
        <p:nvSpPr>
          <p:cNvPr id="8" name="Rectangle 36">
            <a:extLst>
              <a:ext uri="{FF2B5EF4-FFF2-40B4-BE49-F238E27FC236}">
                <a16:creationId xmlns:a16="http://schemas.microsoft.com/office/drawing/2014/main" id="{44CB2E15-DB01-C020-126F-73010A778AC2}"/>
              </a:ext>
            </a:extLst>
          </p:cNvPr>
          <p:cNvSpPr/>
          <p:nvPr userDrawn="1"/>
        </p:nvSpPr>
        <p:spPr>
          <a:xfrm>
            <a:off x="4754882" y="2427316"/>
            <a:ext cx="2514761" cy="4430684"/>
          </a:xfrm>
          <a:prstGeom prst="rect">
            <a:avLst/>
          </a:prstGeom>
          <a:solidFill>
            <a:srgbClr val="000000">
              <a:alpha val="22745"/>
            </a:srgbClr>
          </a:solidFill>
          <a:ln w="12700">
            <a:miter lim="400000"/>
          </a:ln>
        </p:spPr>
        <p:txBody>
          <a:bodyPr lIns="45719" rIns="45719" anchor="ctr"/>
          <a:lstStyle/>
          <a:p>
            <a:pPr algn="ctr">
              <a:defRPr sz="1000">
                <a:solidFill>
                  <a:srgbClr val="FFFFFF"/>
                </a:solidFill>
              </a:defRPr>
            </a:pPr>
            <a:endParaRPr/>
          </a:p>
        </p:txBody>
      </p:sp>
      <p:sp>
        <p:nvSpPr>
          <p:cNvPr id="13" name="Rectangle 26">
            <a:extLst>
              <a:ext uri="{FF2B5EF4-FFF2-40B4-BE49-F238E27FC236}">
                <a16:creationId xmlns:a16="http://schemas.microsoft.com/office/drawing/2014/main" id="{7D39804B-B136-04CD-27D7-41DF9B362A0E}"/>
              </a:ext>
            </a:extLst>
          </p:cNvPr>
          <p:cNvSpPr/>
          <p:nvPr userDrawn="1"/>
        </p:nvSpPr>
        <p:spPr>
          <a:xfrm>
            <a:off x="2556516" y="2524777"/>
            <a:ext cx="2139140" cy="4333223"/>
          </a:xfrm>
          <a:prstGeom prst="rect">
            <a:avLst/>
          </a:prstGeom>
          <a:solidFill>
            <a:srgbClr val="341954"/>
          </a:solidFill>
          <a:ln w="12700">
            <a:miter lim="400000"/>
          </a:ln>
        </p:spPr>
        <p:txBody>
          <a:bodyPr lIns="45719" rIns="45719" anchor="ctr"/>
          <a:lstStyle/>
          <a:p>
            <a:pPr algn="ctr">
              <a:defRPr sz="1000">
                <a:solidFill>
                  <a:srgbClr val="FFFFFF"/>
                </a:solidFill>
              </a:defRPr>
            </a:pPr>
            <a:endParaRPr/>
          </a:p>
        </p:txBody>
      </p:sp>
      <p:sp>
        <p:nvSpPr>
          <p:cNvPr id="15" name="Straight Connector 5">
            <a:extLst>
              <a:ext uri="{FF2B5EF4-FFF2-40B4-BE49-F238E27FC236}">
                <a16:creationId xmlns:a16="http://schemas.microsoft.com/office/drawing/2014/main" id="{79771DA3-5493-34EF-3CF2-7313EE3F4FE2}"/>
              </a:ext>
            </a:extLst>
          </p:cNvPr>
          <p:cNvSpPr/>
          <p:nvPr userDrawn="1"/>
        </p:nvSpPr>
        <p:spPr>
          <a:xfrm>
            <a:off x="2823294" y="3683253"/>
            <a:ext cx="1717986" cy="1"/>
          </a:xfrm>
          <a:prstGeom prst="line">
            <a:avLst/>
          </a:prstGeom>
          <a:ln w="6350">
            <a:solidFill>
              <a:srgbClr val="FFFFFF"/>
            </a:solidFill>
            <a:miter/>
          </a:ln>
        </p:spPr>
        <p:txBody>
          <a:bodyPr lIns="45719" rIns="45719"/>
          <a:lstStyle/>
          <a:p>
            <a:endParaRPr/>
          </a:p>
        </p:txBody>
      </p:sp>
      <p:pic>
        <p:nvPicPr>
          <p:cNvPr id="23" name="Picture 16" descr="Picture 16">
            <a:extLst>
              <a:ext uri="{FF2B5EF4-FFF2-40B4-BE49-F238E27FC236}">
                <a16:creationId xmlns:a16="http://schemas.microsoft.com/office/drawing/2014/main" id="{4CB07534-5538-2B4A-6FBB-23B117C399F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01993" y="334405"/>
            <a:ext cx="510193" cy="186882"/>
          </a:xfrm>
          <a:prstGeom prst="rect">
            <a:avLst/>
          </a:prstGeom>
          <a:ln w="12700">
            <a:miter lim="400000"/>
          </a:ln>
        </p:spPr>
      </p:pic>
      <p:pic>
        <p:nvPicPr>
          <p:cNvPr id="25" name="Imagen 4" descr="Imagen 4">
            <a:extLst>
              <a:ext uri="{FF2B5EF4-FFF2-40B4-BE49-F238E27FC236}">
                <a16:creationId xmlns:a16="http://schemas.microsoft.com/office/drawing/2014/main" id="{DD873603-3650-0972-CE21-9382DF8F0F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1529996"/>
            <a:ext cx="12192000" cy="1539915"/>
          </a:xfrm>
          <a:prstGeom prst="rect">
            <a:avLst/>
          </a:prstGeom>
          <a:ln w="12700">
            <a:miter lim="400000"/>
          </a:ln>
        </p:spPr>
      </p:pic>
      <p:sp>
        <p:nvSpPr>
          <p:cNvPr id="39" name="Text Placeholder 2">
            <a:extLst>
              <a:ext uri="{FF2B5EF4-FFF2-40B4-BE49-F238E27FC236}">
                <a16:creationId xmlns:a16="http://schemas.microsoft.com/office/drawing/2014/main" id="{E7B4510C-C85A-2771-C58A-A59B92C1E59F}"/>
              </a:ext>
            </a:extLst>
          </p:cNvPr>
          <p:cNvSpPr>
            <a:spLocks noGrp="1"/>
          </p:cNvSpPr>
          <p:nvPr userDrawn="1">
            <p:ph type="body" idx="13" hasCustomPrompt="1"/>
          </p:nvPr>
        </p:nvSpPr>
        <p:spPr>
          <a:xfrm>
            <a:off x="7475060" y="5633258"/>
            <a:ext cx="4473660" cy="407728"/>
          </a:xfrm>
          <a:prstGeom prst="rect">
            <a:avLst/>
          </a:prstGeom>
        </p:spPr>
        <p:txBody>
          <a:bodyPr/>
          <a:lstStyle>
            <a:lvl1pPr marL="0" indent="0" algn="l">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0" name="Title 1">
            <a:extLst>
              <a:ext uri="{FF2B5EF4-FFF2-40B4-BE49-F238E27FC236}">
                <a16:creationId xmlns:a16="http://schemas.microsoft.com/office/drawing/2014/main" id="{46D043E6-8345-C618-D0E3-2EC832CEA0DA}"/>
              </a:ext>
            </a:extLst>
          </p:cNvPr>
          <p:cNvSpPr>
            <a:spLocks noGrp="1"/>
          </p:cNvSpPr>
          <p:nvPr userDrawn="1">
            <p:ph type="title" hasCustomPrompt="1"/>
          </p:nvPr>
        </p:nvSpPr>
        <p:spPr>
          <a:xfrm>
            <a:off x="710768" y="717551"/>
            <a:ext cx="5504051" cy="606152"/>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12" name="Text Placeholder 2">
            <a:extLst>
              <a:ext uri="{FF2B5EF4-FFF2-40B4-BE49-F238E27FC236}">
                <a16:creationId xmlns:a16="http://schemas.microsoft.com/office/drawing/2014/main" id="{43666078-9369-DFB7-4797-5232369C7BF2}"/>
              </a:ext>
            </a:extLst>
          </p:cNvPr>
          <p:cNvSpPr>
            <a:spLocks noGrp="1"/>
          </p:cNvSpPr>
          <p:nvPr userDrawn="1">
            <p:ph type="body" idx="33" hasCustomPrompt="1"/>
          </p:nvPr>
        </p:nvSpPr>
        <p:spPr>
          <a:xfrm>
            <a:off x="710769" y="1429565"/>
            <a:ext cx="5504050" cy="564530"/>
          </a:xfrm>
          <a:prstGeom prst="rect">
            <a:avLst/>
          </a:prstGeom>
        </p:spPr>
        <p:txBody>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
        <p:nvSpPr>
          <p:cNvPr id="44" name="Text Placeholder 2">
            <a:extLst>
              <a:ext uri="{FF2B5EF4-FFF2-40B4-BE49-F238E27FC236}">
                <a16:creationId xmlns:a16="http://schemas.microsoft.com/office/drawing/2014/main" id="{35CFB9F7-BC9B-6DC8-12EA-3148457392F5}"/>
              </a:ext>
            </a:extLst>
          </p:cNvPr>
          <p:cNvSpPr>
            <a:spLocks noGrp="1"/>
          </p:cNvSpPr>
          <p:nvPr>
            <p:ph type="body" idx="1" hasCustomPrompt="1"/>
          </p:nvPr>
        </p:nvSpPr>
        <p:spPr>
          <a:xfrm>
            <a:off x="465522" y="6310662"/>
            <a:ext cx="1523076" cy="267691"/>
          </a:xfrm>
          <a:prstGeom prst="rect">
            <a:avLst/>
          </a:prstGeom>
        </p:spPr>
        <p:txBody>
          <a:bodyPr/>
          <a:lstStyle>
            <a:lvl1pPr marL="0" indent="0" algn="ctr">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5" name="Text Placeholder 2">
            <a:extLst>
              <a:ext uri="{FF2B5EF4-FFF2-40B4-BE49-F238E27FC236}">
                <a16:creationId xmlns:a16="http://schemas.microsoft.com/office/drawing/2014/main" id="{B98838C0-6810-7F6E-520C-AAC5607EC6AE}"/>
              </a:ext>
            </a:extLst>
          </p:cNvPr>
          <p:cNvSpPr>
            <a:spLocks noGrp="1"/>
          </p:cNvSpPr>
          <p:nvPr>
            <p:ph type="body" idx="38" hasCustomPrompt="1"/>
          </p:nvPr>
        </p:nvSpPr>
        <p:spPr>
          <a:xfrm>
            <a:off x="10415993" y="4154283"/>
            <a:ext cx="1523076" cy="255486"/>
          </a:xfrm>
          <a:prstGeom prst="rect">
            <a:avLst/>
          </a:prstGeom>
        </p:spPr>
        <p:txBody>
          <a:bodyPr/>
          <a:lstStyle>
            <a:lvl1pPr marL="0" indent="0" algn="r">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8" name="Text Placeholder 2">
            <a:extLst>
              <a:ext uri="{FF2B5EF4-FFF2-40B4-BE49-F238E27FC236}">
                <a16:creationId xmlns:a16="http://schemas.microsoft.com/office/drawing/2014/main" id="{AF8BD190-948B-6980-6E3C-4ED2CA31F3A3}"/>
              </a:ext>
            </a:extLst>
          </p:cNvPr>
          <p:cNvSpPr>
            <a:spLocks noGrp="1"/>
          </p:cNvSpPr>
          <p:nvPr>
            <p:ph type="body" idx="40" hasCustomPrompt="1"/>
          </p:nvPr>
        </p:nvSpPr>
        <p:spPr>
          <a:xfrm>
            <a:off x="7477431" y="5171040"/>
            <a:ext cx="4461637" cy="446591"/>
          </a:xfrm>
          <a:prstGeom prst="rect">
            <a:avLst/>
          </a:prstGeom>
        </p:spPr>
        <p:txBody>
          <a:bodyPr/>
          <a:lstStyle>
            <a:lvl1pPr marL="0" indent="0" algn="l">
              <a:buNone/>
              <a:defRPr sz="28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2" name="Text Placeholder 2">
            <a:extLst>
              <a:ext uri="{FF2B5EF4-FFF2-40B4-BE49-F238E27FC236}">
                <a16:creationId xmlns:a16="http://schemas.microsoft.com/office/drawing/2014/main" id="{1FF1D5B7-2A39-5BD0-F41F-DCC65BFEAE03}"/>
              </a:ext>
            </a:extLst>
          </p:cNvPr>
          <p:cNvSpPr>
            <a:spLocks noGrp="1"/>
          </p:cNvSpPr>
          <p:nvPr>
            <p:ph type="body" idx="53" hasCustomPrompt="1"/>
          </p:nvPr>
        </p:nvSpPr>
        <p:spPr>
          <a:xfrm>
            <a:off x="2741563" y="3284984"/>
            <a:ext cx="1523076" cy="255486"/>
          </a:xfrm>
          <a:prstGeom prst="rect">
            <a:avLst/>
          </a:prstGeom>
        </p:spPr>
        <p:txBody>
          <a:bodyPr/>
          <a:lstStyle>
            <a:lvl1pPr marL="0" indent="0" algn="r">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 name="Text Placeholder 2">
            <a:extLst>
              <a:ext uri="{FF2B5EF4-FFF2-40B4-BE49-F238E27FC236}">
                <a16:creationId xmlns:a16="http://schemas.microsoft.com/office/drawing/2014/main" id="{7A28A00A-8945-74ED-5828-F53F8EB82782}"/>
              </a:ext>
            </a:extLst>
          </p:cNvPr>
          <p:cNvSpPr>
            <a:spLocks noGrp="1"/>
          </p:cNvSpPr>
          <p:nvPr>
            <p:ph type="body" idx="51" hasCustomPrompt="1"/>
          </p:nvPr>
        </p:nvSpPr>
        <p:spPr>
          <a:xfrm>
            <a:off x="2741563" y="4316464"/>
            <a:ext cx="1661761" cy="1022280"/>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 name="Text Placeholder 2">
            <a:extLst>
              <a:ext uri="{FF2B5EF4-FFF2-40B4-BE49-F238E27FC236}">
                <a16:creationId xmlns:a16="http://schemas.microsoft.com/office/drawing/2014/main" id="{F057B4A1-9C51-20DC-4CBB-CF2EA8DED7FC}"/>
              </a:ext>
            </a:extLst>
          </p:cNvPr>
          <p:cNvSpPr>
            <a:spLocks noGrp="1"/>
          </p:cNvSpPr>
          <p:nvPr>
            <p:ph type="body" idx="54" hasCustomPrompt="1"/>
          </p:nvPr>
        </p:nvSpPr>
        <p:spPr>
          <a:xfrm>
            <a:off x="2741563" y="5535972"/>
            <a:ext cx="1661761" cy="872345"/>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1" name="Número de diapositiva">
            <a:extLst>
              <a:ext uri="{FF2B5EF4-FFF2-40B4-BE49-F238E27FC236}">
                <a16:creationId xmlns:a16="http://schemas.microsoft.com/office/drawing/2014/main" id="{AC4234B1-59C4-3F13-ABA8-ED8FC0EE3381}"/>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1887121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ttom_Arc_6blocks">
    <p:spTree>
      <p:nvGrpSpPr>
        <p:cNvPr id="1" name=""/>
        <p:cNvGrpSpPr/>
        <p:nvPr/>
      </p:nvGrpSpPr>
      <p:grpSpPr>
        <a:xfrm>
          <a:off x="0" y="0"/>
          <a:ext cx="0" cy="0"/>
          <a:chOff x="0" y="0"/>
          <a:chExt cx="0" cy="0"/>
        </a:xfrm>
      </p:grpSpPr>
      <p:pic>
        <p:nvPicPr>
          <p:cNvPr id="3" name="javier-quesada-ZYb_fGvNndA-unsplash.jpg">
            <a:extLst>
              <a:ext uri="{FF2B5EF4-FFF2-40B4-BE49-F238E27FC236}">
                <a16:creationId xmlns:a16="http://schemas.microsoft.com/office/drawing/2014/main" id="{A4A22428-1118-DC75-952A-27F703087C0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20659" y="2521902"/>
            <a:ext cx="2524968" cy="4336098"/>
          </a:xfrm>
          <a:prstGeom prst="rect">
            <a:avLst/>
          </a:prstGeom>
          <a:ln w="12700">
            <a:miter lim="400000"/>
          </a:ln>
        </p:spPr>
      </p:pic>
      <p:sp>
        <p:nvSpPr>
          <p:cNvPr id="4" name="Rectangle 28">
            <a:extLst>
              <a:ext uri="{FF2B5EF4-FFF2-40B4-BE49-F238E27FC236}">
                <a16:creationId xmlns:a16="http://schemas.microsoft.com/office/drawing/2014/main" id="{2E3B05D4-D12D-EF8C-9D78-1B80F7EA9208}"/>
              </a:ext>
            </a:extLst>
          </p:cNvPr>
          <p:cNvSpPr/>
          <p:nvPr userDrawn="1"/>
        </p:nvSpPr>
        <p:spPr>
          <a:xfrm>
            <a:off x="10421490" y="2505394"/>
            <a:ext cx="1772844" cy="2037239"/>
          </a:xfrm>
          <a:prstGeom prst="rect">
            <a:avLst/>
          </a:prstGeom>
          <a:solidFill>
            <a:srgbClr val="06739C"/>
          </a:solidFill>
          <a:ln w="12700">
            <a:miter lim="400000"/>
          </a:ln>
        </p:spPr>
        <p:txBody>
          <a:bodyPr lIns="45719" rIns="45719" anchor="ctr"/>
          <a:lstStyle/>
          <a:p>
            <a:pPr algn="ctr">
              <a:defRPr sz="1000">
                <a:solidFill>
                  <a:srgbClr val="FFFFFF"/>
                </a:solidFill>
              </a:defRPr>
            </a:pPr>
            <a:endParaRPr/>
          </a:p>
        </p:txBody>
      </p:sp>
      <p:sp>
        <p:nvSpPr>
          <p:cNvPr id="5" name="Rectangle 32">
            <a:extLst>
              <a:ext uri="{FF2B5EF4-FFF2-40B4-BE49-F238E27FC236}">
                <a16:creationId xmlns:a16="http://schemas.microsoft.com/office/drawing/2014/main" id="{7B80EF74-6B6E-90A4-AEA9-C58ACCF93D1B}"/>
              </a:ext>
            </a:extLst>
          </p:cNvPr>
          <p:cNvSpPr/>
          <p:nvPr userDrawn="1"/>
        </p:nvSpPr>
        <p:spPr>
          <a:xfrm>
            <a:off x="7310980" y="4612935"/>
            <a:ext cx="4890469" cy="2245065"/>
          </a:xfrm>
          <a:prstGeom prst="rect">
            <a:avLst/>
          </a:prstGeom>
          <a:solidFill>
            <a:srgbClr val="8E38B0"/>
          </a:solidFill>
          <a:ln w="12700">
            <a:miter lim="400000"/>
          </a:ln>
        </p:spPr>
        <p:txBody>
          <a:bodyPr lIns="45719" rIns="45719" anchor="ctr"/>
          <a:lstStyle/>
          <a:p>
            <a:pPr algn="ctr">
              <a:defRPr sz="1000">
                <a:solidFill>
                  <a:srgbClr val="FFFFFF"/>
                </a:solidFill>
              </a:defRPr>
            </a:pPr>
            <a:endParaRPr/>
          </a:p>
        </p:txBody>
      </p:sp>
      <p:sp>
        <p:nvSpPr>
          <p:cNvPr id="7" name="Rectangle 36">
            <a:extLst>
              <a:ext uri="{FF2B5EF4-FFF2-40B4-BE49-F238E27FC236}">
                <a16:creationId xmlns:a16="http://schemas.microsoft.com/office/drawing/2014/main" id="{BF318A3E-5C72-11A7-AF22-3D4ED8E8D695}"/>
              </a:ext>
            </a:extLst>
          </p:cNvPr>
          <p:cNvSpPr/>
          <p:nvPr userDrawn="1"/>
        </p:nvSpPr>
        <p:spPr>
          <a:xfrm>
            <a:off x="4735442" y="2518006"/>
            <a:ext cx="2510186" cy="4339994"/>
          </a:xfrm>
          <a:prstGeom prst="rect">
            <a:avLst/>
          </a:prstGeom>
          <a:solidFill>
            <a:srgbClr val="000000">
              <a:alpha val="22745"/>
            </a:srgbClr>
          </a:solidFill>
          <a:ln w="12700">
            <a:miter lim="400000"/>
          </a:ln>
        </p:spPr>
        <p:txBody>
          <a:bodyPr lIns="45719" rIns="45719" anchor="ctr"/>
          <a:lstStyle/>
          <a:p>
            <a:pPr algn="ctr">
              <a:defRPr sz="1000">
                <a:solidFill>
                  <a:srgbClr val="FFFFFF"/>
                </a:solidFill>
              </a:defRPr>
            </a:pPr>
            <a:endParaRPr/>
          </a:p>
        </p:txBody>
      </p:sp>
      <p:pic>
        <p:nvPicPr>
          <p:cNvPr id="8" name="anna-demianenko-CPWhnIkL4Lk-unsplash.jpg">
            <a:extLst>
              <a:ext uri="{FF2B5EF4-FFF2-40B4-BE49-F238E27FC236}">
                <a16:creationId xmlns:a16="http://schemas.microsoft.com/office/drawing/2014/main" id="{2C7DCF6F-32EF-142F-3CC0-27DEA54DF84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310980" y="2505434"/>
            <a:ext cx="3044049" cy="2037239"/>
          </a:xfrm>
          <a:prstGeom prst="rect">
            <a:avLst/>
          </a:prstGeom>
          <a:ln w="12700">
            <a:miter lim="400000"/>
          </a:ln>
        </p:spPr>
      </p:pic>
      <p:pic>
        <p:nvPicPr>
          <p:cNvPr id="10" name="image47.jpeg">
            <a:extLst>
              <a:ext uri="{FF2B5EF4-FFF2-40B4-BE49-F238E27FC236}">
                <a16:creationId xmlns:a16="http://schemas.microsoft.com/office/drawing/2014/main" id="{C908EE6C-2BF7-11C7-C271-B6AC0C17CDB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2497700"/>
            <a:ext cx="2494177" cy="4384367"/>
          </a:xfrm>
          <a:prstGeom prst="rect">
            <a:avLst/>
          </a:prstGeom>
          <a:ln w="12700">
            <a:miter lim="400000"/>
          </a:ln>
        </p:spPr>
      </p:pic>
      <p:sp>
        <p:nvSpPr>
          <p:cNvPr id="12" name="Rectangle 26">
            <a:extLst>
              <a:ext uri="{FF2B5EF4-FFF2-40B4-BE49-F238E27FC236}">
                <a16:creationId xmlns:a16="http://schemas.microsoft.com/office/drawing/2014/main" id="{2E35B0CE-3749-140C-1958-E877B27112B1}"/>
              </a:ext>
            </a:extLst>
          </p:cNvPr>
          <p:cNvSpPr/>
          <p:nvPr userDrawn="1"/>
        </p:nvSpPr>
        <p:spPr>
          <a:xfrm>
            <a:off x="2556516" y="2524777"/>
            <a:ext cx="2106041" cy="4352467"/>
          </a:xfrm>
          <a:prstGeom prst="rect">
            <a:avLst/>
          </a:prstGeom>
          <a:solidFill>
            <a:srgbClr val="341954"/>
          </a:solidFill>
          <a:ln w="12700">
            <a:miter lim="400000"/>
          </a:ln>
        </p:spPr>
        <p:txBody>
          <a:bodyPr lIns="45719" rIns="45719" anchor="ctr"/>
          <a:lstStyle/>
          <a:p>
            <a:pPr algn="ctr">
              <a:defRPr sz="1000">
                <a:solidFill>
                  <a:srgbClr val="FFFFFF"/>
                </a:solidFill>
              </a:defRPr>
            </a:pPr>
            <a:endParaRPr/>
          </a:p>
        </p:txBody>
      </p:sp>
      <p:sp>
        <p:nvSpPr>
          <p:cNvPr id="14" name="Straight Connector 5">
            <a:extLst>
              <a:ext uri="{FF2B5EF4-FFF2-40B4-BE49-F238E27FC236}">
                <a16:creationId xmlns:a16="http://schemas.microsoft.com/office/drawing/2014/main" id="{15A4BCC4-920F-40E0-ABA0-925F9C53015D}"/>
              </a:ext>
            </a:extLst>
          </p:cNvPr>
          <p:cNvSpPr/>
          <p:nvPr userDrawn="1"/>
        </p:nvSpPr>
        <p:spPr>
          <a:xfrm>
            <a:off x="2823294" y="3719350"/>
            <a:ext cx="1568232" cy="0"/>
          </a:xfrm>
          <a:prstGeom prst="line">
            <a:avLst/>
          </a:prstGeom>
          <a:ln w="6350">
            <a:solidFill>
              <a:srgbClr val="FFFFFF"/>
            </a:solidFill>
            <a:miter/>
          </a:ln>
        </p:spPr>
        <p:txBody>
          <a:bodyPr lIns="45719" rIns="45719"/>
          <a:lstStyle/>
          <a:p>
            <a:endParaRPr/>
          </a:p>
        </p:txBody>
      </p:sp>
      <p:sp>
        <p:nvSpPr>
          <p:cNvPr id="18" name="Rectangle 36">
            <a:extLst>
              <a:ext uri="{FF2B5EF4-FFF2-40B4-BE49-F238E27FC236}">
                <a16:creationId xmlns:a16="http://schemas.microsoft.com/office/drawing/2014/main" id="{7397C69F-C6D8-DB64-863F-A70AF9D671A1}"/>
              </a:ext>
            </a:extLst>
          </p:cNvPr>
          <p:cNvSpPr/>
          <p:nvPr userDrawn="1"/>
        </p:nvSpPr>
        <p:spPr>
          <a:xfrm>
            <a:off x="0" y="2575975"/>
            <a:ext cx="2492622" cy="4304827"/>
          </a:xfrm>
          <a:prstGeom prst="rect">
            <a:avLst/>
          </a:prstGeom>
          <a:solidFill>
            <a:srgbClr val="000000">
              <a:alpha val="22745"/>
            </a:srgbClr>
          </a:solidFill>
          <a:ln w="12700">
            <a:miter lim="400000"/>
          </a:ln>
        </p:spPr>
        <p:txBody>
          <a:bodyPr lIns="45719" rIns="45719" anchor="ctr"/>
          <a:lstStyle/>
          <a:p>
            <a:pPr algn="ctr">
              <a:defRPr sz="1000">
                <a:solidFill>
                  <a:srgbClr val="FFFFFF"/>
                </a:solidFill>
              </a:defRPr>
            </a:pPr>
            <a:endParaRPr/>
          </a:p>
        </p:txBody>
      </p:sp>
      <p:sp>
        <p:nvSpPr>
          <p:cNvPr id="20" name="Rectangle 36">
            <a:extLst>
              <a:ext uri="{FF2B5EF4-FFF2-40B4-BE49-F238E27FC236}">
                <a16:creationId xmlns:a16="http://schemas.microsoft.com/office/drawing/2014/main" id="{F90C675E-3FD4-8098-DBE9-3ABC356CC0D7}"/>
              </a:ext>
            </a:extLst>
          </p:cNvPr>
          <p:cNvSpPr/>
          <p:nvPr userDrawn="1"/>
        </p:nvSpPr>
        <p:spPr>
          <a:xfrm>
            <a:off x="7317827" y="2461846"/>
            <a:ext cx="3037202" cy="2075580"/>
          </a:xfrm>
          <a:prstGeom prst="rect">
            <a:avLst/>
          </a:prstGeom>
          <a:solidFill>
            <a:srgbClr val="000000">
              <a:alpha val="22745"/>
            </a:srgbClr>
          </a:solidFill>
          <a:ln w="12700">
            <a:miter lim="400000"/>
          </a:ln>
        </p:spPr>
        <p:txBody>
          <a:bodyPr lIns="45719" rIns="45719" anchor="ctr"/>
          <a:lstStyle/>
          <a:p>
            <a:pPr algn="ctr">
              <a:defRPr sz="1000">
                <a:solidFill>
                  <a:srgbClr val="FFFFFF"/>
                </a:solidFill>
              </a:defRPr>
            </a:pPr>
            <a:endParaRPr/>
          </a:p>
        </p:txBody>
      </p:sp>
      <p:pic>
        <p:nvPicPr>
          <p:cNvPr id="22" name="Picture 16" descr="Picture 16">
            <a:extLst>
              <a:ext uri="{FF2B5EF4-FFF2-40B4-BE49-F238E27FC236}">
                <a16:creationId xmlns:a16="http://schemas.microsoft.com/office/drawing/2014/main" id="{8C4635CA-453F-1CCB-EF6F-EA957D92DE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01993" y="334405"/>
            <a:ext cx="510193" cy="186882"/>
          </a:xfrm>
          <a:prstGeom prst="rect">
            <a:avLst/>
          </a:prstGeom>
          <a:ln w="12700">
            <a:miter lim="400000"/>
          </a:ln>
        </p:spPr>
      </p:pic>
      <p:pic>
        <p:nvPicPr>
          <p:cNvPr id="24" name="Imagen 4" descr="Imagen 4">
            <a:extLst>
              <a:ext uri="{FF2B5EF4-FFF2-40B4-BE49-F238E27FC236}">
                <a16:creationId xmlns:a16="http://schemas.microsoft.com/office/drawing/2014/main" id="{96F3189A-7112-9533-78EE-ED4D732614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1555396"/>
            <a:ext cx="12192000" cy="1539915"/>
          </a:xfrm>
          <a:prstGeom prst="rect">
            <a:avLst/>
          </a:prstGeom>
          <a:ln w="12700">
            <a:miter lim="400000"/>
          </a:ln>
        </p:spPr>
      </p:pic>
      <p:sp>
        <p:nvSpPr>
          <p:cNvPr id="32" name="Text Placeholder 2">
            <a:extLst>
              <a:ext uri="{FF2B5EF4-FFF2-40B4-BE49-F238E27FC236}">
                <a16:creationId xmlns:a16="http://schemas.microsoft.com/office/drawing/2014/main" id="{67F11684-31D6-8C14-D764-9DADFD818F96}"/>
              </a:ext>
            </a:extLst>
          </p:cNvPr>
          <p:cNvSpPr>
            <a:spLocks noGrp="1"/>
          </p:cNvSpPr>
          <p:nvPr>
            <p:ph type="body" idx="51" hasCustomPrompt="1"/>
          </p:nvPr>
        </p:nvSpPr>
        <p:spPr>
          <a:xfrm>
            <a:off x="2741563" y="4316464"/>
            <a:ext cx="1661761" cy="1022280"/>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6" name="Text Placeholder 2">
            <a:extLst>
              <a:ext uri="{FF2B5EF4-FFF2-40B4-BE49-F238E27FC236}">
                <a16:creationId xmlns:a16="http://schemas.microsoft.com/office/drawing/2014/main" id="{DFCF2AFC-FAFA-BD5D-1001-0FD638161757}"/>
              </a:ext>
            </a:extLst>
          </p:cNvPr>
          <p:cNvSpPr>
            <a:spLocks noGrp="1"/>
          </p:cNvSpPr>
          <p:nvPr>
            <p:ph type="body" idx="54" hasCustomPrompt="1"/>
          </p:nvPr>
        </p:nvSpPr>
        <p:spPr>
          <a:xfrm>
            <a:off x="2741563" y="5535972"/>
            <a:ext cx="1661761" cy="872345"/>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1" name="Text Placeholder 2">
            <a:extLst>
              <a:ext uri="{FF2B5EF4-FFF2-40B4-BE49-F238E27FC236}">
                <a16:creationId xmlns:a16="http://schemas.microsoft.com/office/drawing/2014/main" id="{2592D02D-0740-E4A6-B167-39E5EF8910BF}"/>
              </a:ext>
            </a:extLst>
          </p:cNvPr>
          <p:cNvSpPr>
            <a:spLocks noGrp="1"/>
          </p:cNvSpPr>
          <p:nvPr>
            <p:ph type="body" idx="57" hasCustomPrompt="1"/>
          </p:nvPr>
        </p:nvSpPr>
        <p:spPr>
          <a:xfrm>
            <a:off x="10422383" y="3503271"/>
            <a:ext cx="1558000" cy="731737"/>
          </a:xfrm>
          <a:prstGeom prst="rect">
            <a:avLst/>
          </a:prstGeom>
        </p:spPr>
        <p:txBody>
          <a:bodyPr/>
          <a:lstStyle>
            <a:lvl1pPr marL="0" indent="0">
              <a:buNone/>
              <a:defRPr sz="12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3" name="Text Placeholder 2">
            <a:extLst>
              <a:ext uri="{FF2B5EF4-FFF2-40B4-BE49-F238E27FC236}">
                <a16:creationId xmlns:a16="http://schemas.microsoft.com/office/drawing/2014/main" id="{1D5932FA-D21D-094B-5D2E-8C3A4C04605B}"/>
              </a:ext>
            </a:extLst>
          </p:cNvPr>
          <p:cNvSpPr>
            <a:spLocks noGrp="1"/>
          </p:cNvSpPr>
          <p:nvPr>
            <p:ph type="body" idx="59" hasCustomPrompt="1"/>
          </p:nvPr>
        </p:nvSpPr>
        <p:spPr>
          <a:xfrm>
            <a:off x="7713723" y="5535972"/>
            <a:ext cx="3214689" cy="1113403"/>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4" name="Text Placeholder 2">
            <a:extLst>
              <a:ext uri="{FF2B5EF4-FFF2-40B4-BE49-F238E27FC236}">
                <a16:creationId xmlns:a16="http://schemas.microsoft.com/office/drawing/2014/main" id="{C31B9054-7BAC-1B7A-5763-37AECCBD9240}"/>
              </a:ext>
            </a:extLst>
          </p:cNvPr>
          <p:cNvSpPr>
            <a:spLocks noGrp="1"/>
          </p:cNvSpPr>
          <p:nvPr>
            <p:ph type="body" idx="60" hasCustomPrompt="1"/>
          </p:nvPr>
        </p:nvSpPr>
        <p:spPr>
          <a:xfrm>
            <a:off x="7713723" y="4981918"/>
            <a:ext cx="3179178" cy="356829"/>
          </a:xfrm>
          <a:prstGeom prst="rect">
            <a:avLst/>
          </a:prstGeom>
        </p:spPr>
        <p:txBody>
          <a:bodyPr/>
          <a:lstStyle>
            <a:lvl1pPr marL="0" indent="0">
              <a:buNone/>
              <a:defRPr sz="2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5" name="Title 1">
            <a:extLst>
              <a:ext uri="{FF2B5EF4-FFF2-40B4-BE49-F238E27FC236}">
                <a16:creationId xmlns:a16="http://schemas.microsoft.com/office/drawing/2014/main" id="{3CF97E37-CA6B-9D8E-5092-5CB9C260E76C}"/>
              </a:ext>
            </a:extLst>
          </p:cNvPr>
          <p:cNvSpPr>
            <a:spLocks noGrp="1"/>
          </p:cNvSpPr>
          <p:nvPr>
            <p:ph type="title" hasCustomPrompt="1"/>
          </p:nvPr>
        </p:nvSpPr>
        <p:spPr>
          <a:xfrm>
            <a:off x="710768" y="717551"/>
            <a:ext cx="5504051" cy="606152"/>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46" name="Text Placeholder 2">
            <a:extLst>
              <a:ext uri="{FF2B5EF4-FFF2-40B4-BE49-F238E27FC236}">
                <a16:creationId xmlns:a16="http://schemas.microsoft.com/office/drawing/2014/main" id="{A8F1AB54-8B81-2C99-9F4E-455E02BB0473}"/>
              </a:ext>
            </a:extLst>
          </p:cNvPr>
          <p:cNvSpPr>
            <a:spLocks noGrp="1"/>
          </p:cNvSpPr>
          <p:nvPr>
            <p:ph type="body" idx="28" hasCustomPrompt="1"/>
          </p:nvPr>
        </p:nvSpPr>
        <p:spPr>
          <a:xfrm>
            <a:off x="710769" y="1429565"/>
            <a:ext cx="5504050" cy="564530"/>
          </a:xfrm>
          <a:prstGeom prst="rect">
            <a:avLst/>
          </a:prstGeom>
        </p:spPr>
        <p:txBody>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
        <p:nvSpPr>
          <p:cNvPr id="47" name="Text Placeholder 2">
            <a:extLst>
              <a:ext uri="{FF2B5EF4-FFF2-40B4-BE49-F238E27FC236}">
                <a16:creationId xmlns:a16="http://schemas.microsoft.com/office/drawing/2014/main" id="{FF747331-AD6A-2A0F-2481-ED2C1FF00167}"/>
              </a:ext>
            </a:extLst>
          </p:cNvPr>
          <p:cNvSpPr>
            <a:spLocks noGrp="1"/>
          </p:cNvSpPr>
          <p:nvPr>
            <p:ph type="body" idx="1" hasCustomPrompt="1"/>
          </p:nvPr>
        </p:nvSpPr>
        <p:spPr>
          <a:xfrm>
            <a:off x="483277" y="6408316"/>
            <a:ext cx="1523076" cy="267691"/>
          </a:xfrm>
          <a:prstGeom prst="rect">
            <a:avLst/>
          </a:prstGeom>
        </p:spPr>
        <p:txBody>
          <a:bodyPr/>
          <a:lstStyle>
            <a:lvl1pPr marL="0" indent="0" algn="ctr">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8" name="Text Placeholder 2">
            <a:extLst>
              <a:ext uri="{FF2B5EF4-FFF2-40B4-BE49-F238E27FC236}">
                <a16:creationId xmlns:a16="http://schemas.microsoft.com/office/drawing/2014/main" id="{B4C8C86E-24CC-6FBF-EED7-4058F3DC2AAC}"/>
              </a:ext>
            </a:extLst>
          </p:cNvPr>
          <p:cNvSpPr>
            <a:spLocks noGrp="1"/>
          </p:cNvSpPr>
          <p:nvPr>
            <p:ph type="body" idx="61" hasCustomPrompt="1"/>
          </p:nvPr>
        </p:nvSpPr>
        <p:spPr>
          <a:xfrm>
            <a:off x="2711624" y="3212976"/>
            <a:ext cx="1523076" cy="267691"/>
          </a:xfrm>
          <a:prstGeom prst="rect">
            <a:avLst/>
          </a:prstGeom>
        </p:spPr>
        <p:txBody>
          <a:bodyPr/>
          <a:lstStyle>
            <a:lvl1pPr marL="0" indent="0" algn="l">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9" name="Text Placeholder 2">
            <a:extLst>
              <a:ext uri="{FF2B5EF4-FFF2-40B4-BE49-F238E27FC236}">
                <a16:creationId xmlns:a16="http://schemas.microsoft.com/office/drawing/2014/main" id="{BCE588BD-F060-1CE3-E5F8-F880DF6FF07A}"/>
              </a:ext>
            </a:extLst>
          </p:cNvPr>
          <p:cNvSpPr>
            <a:spLocks noGrp="1"/>
          </p:cNvSpPr>
          <p:nvPr>
            <p:ph type="body" idx="62" hasCustomPrompt="1"/>
          </p:nvPr>
        </p:nvSpPr>
        <p:spPr>
          <a:xfrm>
            <a:off x="4871864" y="2708920"/>
            <a:ext cx="1523076" cy="267691"/>
          </a:xfrm>
          <a:prstGeom prst="rect">
            <a:avLst/>
          </a:prstGeom>
        </p:spPr>
        <p:txBody>
          <a:bodyPr/>
          <a:lstStyle>
            <a:lvl1pPr marL="0" indent="0" algn="l">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0" name="Text Placeholder 2">
            <a:extLst>
              <a:ext uri="{FF2B5EF4-FFF2-40B4-BE49-F238E27FC236}">
                <a16:creationId xmlns:a16="http://schemas.microsoft.com/office/drawing/2014/main" id="{F5D47162-EA04-9A17-B950-C8631072C182}"/>
              </a:ext>
            </a:extLst>
          </p:cNvPr>
          <p:cNvSpPr>
            <a:spLocks noGrp="1"/>
          </p:cNvSpPr>
          <p:nvPr>
            <p:ph type="body" idx="63" hasCustomPrompt="1"/>
          </p:nvPr>
        </p:nvSpPr>
        <p:spPr>
          <a:xfrm>
            <a:off x="8590634" y="4041561"/>
            <a:ext cx="1523076" cy="267691"/>
          </a:xfrm>
          <a:prstGeom prst="rect">
            <a:avLst/>
          </a:prstGeom>
        </p:spPr>
        <p:txBody>
          <a:bodyPr/>
          <a:lstStyle>
            <a:lvl1pPr marL="0" indent="0" algn="r">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 name="Text Placeholder 2">
            <a:extLst>
              <a:ext uri="{FF2B5EF4-FFF2-40B4-BE49-F238E27FC236}">
                <a16:creationId xmlns:a16="http://schemas.microsoft.com/office/drawing/2014/main" id="{DD19E407-7206-5D89-AD48-FCE6790B03A2}"/>
              </a:ext>
            </a:extLst>
          </p:cNvPr>
          <p:cNvSpPr>
            <a:spLocks noGrp="1"/>
          </p:cNvSpPr>
          <p:nvPr>
            <p:ph type="body" idx="64" hasCustomPrompt="1"/>
          </p:nvPr>
        </p:nvSpPr>
        <p:spPr>
          <a:xfrm>
            <a:off x="10423578" y="3165318"/>
            <a:ext cx="1523076" cy="267691"/>
          </a:xfrm>
          <a:prstGeom prst="rect">
            <a:avLst/>
          </a:prstGeom>
        </p:spPr>
        <p:txBody>
          <a:bodyPr/>
          <a:lstStyle>
            <a:lvl1pPr marL="0" indent="0" algn="l">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9" name="Número de diapositiva">
            <a:extLst>
              <a:ext uri="{FF2B5EF4-FFF2-40B4-BE49-F238E27FC236}">
                <a16:creationId xmlns:a16="http://schemas.microsoft.com/office/drawing/2014/main" id="{3383AF2A-D5CC-4F27-0B08-FC2D1C91B6BC}"/>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1482008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_Arc_7blocks">
    <p:spTree>
      <p:nvGrpSpPr>
        <p:cNvPr id="1" name=""/>
        <p:cNvGrpSpPr/>
        <p:nvPr/>
      </p:nvGrpSpPr>
      <p:grpSpPr>
        <a:xfrm>
          <a:off x="0" y="0"/>
          <a:ext cx="0" cy="0"/>
          <a:chOff x="0" y="0"/>
          <a:chExt cx="0" cy="0"/>
        </a:xfrm>
      </p:grpSpPr>
      <p:pic>
        <p:nvPicPr>
          <p:cNvPr id="14" name="Picture 17">
            <a:extLst>
              <a:ext uri="{FF2B5EF4-FFF2-40B4-BE49-F238E27FC236}">
                <a16:creationId xmlns:a16="http://schemas.microsoft.com/office/drawing/2014/main" id="{A6864C8E-E83E-4CF6-84A4-0CEE029F3B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37993" y="1579418"/>
            <a:ext cx="2783089" cy="5278582"/>
          </a:xfrm>
          <a:prstGeom prst="rect">
            <a:avLst/>
          </a:prstGeom>
          <a:ln w="12700">
            <a:miter lim="400000"/>
          </a:ln>
        </p:spPr>
      </p:pic>
      <p:sp>
        <p:nvSpPr>
          <p:cNvPr id="12" name="Rectangle 42">
            <a:extLst>
              <a:ext uri="{FF2B5EF4-FFF2-40B4-BE49-F238E27FC236}">
                <a16:creationId xmlns:a16="http://schemas.microsoft.com/office/drawing/2014/main" id="{C79923BA-244B-6F0E-E2ED-35266EA20CFE}"/>
              </a:ext>
            </a:extLst>
          </p:cNvPr>
          <p:cNvSpPr/>
          <p:nvPr userDrawn="1"/>
        </p:nvSpPr>
        <p:spPr>
          <a:xfrm>
            <a:off x="4438651" y="1416840"/>
            <a:ext cx="2782434" cy="5441160"/>
          </a:xfrm>
          <a:prstGeom prst="rect">
            <a:avLst/>
          </a:prstGeom>
          <a:solidFill>
            <a:srgbClr val="000000">
              <a:alpha val="45000"/>
            </a:srgbClr>
          </a:solidFill>
          <a:ln w="12700">
            <a:miter lim="400000"/>
          </a:ln>
        </p:spPr>
        <p:txBody>
          <a:bodyPr lIns="45719" rIns="45719" anchor="ctr"/>
          <a:lstStyle/>
          <a:p>
            <a:pPr algn="ctr">
              <a:defRPr sz="1000">
                <a:solidFill>
                  <a:srgbClr val="FFFFFF"/>
                </a:solidFill>
              </a:defRPr>
            </a:pPr>
            <a:endParaRPr/>
          </a:p>
        </p:txBody>
      </p:sp>
      <p:pic>
        <p:nvPicPr>
          <p:cNvPr id="5" name="Picture 15">
            <a:extLst>
              <a:ext uri="{FF2B5EF4-FFF2-40B4-BE49-F238E27FC236}">
                <a16:creationId xmlns:a16="http://schemas.microsoft.com/office/drawing/2014/main" id="{A0CBDB6A-A37D-A9A4-4BE9-4A61ED5F4F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1" y="1700808"/>
            <a:ext cx="2169623" cy="3170449"/>
          </a:xfrm>
          <a:prstGeom prst="rect">
            <a:avLst/>
          </a:prstGeom>
          <a:ln w="12700">
            <a:miter lim="400000"/>
          </a:ln>
        </p:spPr>
      </p:pic>
      <p:pic>
        <p:nvPicPr>
          <p:cNvPr id="6" name="Picture 11" descr="Picture 11">
            <a:extLst>
              <a:ext uri="{FF2B5EF4-FFF2-40B4-BE49-F238E27FC236}">
                <a16:creationId xmlns:a16="http://schemas.microsoft.com/office/drawing/2014/main" id="{C256C021-E2EB-6558-6C96-7FA4656D0E6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2219325" y="4412201"/>
            <a:ext cx="2165350" cy="2445800"/>
          </a:xfrm>
          <a:prstGeom prst="rect">
            <a:avLst/>
          </a:prstGeom>
          <a:ln w="12700">
            <a:miter lim="400000"/>
          </a:ln>
        </p:spPr>
      </p:pic>
      <p:sp>
        <p:nvSpPr>
          <p:cNvPr id="8" name="Rectangle 32">
            <a:extLst>
              <a:ext uri="{FF2B5EF4-FFF2-40B4-BE49-F238E27FC236}">
                <a16:creationId xmlns:a16="http://schemas.microsoft.com/office/drawing/2014/main" id="{11C898E7-01FE-405F-CDC8-249A3A71DE7A}"/>
              </a:ext>
            </a:extLst>
          </p:cNvPr>
          <p:cNvSpPr/>
          <p:nvPr userDrawn="1"/>
        </p:nvSpPr>
        <p:spPr>
          <a:xfrm>
            <a:off x="7280276" y="4584700"/>
            <a:ext cx="4921174" cy="2286167"/>
          </a:xfrm>
          <a:prstGeom prst="rect">
            <a:avLst/>
          </a:prstGeom>
          <a:solidFill>
            <a:srgbClr val="341954"/>
          </a:solidFill>
          <a:ln w="12700">
            <a:miter lim="400000"/>
          </a:ln>
        </p:spPr>
        <p:txBody>
          <a:bodyPr lIns="45719" rIns="45719" anchor="ctr"/>
          <a:lstStyle/>
          <a:p>
            <a:pPr algn="ctr">
              <a:defRPr sz="1000">
                <a:solidFill>
                  <a:srgbClr val="FFFFFF"/>
                </a:solidFill>
              </a:defRPr>
            </a:pPr>
            <a:endParaRPr/>
          </a:p>
        </p:txBody>
      </p:sp>
      <p:sp>
        <p:nvSpPr>
          <p:cNvPr id="10" name="Rectangle 38">
            <a:extLst>
              <a:ext uri="{FF2B5EF4-FFF2-40B4-BE49-F238E27FC236}">
                <a16:creationId xmlns:a16="http://schemas.microsoft.com/office/drawing/2014/main" id="{6CDCB3D8-5552-6BE6-080F-D7B61BA4D52A}"/>
              </a:ext>
            </a:extLst>
          </p:cNvPr>
          <p:cNvSpPr/>
          <p:nvPr userDrawn="1"/>
        </p:nvSpPr>
        <p:spPr>
          <a:xfrm>
            <a:off x="-2922" y="4927600"/>
            <a:ext cx="2171447" cy="1930400"/>
          </a:xfrm>
          <a:prstGeom prst="rect">
            <a:avLst/>
          </a:prstGeom>
          <a:solidFill>
            <a:srgbClr val="341954"/>
          </a:solidFill>
          <a:ln w="12700">
            <a:miter lim="400000"/>
          </a:ln>
        </p:spPr>
        <p:txBody>
          <a:bodyPr lIns="45719" rIns="45719" anchor="ctr"/>
          <a:lstStyle/>
          <a:p>
            <a:pPr algn="ctr">
              <a:defRPr sz="1000">
                <a:solidFill>
                  <a:srgbClr val="FFFFFF"/>
                </a:solidFill>
              </a:defRPr>
            </a:pPr>
            <a:endParaRPr/>
          </a:p>
        </p:txBody>
      </p:sp>
      <p:pic>
        <p:nvPicPr>
          <p:cNvPr id="13" name="Picture 8" descr="Picture 8">
            <a:extLst>
              <a:ext uri="{FF2B5EF4-FFF2-40B4-BE49-F238E27FC236}">
                <a16:creationId xmlns:a16="http://schemas.microsoft.com/office/drawing/2014/main" id="{5473CD16-AD42-47A9-BB00-E90F67CFED3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273925" y="1544491"/>
            <a:ext cx="4918075" cy="2988350"/>
          </a:xfrm>
          <a:prstGeom prst="rect">
            <a:avLst/>
          </a:prstGeom>
          <a:ln w="12700">
            <a:miter lim="400000"/>
          </a:ln>
        </p:spPr>
      </p:pic>
      <p:sp>
        <p:nvSpPr>
          <p:cNvPr id="16" name="Rectangle 26">
            <a:extLst>
              <a:ext uri="{FF2B5EF4-FFF2-40B4-BE49-F238E27FC236}">
                <a16:creationId xmlns:a16="http://schemas.microsoft.com/office/drawing/2014/main" id="{87F2BEAF-4EA0-FDB1-0DAE-EE2316C98A74}"/>
              </a:ext>
            </a:extLst>
          </p:cNvPr>
          <p:cNvSpPr/>
          <p:nvPr userDrawn="1"/>
        </p:nvSpPr>
        <p:spPr>
          <a:xfrm>
            <a:off x="2222500" y="1208466"/>
            <a:ext cx="2155825" cy="3130129"/>
          </a:xfrm>
          <a:prstGeom prst="rect">
            <a:avLst/>
          </a:prstGeom>
          <a:solidFill>
            <a:srgbClr val="9A4DB9"/>
          </a:solidFill>
          <a:ln w="12700">
            <a:miter lim="400000"/>
          </a:ln>
        </p:spPr>
        <p:txBody>
          <a:bodyPr lIns="45719" rIns="45719" anchor="ctr"/>
          <a:lstStyle/>
          <a:p>
            <a:pPr algn="ctr">
              <a:defRPr sz="1000">
                <a:solidFill>
                  <a:srgbClr val="FFFFFF"/>
                </a:solidFill>
              </a:defRPr>
            </a:pPr>
            <a:endParaRPr/>
          </a:p>
        </p:txBody>
      </p:sp>
      <p:sp>
        <p:nvSpPr>
          <p:cNvPr id="17" name="Rectangle 36">
            <a:extLst>
              <a:ext uri="{FF2B5EF4-FFF2-40B4-BE49-F238E27FC236}">
                <a16:creationId xmlns:a16="http://schemas.microsoft.com/office/drawing/2014/main" id="{71B09424-F08A-4487-92E7-80E3083A3781}"/>
              </a:ext>
            </a:extLst>
          </p:cNvPr>
          <p:cNvSpPr/>
          <p:nvPr userDrawn="1"/>
        </p:nvSpPr>
        <p:spPr>
          <a:xfrm>
            <a:off x="0" y="1720735"/>
            <a:ext cx="2168525" cy="3149228"/>
          </a:xfrm>
          <a:prstGeom prst="rect">
            <a:avLst/>
          </a:prstGeom>
          <a:solidFill>
            <a:srgbClr val="000000">
              <a:alpha val="22745"/>
            </a:srgbClr>
          </a:solidFill>
          <a:ln w="12700">
            <a:miter lim="400000"/>
          </a:ln>
        </p:spPr>
        <p:txBody>
          <a:bodyPr lIns="45719" rIns="45719" anchor="ctr"/>
          <a:lstStyle/>
          <a:p>
            <a:pPr algn="ctr">
              <a:defRPr sz="1000">
                <a:solidFill>
                  <a:srgbClr val="FFFFFF"/>
                </a:solidFill>
              </a:defRPr>
            </a:pPr>
            <a:endParaRPr/>
          </a:p>
        </p:txBody>
      </p:sp>
      <p:sp>
        <p:nvSpPr>
          <p:cNvPr id="19" name="Rectangle 30">
            <a:extLst>
              <a:ext uri="{FF2B5EF4-FFF2-40B4-BE49-F238E27FC236}">
                <a16:creationId xmlns:a16="http://schemas.microsoft.com/office/drawing/2014/main" id="{4271A95F-C2F7-8C64-CCA8-5A39CC4B5F8A}"/>
              </a:ext>
            </a:extLst>
          </p:cNvPr>
          <p:cNvSpPr/>
          <p:nvPr userDrawn="1"/>
        </p:nvSpPr>
        <p:spPr>
          <a:xfrm>
            <a:off x="7277100" y="1512540"/>
            <a:ext cx="4914899" cy="3018185"/>
          </a:xfrm>
          <a:prstGeom prst="rect">
            <a:avLst/>
          </a:prstGeom>
          <a:solidFill>
            <a:srgbClr val="000000">
              <a:alpha val="45000"/>
            </a:srgbClr>
          </a:solidFill>
          <a:ln w="12700">
            <a:miter lim="400000"/>
          </a:ln>
        </p:spPr>
        <p:txBody>
          <a:bodyPr lIns="45719" rIns="45719" anchor="ctr"/>
          <a:lstStyle/>
          <a:p>
            <a:pPr algn="ctr">
              <a:defRPr sz="1000">
                <a:solidFill>
                  <a:srgbClr val="FFFFFF"/>
                </a:solidFill>
              </a:defRPr>
            </a:pPr>
            <a:endParaRPr/>
          </a:p>
        </p:txBody>
      </p:sp>
      <p:pic>
        <p:nvPicPr>
          <p:cNvPr id="28" name="Imagen 4" descr="Imagen 4">
            <a:extLst>
              <a:ext uri="{FF2B5EF4-FFF2-40B4-BE49-F238E27FC236}">
                <a16:creationId xmlns:a16="http://schemas.microsoft.com/office/drawing/2014/main" id="{8F02B2F7-E696-F8C9-ADDB-EC9261AA56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89" y="649088"/>
            <a:ext cx="12193589" cy="1539915"/>
          </a:xfrm>
          <a:prstGeom prst="rect">
            <a:avLst/>
          </a:prstGeom>
          <a:ln w="12700">
            <a:miter lim="400000"/>
          </a:ln>
        </p:spPr>
      </p:pic>
      <p:pic>
        <p:nvPicPr>
          <p:cNvPr id="31" name="Picture 16" descr="Picture 16">
            <a:extLst>
              <a:ext uri="{FF2B5EF4-FFF2-40B4-BE49-F238E27FC236}">
                <a16:creationId xmlns:a16="http://schemas.microsoft.com/office/drawing/2014/main" id="{E052452F-2A63-E2A5-FCD9-2FE9CB81450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1993" y="334405"/>
            <a:ext cx="510193" cy="186882"/>
          </a:xfrm>
          <a:prstGeom prst="rect">
            <a:avLst/>
          </a:prstGeom>
          <a:ln w="12700">
            <a:miter lim="400000"/>
          </a:ln>
        </p:spPr>
      </p:pic>
      <p:sp>
        <p:nvSpPr>
          <p:cNvPr id="3" name="Text Placeholder 2">
            <a:extLst>
              <a:ext uri="{FF2B5EF4-FFF2-40B4-BE49-F238E27FC236}">
                <a16:creationId xmlns:a16="http://schemas.microsoft.com/office/drawing/2014/main" id="{E7A0C667-BA9A-DA37-B561-2F3751A16C3D}"/>
              </a:ext>
            </a:extLst>
          </p:cNvPr>
          <p:cNvSpPr>
            <a:spLocks noGrp="1"/>
          </p:cNvSpPr>
          <p:nvPr>
            <p:ph type="body" idx="34" hasCustomPrompt="1"/>
          </p:nvPr>
        </p:nvSpPr>
        <p:spPr>
          <a:xfrm>
            <a:off x="2478481" y="2625945"/>
            <a:ext cx="1500988" cy="541537"/>
          </a:xfrm>
          <a:prstGeom prst="rect">
            <a:avLst/>
          </a:prstGeom>
        </p:spPr>
        <p:txBody>
          <a:bodyPr/>
          <a:lstStyle>
            <a:lvl1pPr marL="0" indent="0">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 name="Text Placeholder 2">
            <a:extLst>
              <a:ext uri="{FF2B5EF4-FFF2-40B4-BE49-F238E27FC236}">
                <a16:creationId xmlns:a16="http://schemas.microsoft.com/office/drawing/2014/main" id="{845CB145-1422-3918-7C0C-6E63E4C1286A}"/>
              </a:ext>
            </a:extLst>
          </p:cNvPr>
          <p:cNvSpPr>
            <a:spLocks noGrp="1"/>
          </p:cNvSpPr>
          <p:nvPr>
            <p:ph type="body" idx="35" hasCustomPrompt="1"/>
          </p:nvPr>
        </p:nvSpPr>
        <p:spPr>
          <a:xfrm>
            <a:off x="2479584" y="2026310"/>
            <a:ext cx="1529146" cy="522110"/>
          </a:xfrm>
          <a:prstGeom prst="rect">
            <a:avLst/>
          </a:prstGeom>
        </p:spPr>
        <p:txBody>
          <a:bodyPr/>
          <a:lstStyle>
            <a:lvl1pPr marL="0" indent="0">
              <a:buNone/>
              <a:defRPr sz="4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15" name="Text Placeholder 2">
            <a:extLst>
              <a:ext uri="{FF2B5EF4-FFF2-40B4-BE49-F238E27FC236}">
                <a16:creationId xmlns:a16="http://schemas.microsoft.com/office/drawing/2014/main" id="{DA7DC80F-BF09-B5AD-AC41-9DC3C223E1AC}"/>
              </a:ext>
            </a:extLst>
          </p:cNvPr>
          <p:cNvSpPr>
            <a:spLocks noGrp="1"/>
          </p:cNvSpPr>
          <p:nvPr>
            <p:ph type="body" idx="37" hasCustomPrompt="1"/>
          </p:nvPr>
        </p:nvSpPr>
        <p:spPr>
          <a:xfrm>
            <a:off x="334257" y="5900843"/>
            <a:ext cx="1500988" cy="541537"/>
          </a:xfrm>
          <a:prstGeom prst="rect">
            <a:avLst/>
          </a:prstGeom>
        </p:spPr>
        <p:txBody>
          <a:bodyPr/>
          <a:lstStyle>
            <a:lvl1pPr marL="0" indent="0">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0" name="Text Placeholder 2">
            <a:extLst>
              <a:ext uri="{FF2B5EF4-FFF2-40B4-BE49-F238E27FC236}">
                <a16:creationId xmlns:a16="http://schemas.microsoft.com/office/drawing/2014/main" id="{ADE2571D-33C9-19B7-07D5-F74031DB09F0}"/>
              </a:ext>
            </a:extLst>
          </p:cNvPr>
          <p:cNvSpPr>
            <a:spLocks noGrp="1"/>
          </p:cNvSpPr>
          <p:nvPr>
            <p:ph type="body" idx="38" hasCustomPrompt="1"/>
          </p:nvPr>
        </p:nvSpPr>
        <p:spPr>
          <a:xfrm>
            <a:off x="335360" y="5301208"/>
            <a:ext cx="1493440" cy="522110"/>
          </a:xfrm>
          <a:prstGeom prst="rect">
            <a:avLst/>
          </a:prstGeom>
        </p:spPr>
        <p:txBody>
          <a:bodyPr/>
          <a:lstStyle>
            <a:lvl1pPr marL="0" indent="0">
              <a:buNone/>
              <a:defRPr sz="4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25" name="Title 1">
            <a:extLst>
              <a:ext uri="{FF2B5EF4-FFF2-40B4-BE49-F238E27FC236}">
                <a16:creationId xmlns:a16="http://schemas.microsoft.com/office/drawing/2014/main" id="{A2E20ADB-919E-7BE3-F9F4-07AFB069C4ED}"/>
              </a:ext>
            </a:extLst>
          </p:cNvPr>
          <p:cNvSpPr>
            <a:spLocks noGrp="1"/>
          </p:cNvSpPr>
          <p:nvPr>
            <p:ph type="title" hasCustomPrompt="1"/>
          </p:nvPr>
        </p:nvSpPr>
        <p:spPr>
          <a:xfrm>
            <a:off x="710768" y="717551"/>
            <a:ext cx="5504051" cy="606152"/>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30" name="Text Placeholder 2">
            <a:extLst>
              <a:ext uri="{FF2B5EF4-FFF2-40B4-BE49-F238E27FC236}">
                <a16:creationId xmlns:a16="http://schemas.microsoft.com/office/drawing/2014/main" id="{5049A201-6C19-3D4E-471E-162FF9A6A15E}"/>
              </a:ext>
            </a:extLst>
          </p:cNvPr>
          <p:cNvSpPr>
            <a:spLocks noGrp="1"/>
          </p:cNvSpPr>
          <p:nvPr>
            <p:ph type="body" idx="13" hasCustomPrompt="1"/>
          </p:nvPr>
        </p:nvSpPr>
        <p:spPr>
          <a:xfrm>
            <a:off x="7524750" y="5493149"/>
            <a:ext cx="3683000" cy="40772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3" name="Text Placeholder 2">
            <a:extLst>
              <a:ext uri="{FF2B5EF4-FFF2-40B4-BE49-F238E27FC236}">
                <a16:creationId xmlns:a16="http://schemas.microsoft.com/office/drawing/2014/main" id="{64CBA287-2D3C-386C-90DF-D8F6B85D4DFE}"/>
              </a:ext>
            </a:extLst>
          </p:cNvPr>
          <p:cNvSpPr>
            <a:spLocks noGrp="1"/>
          </p:cNvSpPr>
          <p:nvPr>
            <p:ph type="body" idx="1" hasCustomPrompt="1"/>
          </p:nvPr>
        </p:nvSpPr>
        <p:spPr>
          <a:xfrm>
            <a:off x="314601" y="4455229"/>
            <a:ext cx="1523076" cy="267691"/>
          </a:xfrm>
          <a:prstGeom prst="rect">
            <a:avLst/>
          </a:prstGeom>
        </p:spPr>
        <p:txBody>
          <a:bodyPr/>
          <a:lstStyle>
            <a:lvl1pPr marL="0" indent="0" algn="ctr">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4" name="Text Placeholder 2">
            <a:extLst>
              <a:ext uri="{FF2B5EF4-FFF2-40B4-BE49-F238E27FC236}">
                <a16:creationId xmlns:a16="http://schemas.microsoft.com/office/drawing/2014/main" id="{FDB8E51A-A913-BDA7-6E9B-55FDB7A93A93}"/>
              </a:ext>
            </a:extLst>
          </p:cNvPr>
          <p:cNvSpPr>
            <a:spLocks noGrp="1"/>
          </p:cNvSpPr>
          <p:nvPr>
            <p:ph type="body" idx="39" hasCustomPrompt="1"/>
          </p:nvPr>
        </p:nvSpPr>
        <p:spPr>
          <a:xfrm>
            <a:off x="5087888" y="1988840"/>
            <a:ext cx="1523076" cy="267691"/>
          </a:xfrm>
          <a:prstGeom prst="rect">
            <a:avLst/>
          </a:prstGeom>
        </p:spPr>
        <p:txBody>
          <a:bodyPr/>
          <a:lstStyle>
            <a:lvl1pPr marL="0" indent="0" algn="ctr">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6" name="Text Placeholder 2">
            <a:extLst>
              <a:ext uri="{FF2B5EF4-FFF2-40B4-BE49-F238E27FC236}">
                <a16:creationId xmlns:a16="http://schemas.microsoft.com/office/drawing/2014/main" id="{487B88CB-1D47-7B19-B353-8A2287FCEAE0}"/>
              </a:ext>
            </a:extLst>
          </p:cNvPr>
          <p:cNvSpPr>
            <a:spLocks noGrp="1"/>
          </p:cNvSpPr>
          <p:nvPr>
            <p:ph type="body" idx="40" hasCustomPrompt="1"/>
          </p:nvPr>
        </p:nvSpPr>
        <p:spPr>
          <a:xfrm>
            <a:off x="7536160" y="1988840"/>
            <a:ext cx="1523076" cy="267691"/>
          </a:xfrm>
          <a:prstGeom prst="rect">
            <a:avLst/>
          </a:prstGeom>
        </p:spPr>
        <p:txBody>
          <a:bodyPr/>
          <a:lstStyle>
            <a:lvl1pPr marL="0" indent="0" algn="l">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8" name="Text Placeholder 2">
            <a:extLst>
              <a:ext uri="{FF2B5EF4-FFF2-40B4-BE49-F238E27FC236}">
                <a16:creationId xmlns:a16="http://schemas.microsoft.com/office/drawing/2014/main" id="{8D2B68E0-68B5-C809-9237-D1EF8FE50BC3}"/>
              </a:ext>
            </a:extLst>
          </p:cNvPr>
          <p:cNvSpPr>
            <a:spLocks noGrp="1"/>
          </p:cNvSpPr>
          <p:nvPr>
            <p:ph type="body" idx="41" hasCustomPrompt="1"/>
          </p:nvPr>
        </p:nvSpPr>
        <p:spPr>
          <a:xfrm>
            <a:off x="2567608" y="6453336"/>
            <a:ext cx="1523076" cy="267691"/>
          </a:xfrm>
          <a:prstGeom prst="rect">
            <a:avLst/>
          </a:prstGeom>
        </p:spPr>
        <p:txBody>
          <a:bodyPr/>
          <a:lstStyle>
            <a:lvl1pPr marL="0" indent="0" algn="ctr">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9" name="Text Placeholder 2">
            <a:extLst>
              <a:ext uri="{FF2B5EF4-FFF2-40B4-BE49-F238E27FC236}">
                <a16:creationId xmlns:a16="http://schemas.microsoft.com/office/drawing/2014/main" id="{5CD571B3-B029-76D7-F4E1-0E5DE9EF0A73}"/>
              </a:ext>
            </a:extLst>
          </p:cNvPr>
          <p:cNvSpPr>
            <a:spLocks noGrp="1"/>
          </p:cNvSpPr>
          <p:nvPr>
            <p:ph type="body" idx="42" hasCustomPrompt="1"/>
          </p:nvPr>
        </p:nvSpPr>
        <p:spPr>
          <a:xfrm>
            <a:off x="7527281" y="4941168"/>
            <a:ext cx="3623071" cy="522110"/>
          </a:xfrm>
          <a:prstGeom prst="rect">
            <a:avLst/>
          </a:prstGeom>
        </p:spPr>
        <p:txBody>
          <a:bodyPr/>
          <a:lstStyle>
            <a:lvl1pPr marL="0" indent="0">
              <a:buNone/>
              <a:defRPr sz="2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Número de diapositiva">
            <a:extLst>
              <a:ext uri="{FF2B5EF4-FFF2-40B4-BE49-F238E27FC236}">
                <a16:creationId xmlns:a16="http://schemas.microsoft.com/office/drawing/2014/main" id="{5827B815-ECAA-BBA0-3BF6-1C65BAAFF1AB}"/>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42773653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ttom_Arc_7blocks_variant">
    <p:spTree>
      <p:nvGrpSpPr>
        <p:cNvPr id="1" name=""/>
        <p:cNvGrpSpPr/>
        <p:nvPr/>
      </p:nvGrpSpPr>
      <p:grpSpPr>
        <a:xfrm>
          <a:off x="0" y="0"/>
          <a:ext cx="0" cy="0"/>
          <a:chOff x="0" y="0"/>
          <a:chExt cx="0" cy="0"/>
        </a:xfrm>
      </p:grpSpPr>
      <p:pic>
        <p:nvPicPr>
          <p:cNvPr id="14" name="Picture 17">
            <a:extLst>
              <a:ext uri="{FF2B5EF4-FFF2-40B4-BE49-F238E27FC236}">
                <a16:creationId xmlns:a16="http://schemas.microsoft.com/office/drawing/2014/main" id="{A6864C8E-E83E-4CF6-84A4-0CEE029F3B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394825" y="1867167"/>
            <a:ext cx="2803569" cy="4990834"/>
          </a:xfrm>
          <a:prstGeom prst="rect">
            <a:avLst/>
          </a:prstGeom>
          <a:ln w="12700">
            <a:miter lim="400000"/>
          </a:ln>
        </p:spPr>
      </p:pic>
      <p:sp>
        <p:nvSpPr>
          <p:cNvPr id="12" name="Rectangle 42">
            <a:extLst>
              <a:ext uri="{FF2B5EF4-FFF2-40B4-BE49-F238E27FC236}">
                <a16:creationId xmlns:a16="http://schemas.microsoft.com/office/drawing/2014/main" id="{C79923BA-244B-6F0E-E2ED-35266EA20CFE}"/>
              </a:ext>
            </a:extLst>
          </p:cNvPr>
          <p:cNvSpPr/>
          <p:nvPr userDrawn="1"/>
        </p:nvSpPr>
        <p:spPr>
          <a:xfrm>
            <a:off x="9394826" y="1713701"/>
            <a:ext cx="2806699" cy="5149861"/>
          </a:xfrm>
          <a:prstGeom prst="rect">
            <a:avLst/>
          </a:prstGeom>
          <a:solidFill>
            <a:srgbClr val="000000">
              <a:alpha val="45000"/>
            </a:srgbClr>
          </a:solidFill>
          <a:ln w="12700">
            <a:miter lim="400000"/>
          </a:ln>
        </p:spPr>
        <p:txBody>
          <a:bodyPr lIns="45719" rIns="45719" anchor="ctr"/>
          <a:lstStyle/>
          <a:p>
            <a:pPr algn="ctr">
              <a:defRPr sz="1000">
                <a:solidFill>
                  <a:srgbClr val="FFFFFF"/>
                </a:solidFill>
              </a:defRPr>
            </a:pPr>
            <a:endParaRPr/>
          </a:p>
        </p:txBody>
      </p:sp>
      <p:pic>
        <p:nvPicPr>
          <p:cNvPr id="5" name="Picture 15" descr="Picture 15">
            <a:extLst>
              <a:ext uri="{FF2B5EF4-FFF2-40B4-BE49-F238E27FC236}">
                <a16:creationId xmlns:a16="http://schemas.microsoft.com/office/drawing/2014/main" id="{A0CBDB6A-A37D-A9A4-4BE9-4A61ED5F4F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808" b="-1"/>
          <a:stretch/>
        </p:blipFill>
        <p:spPr>
          <a:xfrm>
            <a:off x="7143751" y="1191237"/>
            <a:ext cx="2193556" cy="3686435"/>
          </a:xfrm>
          <a:prstGeom prst="rect">
            <a:avLst/>
          </a:prstGeom>
          <a:ln w="12700">
            <a:miter lim="400000"/>
          </a:ln>
        </p:spPr>
      </p:pic>
      <p:pic>
        <p:nvPicPr>
          <p:cNvPr id="6" name="Picture 11" descr="Picture 11">
            <a:extLst>
              <a:ext uri="{FF2B5EF4-FFF2-40B4-BE49-F238E27FC236}">
                <a16:creationId xmlns:a16="http://schemas.microsoft.com/office/drawing/2014/main" id="{C256C021-E2EB-6558-6C96-7FA4656D0E6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4949825" y="4412200"/>
            <a:ext cx="2140088" cy="2445800"/>
          </a:xfrm>
          <a:prstGeom prst="rect">
            <a:avLst/>
          </a:prstGeom>
          <a:ln w="12700">
            <a:miter lim="400000"/>
          </a:ln>
        </p:spPr>
      </p:pic>
      <p:sp>
        <p:nvSpPr>
          <p:cNvPr id="8" name="Rectangle 32">
            <a:extLst>
              <a:ext uri="{FF2B5EF4-FFF2-40B4-BE49-F238E27FC236}">
                <a16:creationId xmlns:a16="http://schemas.microsoft.com/office/drawing/2014/main" id="{11C898E7-01FE-405F-CDC8-249A3A71DE7A}"/>
              </a:ext>
            </a:extLst>
          </p:cNvPr>
          <p:cNvSpPr/>
          <p:nvPr userDrawn="1"/>
        </p:nvSpPr>
        <p:spPr>
          <a:xfrm>
            <a:off x="0" y="4581525"/>
            <a:ext cx="4890469" cy="2289342"/>
          </a:xfrm>
          <a:prstGeom prst="rect">
            <a:avLst/>
          </a:prstGeom>
          <a:solidFill>
            <a:srgbClr val="341954"/>
          </a:solidFill>
          <a:ln w="12700">
            <a:miter lim="400000"/>
          </a:ln>
        </p:spPr>
        <p:txBody>
          <a:bodyPr lIns="45719" rIns="45719" anchor="ctr"/>
          <a:lstStyle/>
          <a:p>
            <a:pPr algn="ctr">
              <a:defRPr sz="1000">
                <a:solidFill>
                  <a:srgbClr val="FFFFFF"/>
                </a:solidFill>
              </a:defRPr>
            </a:pPr>
            <a:endParaRPr/>
          </a:p>
        </p:txBody>
      </p:sp>
      <p:sp>
        <p:nvSpPr>
          <p:cNvPr id="10" name="Rectangle 38">
            <a:extLst>
              <a:ext uri="{FF2B5EF4-FFF2-40B4-BE49-F238E27FC236}">
                <a16:creationId xmlns:a16="http://schemas.microsoft.com/office/drawing/2014/main" id="{6CDCB3D8-5552-6BE6-080F-D7B61BA4D52A}"/>
              </a:ext>
            </a:extLst>
          </p:cNvPr>
          <p:cNvSpPr/>
          <p:nvPr userDrawn="1"/>
        </p:nvSpPr>
        <p:spPr>
          <a:xfrm>
            <a:off x="7140575" y="4924425"/>
            <a:ext cx="2203450" cy="1933575"/>
          </a:xfrm>
          <a:prstGeom prst="rect">
            <a:avLst/>
          </a:prstGeom>
          <a:solidFill>
            <a:srgbClr val="341954"/>
          </a:solidFill>
          <a:ln w="12700">
            <a:miter lim="400000"/>
          </a:ln>
        </p:spPr>
        <p:txBody>
          <a:bodyPr lIns="45719" rIns="45719" anchor="ctr"/>
          <a:lstStyle/>
          <a:p>
            <a:pPr algn="ctr">
              <a:defRPr sz="1000">
                <a:solidFill>
                  <a:srgbClr val="FFFFFF"/>
                </a:solidFill>
              </a:defRPr>
            </a:pPr>
            <a:endParaRPr/>
          </a:p>
        </p:txBody>
      </p:sp>
      <p:pic>
        <p:nvPicPr>
          <p:cNvPr id="13" name="Picture 8" descr="Picture 8">
            <a:extLst>
              <a:ext uri="{FF2B5EF4-FFF2-40B4-BE49-F238E27FC236}">
                <a16:creationId xmlns:a16="http://schemas.microsoft.com/office/drawing/2014/main" id="{5473CD16-AD42-47A9-BB00-E90F67CFED3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1644241"/>
            <a:ext cx="4889500" cy="2893617"/>
          </a:xfrm>
          <a:prstGeom prst="rect">
            <a:avLst/>
          </a:prstGeom>
          <a:ln w="12700">
            <a:miter lim="400000"/>
          </a:ln>
        </p:spPr>
      </p:pic>
      <p:sp>
        <p:nvSpPr>
          <p:cNvPr id="16" name="Rectangle 26">
            <a:extLst>
              <a:ext uri="{FF2B5EF4-FFF2-40B4-BE49-F238E27FC236}">
                <a16:creationId xmlns:a16="http://schemas.microsoft.com/office/drawing/2014/main" id="{87F2BEAF-4EA0-FDB1-0DAE-EE2316C98A74}"/>
              </a:ext>
            </a:extLst>
          </p:cNvPr>
          <p:cNvSpPr/>
          <p:nvPr userDrawn="1"/>
        </p:nvSpPr>
        <p:spPr>
          <a:xfrm>
            <a:off x="4946650" y="1208465"/>
            <a:ext cx="2152650" cy="3150810"/>
          </a:xfrm>
          <a:prstGeom prst="rect">
            <a:avLst/>
          </a:prstGeom>
          <a:solidFill>
            <a:srgbClr val="9A4DB9"/>
          </a:solidFill>
          <a:ln w="12700">
            <a:miter lim="400000"/>
          </a:ln>
        </p:spPr>
        <p:txBody>
          <a:bodyPr lIns="45719" rIns="45719" anchor="ctr"/>
          <a:lstStyle/>
          <a:p>
            <a:pPr algn="ctr">
              <a:defRPr sz="1000">
                <a:solidFill>
                  <a:srgbClr val="FFFFFF"/>
                </a:solidFill>
              </a:defRPr>
            </a:pPr>
            <a:endParaRPr/>
          </a:p>
        </p:txBody>
      </p:sp>
      <p:sp>
        <p:nvSpPr>
          <p:cNvPr id="17" name="Rectangle 36">
            <a:extLst>
              <a:ext uri="{FF2B5EF4-FFF2-40B4-BE49-F238E27FC236}">
                <a16:creationId xmlns:a16="http://schemas.microsoft.com/office/drawing/2014/main" id="{71B09424-F08A-4487-92E7-80E3083A3781}"/>
              </a:ext>
            </a:extLst>
          </p:cNvPr>
          <p:cNvSpPr/>
          <p:nvPr userDrawn="1"/>
        </p:nvSpPr>
        <p:spPr>
          <a:xfrm>
            <a:off x="7144058" y="1651247"/>
            <a:ext cx="2179985" cy="3225132"/>
          </a:xfrm>
          <a:prstGeom prst="rect">
            <a:avLst/>
          </a:prstGeom>
          <a:solidFill>
            <a:srgbClr val="000000">
              <a:alpha val="22745"/>
            </a:srgbClr>
          </a:solidFill>
          <a:ln w="12700">
            <a:miter lim="400000"/>
          </a:ln>
        </p:spPr>
        <p:txBody>
          <a:bodyPr lIns="45719" rIns="45719" anchor="ctr"/>
          <a:lstStyle/>
          <a:p>
            <a:pPr algn="ctr">
              <a:defRPr sz="1000">
                <a:solidFill>
                  <a:srgbClr val="FFFFFF"/>
                </a:solidFill>
              </a:defRPr>
            </a:pPr>
            <a:endParaRPr/>
          </a:p>
        </p:txBody>
      </p:sp>
      <p:sp>
        <p:nvSpPr>
          <p:cNvPr id="18" name="Rectangle 10">
            <a:extLst>
              <a:ext uri="{FF2B5EF4-FFF2-40B4-BE49-F238E27FC236}">
                <a16:creationId xmlns:a16="http://schemas.microsoft.com/office/drawing/2014/main" id="{C0EEEDF5-42C4-91F8-F8FD-DB0F331A7340}"/>
              </a:ext>
            </a:extLst>
          </p:cNvPr>
          <p:cNvSpPr/>
          <p:nvPr userDrawn="1"/>
        </p:nvSpPr>
        <p:spPr>
          <a:xfrm>
            <a:off x="4947296" y="4410075"/>
            <a:ext cx="2142480" cy="2447925"/>
          </a:xfrm>
          <a:prstGeom prst="rect">
            <a:avLst/>
          </a:prstGeom>
          <a:solidFill>
            <a:srgbClr val="000000">
              <a:alpha val="45000"/>
            </a:srgbClr>
          </a:solidFill>
          <a:ln w="12700">
            <a:miter lim="400000"/>
          </a:ln>
        </p:spPr>
        <p:txBody>
          <a:bodyPr lIns="45719" rIns="45719" anchor="ctr"/>
          <a:lstStyle/>
          <a:p>
            <a:pPr algn="ctr">
              <a:defRPr sz="1000">
                <a:solidFill>
                  <a:srgbClr val="FFFFFF"/>
                </a:solidFill>
              </a:defRPr>
            </a:pPr>
            <a:endParaRPr/>
          </a:p>
        </p:txBody>
      </p:sp>
      <p:sp>
        <p:nvSpPr>
          <p:cNvPr id="19" name="Rectangle 30">
            <a:extLst>
              <a:ext uri="{FF2B5EF4-FFF2-40B4-BE49-F238E27FC236}">
                <a16:creationId xmlns:a16="http://schemas.microsoft.com/office/drawing/2014/main" id="{4271A95F-C2F7-8C64-CCA8-5A39CC4B5F8A}"/>
              </a:ext>
            </a:extLst>
          </p:cNvPr>
          <p:cNvSpPr/>
          <p:nvPr userDrawn="1"/>
        </p:nvSpPr>
        <p:spPr>
          <a:xfrm>
            <a:off x="0" y="1520929"/>
            <a:ext cx="4889500" cy="3013479"/>
          </a:xfrm>
          <a:prstGeom prst="rect">
            <a:avLst/>
          </a:prstGeom>
          <a:solidFill>
            <a:srgbClr val="000000">
              <a:alpha val="45000"/>
            </a:srgbClr>
          </a:solidFill>
          <a:ln w="12700">
            <a:miter lim="400000"/>
          </a:ln>
        </p:spPr>
        <p:txBody>
          <a:bodyPr lIns="45719" rIns="45719" anchor="ctr"/>
          <a:lstStyle/>
          <a:p>
            <a:pPr algn="ctr">
              <a:defRPr sz="1000">
                <a:solidFill>
                  <a:srgbClr val="FFFFFF"/>
                </a:solidFill>
              </a:defRPr>
            </a:pPr>
            <a:endParaRPr/>
          </a:p>
        </p:txBody>
      </p:sp>
      <p:pic>
        <p:nvPicPr>
          <p:cNvPr id="28" name="Imagen 4" descr="Imagen 4">
            <a:extLst>
              <a:ext uri="{FF2B5EF4-FFF2-40B4-BE49-F238E27FC236}">
                <a16:creationId xmlns:a16="http://schemas.microsoft.com/office/drawing/2014/main" id="{8F02B2F7-E696-F8C9-ADDB-EC9261AA56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724588"/>
            <a:ext cx="12202788" cy="1539915"/>
          </a:xfrm>
          <a:prstGeom prst="rect">
            <a:avLst/>
          </a:prstGeom>
          <a:ln w="12700">
            <a:miter lim="400000"/>
          </a:ln>
        </p:spPr>
      </p:pic>
      <p:pic>
        <p:nvPicPr>
          <p:cNvPr id="31" name="Picture 16" descr="Picture 16">
            <a:extLst>
              <a:ext uri="{FF2B5EF4-FFF2-40B4-BE49-F238E27FC236}">
                <a16:creationId xmlns:a16="http://schemas.microsoft.com/office/drawing/2014/main" id="{E052452F-2A63-E2A5-FCD9-2FE9CB81450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1993" y="334405"/>
            <a:ext cx="510193" cy="186882"/>
          </a:xfrm>
          <a:prstGeom prst="rect">
            <a:avLst/>
          </a:prstGeom>
          <a:ln w="12700">
            <a:miter lim="400000"/>
          </a:ln>
        </p:spPr>
      </p:pic>
      <p:sp>
        <p:nvSpPr>
          <p:cNvPr id="3" name="Text Placeholder 2">
            <a:extLst>
              <a:ext uri="{FF2B5EF4-FFF2-40B4-BE49-F238E27FC236}">
                <a16:creationId xmlns:a16="http://schemas.microsoft.com/office/drawing/2014/main" id="{E7A0C667-BA9A-DA37-B561-2F3751A16C3D}"/>
              </a:ext>
            </a:extLst>
          </p:cNvPr>
          <p:cNvSpPr>
            <a:spLocks noGrp="1"/>
          </p:cNvSpPr>
          <p:nvPr userDrawn="1">
            <p:ph type="body" idx="34" hasCustomPrompt="1"/>
          </p:nvPr>
        </p:nvSpPr>
        <p:spPr>
          <a:xfrm>
            <a:off x="5200819" y="2625944"/>
            <a:ext cx="1500988" cy="541537"/>
          </a:xfrm>
          <a:prstGeom prst="rect">
            <a:avLst/>
          </a:prstGeom>
        </p:spPr>
        <p:txBody>
          <a:bodyPr/>
          <a:lstStyle>
            <a:lvl1pPr marL="0" indent="0">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 name="Text Placeholder 2">
            <a:extLst>
              <a:ext uri="{FF2B5EF4-FFF2-40B4-BE49-F238E27FC236}">
                <a16:creationId xmlns:a16="http://schemas.microsoft.com/office/drawing/2014/main" id="{845CB145-1422-3918-7C0C-6E63E4C1286A}"/>
              </a:ext>
            </a:extLst>
          </p:cNvPr>
          <p:cNvSpPr>
            <a:spLocks noGrp="1"/>
          </p:cNvSpPr>
          <p:nvPr userDrawn="1">
            <p:ph type="body" idx="35" hasCustomPrompt="1"/>
          </p:nvPr>
        </p:nvSpPr>
        <p:spPr>
          <a:xfrm>
            <a:off x="5206453" y="2026309"/>
            <a:ext cx="1529146" cy="522110"/>
          </a:xfrm>
          <a:prstGeom prst="rect">
            <a:avLst/>
          </a:prstGeom>
        </p:spPr>
        <p:txBody>
          <a:bodyPr/>
          <a:lstStyle>
            <a:lvl1pPr marL="0" indent="0">
              <a:buNone/>
              <a:defRPr sz="4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15" name="Text Placeholder 2">
            <a:extLst>
              <a:ext uri="{FF2B5EF4-FFF2-40B4-BE49-F238E27FC236}">
                <a16:creationId xmlns:a16="http://schemas.microsoft.com/office/drawing/2014/main" id="{DA7DC80F-BF09-B5AD-AC41-9DC3C223E1AC}"/>
              </a:ext>
            </a:extLst>
          </p:cNvPr>
          <p:cNvSpPr>
            <a:spLocks noGrp="1"/>
          </p:cNvSpPr>
          <p:nvPr userDrawn="1">
            <p:ph type="body" idx="37" hasCustomPrompt="1"/>
          </p:nvPr>
        </p:nvSpPr>
        <p:spPr>
          <a:xfrm>
            <a:off x="7497366" y="5900843"/>
            <a:ext cx="1500988" cy="541537"/>
          </a:xfrm>
          <a:prstGeom prst="rect">
            <a:avLst/>
          </a:prstGeom>
        </p:spPr>
        <p:txBody>
          <a:bodyPr/>
          <a:lstStyle>
            <a:lvl1pPr marL="0" indent="0">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0" name="Text Placeholder 2">
            <a:extLst>
              <a:ext uri="{FF2B5EF4-FFF2-40B4-BE49-F238E27FC236}">
                <a16:creationId xmlns:a16="http://schemas.microsoft.com/office/drawing/2014/main" id="{ADE2571D-33C9-19B7-07D5-F74031DB09F0}"/>
              </a:ext>
            </a:extLst>
          </p:cNvPr>
          <p:cNvSpPr>
            <a:spLocks noGrp="1"/>
          </p:cNvSpPr>
          <p:nvPr userDrawn="1">
            <p:ph type="body" idx="38" hasCustomPrompt="1"/>
          </p:nvPr>
        </p:nvSpPr>
        <p:spPr>
          <a:xfrm>
            <a:off x="7498469" y="5301208"/>
            <a:ext cx="1529146" cy="522110"/>
          </a:xfrm>
          <a:prstGeom prst="rect">
            <a:avLst/>
          </a:prstGeom>
        </p:spPr>
        <p:txBody>
          <a:bodyPr/>
          <a:lstStyle>
            <a:lvl1pPr marL="0" indent="0">
              <a:buNone/>
              <a:defRPr sz="4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25" name="Title 1">
            <a:extLst>
              <a:ext uri="{FF2B5EF4-FFF2-40B4-BE49-F238E27FC236}">
                <a16:creationId xmlns:a16="http://schemas.microsoft.com/office/drawing/2014/main" id="{A2E20ADB-919E-7BE3-F9F4-07AFB069C4ED}"/>
              </a:ext>
            </a:extLst>
          </p:cNvPr>
          <p:cNvSpPr>
            <a:spLocks noGrp="1"/>
          </p:cNvSpPr>
          <p:nvPr userDrawn="1">
            <p:ph type="title" hasCustomPrompt="1"/>
          </p:nvPr>
        </p:nvSpPr>
        <p:spPr>
          <a:xfrm>
            <a:off x="710768" y="717551"/>
            <a:ext cx="5504051" cy="606152"/>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30" name="Text Placeholder 2">
            <a:extLst>
              <a:ext uri="{FF2B5EF4-FFF2-40B4-BE49-F238E27FC236}">
                <a16:creationId xmlns:a16="http://schemas.microsoft.com/office/drawing/2014/main" id="{5049A201-6C19-3D4E-471E-162FF9A6A15E}"/>
              </a:ext>
            </a:extLst>
          </p:cNvPr>
          <p:cNvSpPr>
            <a:spLocks noGrp="1"/>
          </p:cNvSpPr>
          <p:nvPr userDrawn="1">
            <p:ph type="body" idx="13" hasCustomPrompt="1"/>
          </p:nvPr>
        </p:nvSpPr>
        <p:spPr>
          <a:xfrm>
            <a:off x="213770" y="5493149"/>
            <a:ext cx="3683000" cy="40772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4" name="Text Placeholder 2">
            <a:extLst>
              <a:ext uri="{FF2B5EF4-FFF2-40B4-BE49-F238E27FC236}">
                <a16:creationId xmlns:a16="http://schemas.microsoft.com/office/drawing/2014/main" id="{6240DDE6-CA4E-8B9C-7D31-A7B7E83E9A74}"/>
              </a:ext>
            </a:extLst>
          </p:cNvPr>
          <p:cNvSpPr>
            <a:spLocks noGrp="1"/>
          </p:cNvSpPr>
          <p:nvPr userDrawn="1">
            <p:ph type="body" idx="40" hasCustomPrompt="1"/>
          </p:nvPr>
        </p:nvSpPr>
        <p:spPr>
          <a:xfrm>
            <a:off x="7536160" y="4474587"/>
            <a:ext cx="1523076" cy="267691"/>
          </a:xfrm>
          <a:prstGeom prst="rect">
            <a:avLst/>
          </a:prstGeom>
        </p:spPr>
        <p:txBody>
          <a:bodyPr/>
          <a:lstStyle>
            <a:lvl1pPr marL="0" indent="0" algn="l">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6" name="Text Placeholder 2">
            <a:extLst>
              <a:ext uri="{FF2B5EF4-FFF2-40B4-BE49-F238E27FC236}">
                <a16:creationId xmlns:a16="http://schemas.microsoft.com/office/drawing/2014/main" id="{E5E38704-4066-9D56-C041-68A1C08193AD}"/>
              </a:ext>
            </a:extLst>
          </p:cNvPr>
          <p:cNvSpPr>
            <a:spLocks noGrp="1"/>
          </p:cNvSpPr>
          <p:nvPr userDrawn="1">
            <p:ph type="body" idx="41" hasCustomPrompt="1"/>
          </p:nvPr>
        </p:nvSpPr>
        <p:spPr>
          <a:xfrm>
            <a:off x="9552384" y="6381328"/>
            <a:ext cx="1523076" cy="267691"/>
          </a:xfrm>
          <a:prstGeom prst="rect">
            <a:avLst/>
          </a:prstGeom>
        </p:spPr>
        <p:txBody>
          <a:bodyPr/>
          <a:lstStyle>
            <a:lvl1pPr marL="0" indent="0" algn="l">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3" name="Text Placeholder 2">
            <a:extLst>
              <a:ext uri="{FF2B5EF4-FFF2-40B4-BE49-F238E27FC236}">
                <a16:creationId xmlns:a16="http://schemas.microsoft.com/office/drawing/2014/main" id="{029A05EA-570A-036A-0517-1CECDB6A8F60}"/>
              </a:ext>
            </a:extLst>
          </p:cNvPr>
          <p:cNvSpPr>
            <a:spLocks noGrp="1"/>
          </p:cNvSpPr>
          <p:nvPr userDrawn="1">
            <p:ph type="body" idx="42" hasCustomPrompt="1"/>
          </p:nvPr>
        </p:nvSpPr>
        <p:spPr>
          <a:xfrm>
            <a:off x="271243" y="4085949"/>
            <a:ext cx="1523076" cy="267691"/>
          </a:xfrm>
          <a:prstGeom prst="rect">
            <a:avLst/>
          </a:prstGeom>
        </p:spPr>
        <p:txBody>
          <a:bodyPr/>
          <a:lstStyle>
            <a:lvl1pPr marL="0" indent="0" algn="l">
              <a:buNone/>
              <a:defRPr sz="1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4" name="Text Placeholder 2">
            <a:extLst>
              <a:ext uri="{FF2B5EF4-FFF2-40B4-BE49-F238E27FC236}">
                <a16:creationId xmlns:a16="http://schemas.microsoft.com/office/drawing/2014/main" id="{6D6C3205-CA61-4FA1-C04B-8784BA70AA20}"/>
              </a:ext>
            </a:extLst>
          </p:cNvPr>
          <p:cNvSpPr>
            <a:spLocks noGrp="1"/>
          </p:cNvSpPr>
          <p:nvPr userDrawn="1">
            <p:ph type="body" idx="43" hasCustomPrompt="1"/>
          </p:nvPr>
        </p:nvSpPr>
        <p:spPr>
          <a:xfrm>
            <a:off x="220959" y="4950045"/>
            <a:ext cx="3623071" cy="522110"/>
          </a:xfrm>
          <a:prstGeom prst="rect">
            <a:avLst/>
          </a:prstGeom>
        </p:spPr>
        <p:txBody>
          <a:bodyPr/>
          <a:lstStyle>
            <a:lvl1pPr marL="0" indent="0">
              <a:buNone/>
              <a:defRPr sz="2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Número de diapositiva">
            <a:extLst>
              <a:ext uri="{FF2B5EF4-FFF2-40B4-BE49-F238E27FC236}">
                <a16:creationId xmlns:a16="http://schemas.microsoft.com/office/drawing/2014/main" id="{80172AF4-29C8-8808-F1EC-52FFA89BBD31}"/>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131073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ttom_Arc_9blocks">
    <p:spTree>
      <p:nvGrpSpPr>
        <p:cNvPr id="1" name=""/>
        <p:cNvGrpSpPr/>
        <p:nvPr/>
      </p:nvGrpSpPr>
      <p:grpSpPr>
        <a:xfrm>
          <a:off x="0" y="0"/>
          <a:ext cx="0" cy="0"/>
          <a:chOff x="0" y="0"/>
          <a:chExt cx="0" cy="0"/>
        </a:xfrm>
      </p:grpSpPr>
      <p:pic>
        <p:nvPicPr>
          <p:cNvPr id="48" name="Imagen 47">
            <a:extLst>
              <a:ext uri="{FF2B5EF4-FFF2-40B4-BE49-F238E27FC236}">
                <a16:creationId xmlns:a16="http://schemas.microsoft.com/office/drawing/2014/main" id="{F042560B-4AF4-A03B-EFF4-FFAB3398BA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4909727"/>
            <a:ext cx="2184401" cy="1948273"/>
          </a:xfrm>
          <a:prstGeom prst="rect">
            <a:avLst/>
          </a:prstGeom>
        </p:spPr>
      </p:pic>
      <p:pic>
        <p:nvPicPr>
          <p:cNvPr id="9" name="leon-seibert-LJypKPEBt4I-unsplash.jpg" descr="leon-seibert-LJypKPEBt4I-unsplash.jpg">
            <a:extLst>
              <a:ext uri="{FF2B5EF4-FFF2-40B4-BE49-F238E27FC236}">
                <a16:creationId xmlns:a16="http://schemas.microsoft.com/office/drawing/2014/main" id="{BAD285A4-CE35-E1EA-CAA0-F61FC726C36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4439882" y="1427272"/>
            <a:ext cx="2611732" cy="4202003"/>
          </a:xfrm>
          <a:prstGeom prst="rect">
            <a:avLst/>
          </a:prstGeom>
          <a:ln w="12700">
            <a:miter lim="400000"/>
          </a:ln>
        </p:spPr>
      </p:pic>
      <p:sp>
        <p:nvSpPr>
          <p:cNvPr id="23" name="Rectangle 30">
            <a:extLst>
              <a:ext uri="{FF2B5EF4-FFF2-40B4-BE49-F238E27FC236}">
                <a16:creationId xmlns:a16="http://schemas.microsoft.com/office/drawing/2014/main" id="{8F4647DE-BF75-C09D-702B-75645771158E}"/>
              </a:ext>
            </a:extLst>
          </p:cNvPr>
          <p:cNvSpPr/>
          <p:nvPr userDrawn="1"/>
        </p:nvSpPr>
        <p:spPr>
          <a:xfrm>
            <a:off x="4437776" y="1680318"/>
            <a:ext cx="2617860" cy="3952131"/>
          </a:xfrm>
          <a:prstGeom prst="rect">
            <a:avLst/>
          </a:prstGeom>
          <a:solidFill>
            <a:srgbClr val="000000">
              <a:alpha val="45000"/>
            </a:srgbClr>
          </a:solidFill>
          <a:ln w="12700">
            <a:miter lim="400000"/>
          </a:ln>
        </p:spPr>
        <p:txBody>
          <a:bodyPr lIns="45719" rIns="45719" anchor="ctr"/>
          <a:lstStyle/>
          <a:p>
            <a:pPr algn="ctr">
              <a:defRPr sz="1000">
                <a:solidFill>
                  <a:srgbClr val="FFFFFF"/>
                </a:solidFill>
              </a:defRPr>
            </a:pPr>
            <a:endParaRPr/>
          </a:p>
        </p:txBody>
      </p:sp>
      <p:sp>
        <p:nvSpPr>
          <p:cNvPr id="6" name="Rectangle 8">
            <a:extLst>
              <a:ext uri="{FF2B5EF4-FFF2-40B4-BE49-F238E27FC236}">
                <a16:creationId xmlns:a16="http://schemas.microsoft.com/office/drawing/2014/main" id="{E772678D-E567-D10A-0F0E-9A863736DBF8}"/>
              </a:ext>
            </a:extLst>
          </p:cNvPr>
          <p:cNvSpPr/>
          <p:nvPr userDrawn="1"/>
        </p:nvSpPr>
        <p:spPr>
          <a:xfrm>
            <a:off x="7108825" y="5356957"/>
            <a:ext cx="2257425" cy="1506733"/>
          </a:xfrm>
          <a:prstGeom prst="rect">
            <a:avLst/>
          </a:prstGeom>
          <a:solidFill>
            <a:srgbClr val="8C39B0"/>
          </a:solidFill>
          <a:ln w="12700">
            <a:miter lim="400000"/>
          </a:ln>
        </p:spPr>
        <p:txBody>
          <a:bodyPr lIns="45719" rIns="45719" anchor="ctr"/>
          <a:lstStyle/>
          <a:p>
            <a:pPr algn="ctr">
              <a:defRPr sz="1000">
                <a:solidFill>
                  <a:srgbClr val="FFFFFF"/>
                </a:solidFill>
              </a:defRPr>
            </a:pPr>
            <a:endParaRPr/>
          </a:p>
        </p:txBody>
      </p:sp>
      <p:sp>
        <p:nvSpPr>
          <p:cNvPr id="7" name="Rectangle 3">
            <a:extLst>
              <a:ext uri="{FF2B5EF4-FFF2-40B4-BE49-F238E27FC236}">
                <a16:creationId xmlns:a16="http://schemas.microsoft.com/office/drawing/2014/main" id="{EEEB0E58-0DA1-638E-BBDC-BEB10F756BD6}"/>
              </a:ext>
            </a:extLst>
          </p:cNvPr>
          <p:cNvSpPr/>
          <p:nvPr userDrawn="1"/>
        </p:nvSpPr>
        <p:spPr>
          <a:xfrm>
            <a:off x="-4354" y="1703095"/>
            <a:ext cx="2191929" cy="3152516"/>
          </a:xfrm>
          <a:prstGeom prst="rect">
            <a:avLst/>
          </a:prstGeom>
          <a:solidFill>
            <a:srgbClr val="0095B7"/>
          </a:solidFill>
          <a:ln w="12700">
            <a:miter lim="400000"/>
          </a:ln>
        </p:spPr>
        <p:txBody>
          <a:bodyPr lIns="45719" rIns="45719" anchor="ctr"/>
          <a:lstStyle/>
          <a:p>
            <a:pPr algn="ctr">
              <a:defRPr sz="1000">
                <a:solidFill>
                  <a:srgbClr val="FFFFFF"/>
                </a:solidFill>
              </a:defRPr>
            </a:pPr>
            <a:endParaRPr/>
          </a:p>
        </p:txBody>
      </p:sp>
      <p:pic>
        <p:nvPicPr>
          <p:cNvPr id="10" name="marvin-meyer-SYTO3xs06fU-unsplash.jpg">
            <a:extLst>
              <a:ext uri="{FF2B5EF4-FFF2-40B4-BE49-F238E27FC236}">
                <a16:creationId xmlns:a16="http://schemas.microsoft.com/office/drawing/2014/main" id="{B4B16FAE-77DE-69A9-D88B-5AB967EF571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95"/>
          <a:stretch/>
        </p:blipFill>
        <p:spPr>
          <a:xfrm>
            <a:off x="9428554" y="3944471"/>
            <a:ext cx="2763446" cy="2919220"/>
          </a:xfrm>
          <a:prstGeom prst="rect">
            <a:avLst/>
          </a:prstGeom>
          <a:ln w="12700">
            <a:miter lim="400000"/>
          </a:ln>
        </p:spPr>
      </p:pic>
      <p:sp>
        <p:nvSpPr>
          <p:cNvPr id="11" name="Rectangle 26">
            <a:extLst>
              <a:ext uri="{FF2B5EF4-FFF2-40B4-BE49-F238E27FC236}">
                <a16:creationId xmlns:a16="http://schemas.microsoft.com/office/drawing/2014/main" id="{938E0A1A-9B4D-AE50-F54A-8569F24784D0}"/>
              </a:ext>
            </a:extLst>
          </p:cNvPr>
          <p:cNvSpPr/>
          <p:nvPr userDrawn="1"/>
        </p:nvSpPr>
        <p:spPr>
          <a:xfrm>
            <a:off x="2246868" y="1250925"/>
            <a:ext cx="2134631" cy="4378349"/>
          </a:xfrm>
          <a:prstGeom prst="rect">
            <a:avLst/>
          </a:prstGeom>
          <a:solidFill>
            <a:srgbClr val="9A4DB9"/>
          </a:solidFill>
          <a:ln w="12700">
            <a:miter lim="400000"/>
          </a:ln>
        </p:spPr>
        <p:txBody>
          <a:bodyPr lIns="45719" rIns="45719" anchor="ctr"/>
          <a:lstStyle/>
          <a:p>
            <a:pPr algn="ctr">
              <a:defRPr sz="1000">
                <a:solidFill>
                  <a:srgbClr val="FFFFFF"/>
                </a:solidFill>
              </a:defRPr>
            </a:pPr>
            <a:endParaRPr/>
          </a:p>
        </p:txBody>
      </p:sp>
      <p:sp>
        <p:nvSpPr>
          <p:cNvPr id="12" name="Rectangle 28">
            <a:extLst>
              <a:ext uri="{FF2B5EF4-FFF2-40B4-BE49-F238E27FC236}">
                <a16:creationId xmlns:a16="http://schemas.microsoft.com/office/drawing/2014/main" id="{94D45EC6-6A93-F914-139E-9BDCAE1DA984}"/>
              </a:ext>
            </a:extLst>
          </p:cNvPr>
          <p:cNvSpPr/>
          <p:nvPr userDrawn="1"/>
        </p:nvSpPr>
        <p:spPr>
          <a:xfrm>
            <a:off x="7108825" y="1498529"/>
            <a:ext cx="2263775" cy="3800546"/>
          </a:xfrm>
          <a:prstGeom prst="rect">
            <a:avLst/>
          </a:prstGeom>
          <a:solidFill>
            <a:srgbClr val="341954"/>
          </a:solidFill>
          <a:ln w="12700">
            <a:miter lim="400000"/>
          </a:ln>
        </p:spPr>
        <p:txBody>
          <a:bodyPr lIns="45719" rIns="45719" anchor="ctr"/>
          <a:lstStyle/>
          <a:p>
            <a:pPr algn="ctr">
              <a:defRPr sz="1000">
                <a:solidFill>
                  <a:srgbClr val="FFFFFF"/>
                </a:solidFill>
              </a:defRPr>
            </a:pPr>
            <a:endParaRPr/>
          </a:p>
        </p:txBody>
      </p:sp>
      <p:sp>
        <p:nvSpPr>
          <p:cNvPr id="13" name="Rectangle 32">
            <a:extLst>
              <a:ext uri="{FF2B5EF4-FFF2-40B4-BE49-F238E27FC236}">
                <a16:creationId xmlns:a16="http://schemas.microsoft.com/office/drawing/2014/main" id="{920A23F0-6945-AA04-CD42-3A74BA417FB6}"/>
              </a:ext>
            </a:extLst>
          </p:cNvPr>
          <p:cNvSpPr/>
          <p:nvPr userDrawn="1"/>
        </p:nvSpPr>
        <p:spPr>
          <a:xfrm>
            <a:off x="2246868" y="5688007"/>
            <a:ext cx="4807982" cy="1169964"/>
          </a:xfrm>
          <a:prstGeom prst="rect">
            <a:avLst/>
          </a:prstGeom>
          <a:solidFill>
            <a:srgbClr val="341954"/>
          </a:solidFill>
          <a:ln w="12700">
            <a:miter lim="400000"/>
          </a:ln>
        </p:spPr>
        <p:txBody>
          <a:bodyPr lIns="45719" rIns="45719" anchor="ctr"/>
          <a:lstStyle/>
          <a:p>
            <a:pPr algn="ctr">
              <a:defRPr sz="1000">
                <a:solidFill>
                  <a:srgbClr val="FFFFFF"/>
                </a:solidFill>
              </a:defRPr>
            </a:pPr>
            <a:endParaRPr/>
          </a:p>
        </p:txBody>
      </p:sp>
      <p:sp>
        <p:nvSpPr>
          <p:cNvPr id="18" name="Rectangle 48">
            <a:extLst>
              <a:ext uri="{FF2B5EF4-FFF2-40B4-BE49-F238E27FC236}">
                <a16:creationId xmlns:a16="http://schemas.microsoft.com/office/drawing/2014/main" id="{72D58360-3BC5-D362-BC01-DA4330259FE3}"/>
              </a:ext>
            </a:extLst>
          </p:cNvPr>
          <p:cNvSpPr/>
          <p:nvPr userDrawn="1"/>
        </p:nvSpPr>
        <p:spPr>
          <a:xfrm>
            <a:off x="9426575" y="1604076"/>
            <a:ext cx="2765425" cy="2285300"/>
          </a:xfrm>
          <a:prstGeom prst="rect">
            <a:avLst/>
          </a:prstGeom>
          <a:solidFill>
            <a:srgbClr val="B71D6B"/>
          </a:solidFill>
          <a:ln w="12700">
            <a:miter lim="400000"/>
          </a:ln>
        </p:spPr>
        <p:txBody>
          <a:bodyPr lIns="45719" rIns="45719" anchor="ctr"/>
          <a:lstStyle/>
          <a:p>
            <a:pPr algn="ctr">
              <a:defRPr sz="1000">
                <a:solidFill>
                  <a:srgbClr val="FFFFFF"/>
                </a:solidFill>
              </a:defRPr>
            </a:pPr>
            <a:endParaRPr/>
          </a:p>
        </p:txBody>
      </p:sp>
      <p:pic>
        <p:nvPicPr>
          <p:cNvPr id="30" name="Imagen 4" descr="Imagen 4">
            <a:extLst>
              <a:ext uri="{FF2B5EF4-FFF2-40B4-BE49-F238E27FC236}">
                <a16:creationId xmlns:a16="http://schemas.microsoft.com/office/drawing/2014/main" id="{E73543A6-A087-E56C-F116-1CC50E22E3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32" y="703130"/>
            <a:ext cx="12198532" cy="1539915"/>
          </a:xfrm>
          <a:prstGeom prst="rect">
            <a:avLst/>
          </a:prstGeom>
          <a:ln w="12700">
            <a:miter lim="400000"/>
          </a:ln>
        </p:spPr>
      </p:pic>
      <p:pic>
        <p:nvPicPr>
          <p:cNvPr id="33" name="Picture 16" descr="Picture 16">
            <a:extLst>
              <a:ext uri="{FF2B5EF4-FFF2-40B4-BE49-F238E27FC236}">
                <a16:creationId xmlns:a16="http://schemas.microsoft.com/office/drawing/2014/main" id="{E53B6201-53BB-5781-DFE5-B31B8A8758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01993" y="334405"/>
            <a:ext cx="510193" cy="186882"/>
          </a:xfrm>
          <a:prstGeom prst="rect">
            <a:avLst/>
          </a:prstGeom>
          <a:ln w="12700">
            <a:miter lim="400000"/>
          </a:ln>
        </p:spPr>
      </p:pic>
      <p:sp>
        <p:nvSpPr>
          <p:cNvPr id="2" name="Title 1">
            <a:extLst>
              <a:ext uri="{FF2B5EF4-FFF2-40B4-BE49-F238E27FC236}">
                <a16:creationId xmlns:a16="http://schemas.microsoft.com/office/drawing/2014/main" id="{A07D0576-D3CE-63A3-7E3C-CD6B53F4686A}"/>
              </a:ext>
            </a:extLst>
          </p:cNvPr>
          <p:cNvSpPr>
            <a:spLocks noGrp="1"/>
          </p:cNvSpPr>
          <p:nvPr userDrawn="1">
            <p:ph type="title" hasCustomPrompt="1"/>
          </p:nvPr>
        </p:nvSpPr>
        <p:spPr>
          <a:xfrm>
            <a:off x="710768" y="717551"/>
            <a:ext cx="5504051" cy="606152"/>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3" name="Text Placeholder 2">
            <a:extLst>
              <a:ext uri="{FF2B5EF4-FFF2-40B4-BE49-F238E27FC236}">
                <a16:creationId xmlns:a16="http://schemas.microsoft.com/office/drawing/2014/main" id="{FDF69BC4-7BAC-4735-1433-295A17DCAABB}"/>
              </a:ext>
            </a:extLst>
          </p:cNvPr>
          <p:cNvSpPr>
            <a:spLocks noGrp="1"/>
          </p:cNvSpPr>
          <p:nvPr userDrawn="1">
            <p:ph type="body" idx="34" hasCustomPrompt="1"/>
          </p:nvPr>
        </p:nvSpPr>
        <p:spPr>
          <a:xfrm>
            <a:off x="2428594" y="3429000"/>
            <a:ext cx="1500988" cy="541537"/>
          </a:xfrm>
          <a:prstGeom prst="rect">
            <a:avLst/>
          </a:prstGeom>
        </p:spPr>
        <p:txBody>
          <a:bodyPr/>
          <a:lstStyle>
            <a:lvl1pPr marL="0" indent="0">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 name="Text Placeholder 2">
            <a:extLst>
              <a:ext uri="{FF2B5EF4-FFF2-40B4-BE49-F238E27FC236}">
                <a16:creationId xmlns:a16="http://schemas.microsoft.com/office/drawing/2014/main" id="{8553E777-1EB4-245A-8F8C-542ABCA11330}"/>
              </a:ext>
            </a:extLst>
          </p:cNvPr>
          <p:cNvSpPr>
            <a:spLocks noGrp="1"/>
          </p:cNvSpPr>
          <p:nvPr userDrawn="1">
            <p:ph type="body" idx="35" hasCustomPrompt="1"/>
          </p:nvPr>
        </p:nvSpPr>
        <p:spPr>
          <a:xfrm>
            <a:off x="2429697" y="2829365"/>
            <a:ext cx="1529146" cy="522110"/>
          </a:xfrm>
          <a:prstGeom prst="rect">
            <a:avLst/>
          </a:prstGeom>
        </p:spPr>
        <p:txBody>
          <a:bodyPr/>
          <a:lstStyle>
            <a:lvl1pPr marL="0" indent="0">
              <a:buNone/>
              <a:defRPr sz="4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14" name="Text Placeholder 2">
            <a:extLst>
              <a:ext uri="{FF2B5EF4-FFF2-40B4-BE49-F238E27FC236}">
                <a16:creationId xmlns:a16="http://schemas.microsoft.com/office/drawing/2014/main" id="{DD673F7D-F304-93BC-035A-02987D80C917}"/>
              </a:ext>
            </a:extLst>
          </p:cNvPr>
          <p:cNvSpPr>
            <a:spLocks noGrp="1"/>
          </p:cNvSpPr>
          <p:nvPr userDrawn="1">
            <p:ph type="body" idx="37" hasCustomPrompt="1"/>
          </p:nvPr>
        </p:nvSpPr>
        <p:spPr>
          <a:xfrm>
            <a:off x="2429697" y="6093296"/>
            <a:ext cx="1529146" cy="522110"/>
          </a:xfrm>
          <a:prstGeom prst="rect">
            <a:avLst/>
          </a:prstGeom>
        </p:spPr>
        <p:txBody>
          <a:bodyPr/>
          <a:lstStyle>
            <a:lvl1pPr marL="0" indent="0">
              <a:buNone/>
              <a:defRPr sz="40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15" name="Text Placeholder 2">
            <a:extLst>
              <a:ext uri="{FF2B5EF4-FFF2-40B4-BE49-F238E27FC236}">
                <a16:creationId xmlns:a16="http://schemas.microsoft.com/office/drawing/2014/main" id="{594C884C-F9C7-B0A4-F60F-F7FCA8DA5903}"/>
              </a:ext>
            </a:extLst>
          </p:cNvPr>
          <p:cNvSpPr>
            <a:spLocks noGrp="1"/>
          </p:cNvSpPr>
          <p:nvPr userDrawn="1">
            <p:ph type="body" idx="38" hasCustomPrompt="1"/>
          </p:nvPr>
        </p:nvSpPr>
        <p:spPr>
          <a:xfrm>
            <a:off x="4511823" y="6244298"/>
            <a:ext cx="2115479" cy="248781"/>
          </a:xfrm>
          <a:prstGeom prst="rect">
            <a:avLst/>
          </a:prstGeom>
        </p:spPr>
        <p:txBody>
          <a:bodyPr/>
          <a:lstStyle>
            <a:lvl1pPr marL="0" indent="0">
              <a:buNone/>
              <a:defRPr sz="12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6" name="Text Placeholder 2">
            <a:extLst>
              <a:ext uri="{FF2B5EF4-FFF2-40B4-BE49-F238E27FC236}">
                <a16:creationId xmlns:a16="http://schemas.microsoft.com/office/drawing/2014/main" id="{FA082786-A38A-D68D-39F4-3BCEB43DA30A}"/>
              </a:ext>
            </a:extLst>
          </p:cNvPr>
          <p:cNvSpPr>
            <a:spLocks noGrp="1"/>
          </p:cNvSpPr>
          <p:nvPr userDrawn="1">
            <p:ph type="body" idx="39" hasCustomPrompt="1"/>
          </p:nvPr>
        </p:nvSpPr>
        <p:spPr>
          <a:xfrm>
            <a:off x="7320136" y="5589240"/>
            <a:ext cx="1500988" cy="541537"/>
          </a:xfrm>
          <a:prstGeom prst="rect">
            <a:avLst/>
          </a:prstGeom>
        </p:spPr>
        <p:txBody>
          <a:bodyPr/>
          <a:lstStyle>
            <a:lvl1pPr marL="0" indent="0">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9" name="Text Placeholder 2">
            <a:extLst>
              <a:ext uri="{FF2B5EF4-FFF2-40B4-BE49-F238E27FC236}">
                <a16:creationId xmlns:a16="http://schemas.microsoft.com/office/drawing/2014/main" id="{A2ECA005-17E5-0C89-FB31-B8B9CA7DBC12}"/>
              </a:ext>
            </a:extLst>
          </p:cNvPr>
          <p:cNvSpPr>
            <a:spLocks noGrp="1"/>
          </p:cNvSpPr>
          <p:nvPr userDrawn="1">
            <p:ph type="body" idx="53" hasCustomPrompt="1"/>
          </p:nvPr>
        </p:nvSpPr>
        <p:spPr>
          <a:xfrm>
            <a:off x="7463049" y="3429000"/>
            <a:ext cx="1542158" cy="541537"/>
          </a:xfrm>
          <a:prstGeom prst="rect">
            <a:avLst/>
          </a:prstGeom>
        </p:spPr>
        <p:txBody>
          <a:bodyPr/>
          <a:lstStyle>
            <a:lvl1pPr marL="0" indent="0">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0" name="Text Placeholder 2">
            <a:extLst>
              <a:ext uri="{FF2B5EF4-FFF2-40B4-BE49-F238E27FC236}">
                <a16:creationId xmlns:a16="http://schemas.microsoft.com/office/drawing/2014/main" id="{32D05BA7-F6F8-D46A-39A1-D52BCF606C15}"/>
              </a:ext>
            </a:extLst>
          </p:cNvPr>
          <p:cNvSpPr>
            <a:spLocks noGrp="1"/>
          </p:cNvSpPr>
          <p:nvPr userDrawn="1">
            <p:ph type="body" idx="54" hasCustomPrompt="1"/>
          </p:nvPr>
        </p:nvSpPr>
        <p:spPr>
          <a:xfrm>
            <a:off x="7464152" y="2829365"/>
            <a:ext cx="1529146" cy="522110"/>
          </a:xfrm>
          <a:prstGeom prst="rect">
            <a:avLst/>
          </a:prstGeom>
        </p:spPr>
        <p:txBody>
          <a:bodyPr/>
          <a:lstStyle>
            <a:lvl1pPr marL="0" indent="0">
              <a:buNone/>
              <a:defRPr sz="4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21" name="Text Placeholder 2">
            <a:extLst>
              <a:ext uri="{FF2B5EF4-FFF2-40B4-BE49-F238E27FC236}">
                <a16:creationId xmlns:a16="http://schemas.microsoft.com/office/drawing/2014/main" id="{EB1B014E-CAF0-0CDA-58A5-91B12C7CEF5C}"/>
              </a:ext>
            </a:extLst>
          </p:cNvPr>
          <p:cNvSpPr>
            <a:spLocks noGrp="1"/>
          </p:cNvSpPr>
          <p:nvPr userDrawn="1">
            <p:ph type="body" idx="55" hasCustomPrompt="1"/>
          </p:nvPr>
        </p:nvSpPr>
        <p:spPr>
          <a:xfrm>
            <a:off x="9624392" y="2852936"/>
            <a:ext cx="1500988" cy="541537"/>
          </a:xfrm>
          <a:prstGeom prst="rect">
            <a:avLst/>
          </a:prstGeom>
        </p:spPr>
        <p:txBody>
          <a:bodyPr/>
          <a:lstStyle>
            <a:lvl1pPr marL="0" indent="0">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5" name="Rectangle 30">
            <a:extLst>
              <a:ext uri="{FF2B5EF4-FFF2-40B4-BE49-F238E27FC236}">
                <a16:creationId xmlns:a16="http://schemas.microsoft.com/office/drawing/2014/main" id="{D7BEC90C-A025-7FCE-BCE1-80CA879CE170}"/>
              </a:ext>
            </a:extLst>
          </p:cNvPr>
          <p:cNvSpPr/>
          <p:nvPr userDrawn="1"/>
        </p:nvSpPr>
        <p:spPr>
          <a:xfrm>
            <a:off x="9425146" y="3942615"/>
            <a:ext cx="2766854" cy="2915385"/>
          </a:xfrm>
          <a:prstGeom prst="rect">
            <a:avLst/>
          </a:prstGeom>
          <a:solidFill>
            <a:srgbClr val="000000">
              <a:alpha val="45000"/>
            </a:srgbClr>
          </a:solidFill>
          <a:ln w="12700">
            <a:miter lim="400000"/>
          </a:ln>
        </p:spPr>
        <p:txBody>
          <a:bodyPr lIns="45719" rIns="45719" anchor="ctr"/>
          <a:lstStyle/>
          <a:p>
            <a:pPr algn="ctr">
              <a:defRPr sz="1000">
                <a:solidFill>
                  <a:srgbClr val="FFFFFF"/>
                </a:solidFill>
              </a:defRPr>
            </a:pPr>
            <a:endParaRPr/>
          </a:p>
        </p:txBody>
      </p:sp>
      <p:sp>
        <p:nvSpPr>
          <p:cNvPr id="26" name="Rectangle 30">
            <a:extLst>
              <a:ext uri="{FF2B5EF4-FFF2-40B4-BE49-F238E27FC236}">
                <a16:creationId xmlns:a16="http://schemas.microsoft.com/office/drawing/2014/main" id="{352D6035-403A-10B3-0F7F-A52C87A87772}"/>
              </a:ext>
            </a:extLst>
          </p:cNvPr>
          <p:cNvSpPr/>
          <p:nvPr userDrawn="1"/>
        </p:nvSpPr>
        <p:spPr>
          <a:xfrm>
            <a:off x="0" y="4914900"/>
            <a:ext cx="2187575" cy="1939925"/>
          </a:xfrm>
          <a:prstGeom prst="rect">
            <a:avLst/>
          </a:prstGeom>
          <a:solidFill>
            <a:srgbClr val="000000">
              <a:alpha val="45000"/>
            </a:srgbClr>
          </a:solidFill>
          <a:ln w="12700">
            <a:miter lim="400000"/>
          </a:ln>
        </p:spPr>
        <p:txBody>
          <a:bodyPr lIns="45719" rIns="45719" anchor="ctr"/>
          <a:lstStyle/>
          <a:p>
            <a:pPr algn="ctr">
              <a:defRPr sz="1000">
                <a:solidFill>
                  <a:srgbClr val="FFFFFF"/>
                </a:solidFill>
              </a:defRPr>
            </a:pPr>
            <a:endParaRPr/>
          </a:p>
        </p:txBody>
      </p:sp>
      <p:sp>
        <p:nvSpPr>
          <p:cNvPr id="32" name="Text Placeholder 2">
            <a:extLst>
              <a:ext uri="{FF2B5EF4-FFF2-40B4-BE49-F238E27FC236}">
                <a16:creationId xmlns:a16="http://schemas.microsoft.com/office/drawing/2014/main" id="{DD7FD24A-BC28-9DE1-B4C9-AEA60657A509}"/>
              </a:ext>
            </a:extLst>
          </p:cNvPr>
          <p:cNvSpPr>
            <a:spLocks noGrp="1"/>
          </p:cNvSpPr>
          <p:nvPr userDrawn="1">
            <p:ph type="body" idx="57" hasCustomPrompt="1"/>
          </p:nvPr>
        </p:nvSpPr>
        <p:spPr>
          <a:xfrm>
            <a:off x="191344" y="2819400"/>
            <a:ext cx="1500988" cy="541537"/>
          </a:xfrm>
          <a:prstGeom prst="rect">
            <a:avLst/>
          </a:prstGeom>
        </p:spPr>
        <p:txBody>
          <a:bodyPr/>
          <a:lstStyle>
            <a:lvl1pPr marL="0" indent="0">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 name="Número de diapositiva">
            <a:extLst>
              <a:ext uri="{FF2B5EF4-FFF2-40B4-BE49-F238E27FC236}">
                <a16:creationId xmlns:a16="http://schemas.microsoft.com/office/drawing/2014/main" id="{812F74CA-5A61-1406-4190-864C1BC91F30}"/>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1538370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_HikerandMountain">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AFFB4-8C2D-883D-46BD-B0233BEC6D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9">
            <a:extLst>
              <a:ext uri="{FF2B5EF4-FFF2-40B4-BE49-F238E27FC236}">
                <a16:creationId xmlns:a16="http://schemas.microsoft.com/office/drawing/2014/main" id="{5C821F81-FD08-9D6C-135D-4DF9B6095236}"/>
              </a:ext>
            </a:extLst>
          </p:cNvPr>
          <p:cNvSpPr/>
          <p:nvPr userDrawn="1"/>
        </p:nvSpPr>
        <p:spPr>
          <a:xfrm rot="5400000">
            <a:off x="0" y="0"/>
            <a:ext cx="6858000" cy="6858000"/>
          </a:xfrm>
          <a:prstGeom prst="rect">
            <a:avLst/>
          </a:prstGeom>
          <a:gradFill>
            <a:gsLst>
              <a:gs pos="0">
                <a:schemeClr val="tx1">
                  <a:alpha val="0"/>
                </a:schemeClr>
              </a:gs>
              <a:gs pos="100000">
                <a:schemeClr val="tx1">
                  <a:alpha val="55401"/>
                </a:schemeClr>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R" sz="1800" b="0" i="0" u="none" strike="noStrike" cap="none" spc="0" normalizeH="0" baseline="0">
              <a:ln>
                <a:noFill/>
              </a:ln>
              <a:solidFill>
                <a:srgbClr val="000000"/>
              </a:solidFill>
              <a:effectLst/>
              <a:uFillTx/>
              <a:latin typeface="+mn-lt"/>
              <a:ea typeface="+mn-ea"/>
              <a:cs typeface="+mn-cs"/>
              <a:sym typeface="Tenorite Regular"/>
            </a:endParaRPr>
          </a:p>
        </p:txBody>
      </p:sp>
      <p:pic>
        <p:nvPicPr>
          <p:cNvPr id="8" name="Graphic 10">
            <a:extLst>
              <a:ext uri="{FF2B5EF4-FFF2-40B4-BE49-F238E27FC236}">
                <a16:creationId xmlns:a16="http://schemas.microsoft.com/office/drawing/2014/main" id="{4738F30B-B285-6429-CFC3-6DDCD82D28C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10" name="Title 1">
            <a:extLst>
              <a:ext uri="{FF2B5EF4-FFF2-40B4-BE49-F238E27FC236}">
                <a16:creationId xmlns:a16="http://schemas.microsoft.com/office/drawing/2014/main" id="{7BA73D1A-05BF-D638-F8C8-4553E6F21631}"/>
              </a:ext>
            </a:extLst>
          </p:cNvPr>
          <p:cNvSpPr>
            <a:spLocks noGrp="1"/>
          </p:cNvSpPr>
          <p:nvPr>
            <p:ph type="title" hasCustomPrompt="1"/>
          </p:nvPr>
        </p:nvSpPr>
        <p:spPr>
          <a:xfrm>
            <a:off x="971550" y="2971801"/>
            <a:ext cx="4626610" cy="1926862"/>
          </a:xfrm>
          <a:prstGeom prst="rect">
            <a:avLst/>
          </a:prstGeom>
        </p:spPr>
        <p:txBody>
          <a:bodyPr/>
          <a:lstStyle>
            <a:lvl1pPr>
              <a:lnSpc>
                <a:spcPct val="80000"/>
              </a:lnSpc>
              <a:defRPr sz="7200" b="1">
                <a:solidFill>
                  <a:schemeClr val="bg1"/>
                </a:solidFill>
                <a:latin typeface="Tenorite" pitchFamily="2" charset="0"/>
              </a:defRPr>
            </a:lvl1pPr>
          </a:lstStyle>
          <a:p>
            <a:r>
              <a:rPr lang="en-US"/>
              <a:t>Click to add title</a:t>
            </a:r>
            <a:endParaRPr lang="en-AR"/>
          </a:p>
        </p:txBody>
      </p:sp>
      <p:sp>
        <p:nvSpPr>
          <p:cNvPr id="11" name="Text Placeholder 2">
            <a:extLst>
              <a:ext uri="{FF2B5EF4-FFF2-40B4-BE49-F238E27FC236}">
                <a16:creationId xmlns:a16="http://schemas.microsoft.com/office/drawing/2014/main" id="{58E5AA09-0AD2-0E04-82D0-4CEB638B1265}"/>
              </a:ext>
            </a:extLst>
          </p:cNvPr>
          <p:cNvSpPr>
            <a:spLocks noGrp="1"/>
          </p:cNvSpPr>
          <p:nvPr>
            <p:ph type="body" idx="10" hasCustomPrompt="1"/>
          </p:nvPr>
        </p:nvSpPr>
        <p:spPr>
          <a:xfrm>
            <a:off x="971550" y="5573972"/>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
        <p:nvSpPr>
          <p:cNvPr id="12" name="Text Placeholder 2">
            <a:extLst>
              <a:ext uri="{FF2B5EF4-FFF2-40B4-BE49-F238E27FC236}">
                <a16:creationId xmlns:a16="http://schemas.microsoft.com/office/drawing/2014/main" id="{821E5BF7-0FEF-32D1-201F-3C428D527104}"/>
              </a:ext>
            </a:extLst>
          </p:cNvPr>
          <p:cNvSpPr>
            <a:spLocks noGrp="1"/>
          </p:cNvSpPr>
          <p:nvPr>
            <p:ph type="body" idx="1" hasCustomPrompt="1"/>
          </p:nvPr>
        </p:nvSpPr>
        <p:spPr>
          <a:xfrm>
            <a:off x="971550" y="5200954"/>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3944084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rows_Text">
    <p:spTree>
      <p:nvGrpSpPr>
        <p:cNvPr id="1" name=""/>
        <p:cNvGrpSpPr/>
        <p:nvPr/>
      </p:nvGrpSpPr>
      <p:grpSpPr>
        <a:xfrm>
          <a:off x="0" y="0"/>
          <a:ext cx="0" cy="0"/>
          <a:chOff x="0" y="0"/>
          <a:chExt cx="0" cy="0"/>
        </a:xfrm>
      </p:grpSpPr>
      <p:sp>
        <p:nvSpPr>
          <p:cNvPr id="34" name="Oval 11">
            <a:extLst>
              <a:ext uri="{FF2B5EF4-FFF2-40B4-BE49-F238E27FC236}">
                <a16:creationId xmlns:a16="http://schemas.microsoft.com/office/drawing/2014/main" id="{BC2E3F65-FEBF-947A-3B91-55EA41186B56}"/>
              </a:ext>
            </a:extLst>
          </p:cNvPr>
          <p:cNvSpPr/>
          <p:nvPr userDrawn="1"/>
        </p:nvSpPr>
        <p:spPr>
          <a:xfrm>
            <a:off x="5905499" y="1785130"/>
            <a:ext cx="381001" cy="381001"/>
          </a:xfrm>
          <a:prstGeom prst="ellipse">
            <a:avLst/>
          </a:prstGeom>
          <a:solidFill>
            <a:srgbClr val="341954"/>
          </a:solidFill>
          <a:ln w="12700">
            <a:miter lim="400000"/>
          </a:ln>
        </p:spPr>
        <p:txBody>
          <a:bodyPr lIns="45719" rIns="45719" anchor="ctr"/>
          <a:lstStyle/>
          <a:p>
            <a:pPr algn="ctr">
              <a:defRPr sz="1000">
                <a:solidFill>
                  <a:srgbClr val="FFFFFF"/>
                </a:solidFill>
              </a:defRPr>
            </a:pPr>
            <a:endParaRPr/>
          </a:p>
        </p:txBody>
      </p:sp>
      <p:sp>
        <p:nvSpPr>
          <p:cNvPr id="35" name="Oval 11">
            <a:extLst>
              <a:ext uri="{FF2B5EF4-FFF2-40B4-BE49-F238E27FC236}">
                <a16:creationId xmlns:a16="http://schemas.microsoft.com/office/drawing/2014/main" id="{690446D1-BB44-17F9-07D8-535DE05B886B}"/>
              </a:ext>
            </a:extLst>
          </p:cNvPr>
          <p:cNvSpPr/>
          <p:nvPr userDrawn="1"/>
        </p:nvSpPr>
        <p:spPr>
          <a:xfrm>
            <a:off x="5905500" y="2624283"/>
            <a:ext cx="381000" cy="381001"/>
          </a:xfrm>
          <a:prstGeom prst="ellipse">
            <a:avLst/>
          </a:prstGeom>
          <a:solidFill>
            <a:srgbClr val="02A98B"/>
          </a:solidFill>
          <a:ln w="12700">
            <a:miter lim="400000"/>
          </a:ln>
        </p:spPr>
        <p:txBody>
          <a:bodyPr lIns="45719" rIns="45719" anchor="ctr"/>
          <a:lstStyle/>
          <a:p>
            <a:pPr algn="ctr">
              <a:defRPr sz="1000">
                <a:solidFill>
                  <a:srgbClr val="FFFFFF"/>
                </a:solidFill>
              </a:defRPr>
            </a:pPr>
            <a:endParaRPr/>
          </a:p>
        </p:txBody>
      </p:sp>
      <p:sp>
        <p:nvSpPr>
          <p:cNvPr id="36" name="Oval 11">
            <a:extLst>
              <a:ext uri="{FF2B5EF4-FFF2-40B4-BE49-F238E27FC236}">
                <a16:creationId xmlns:a16="http://schemas.microsoft.com/office/drawing/2014/main" id="{5A27D27B-F567-852B-4A57-ECAD907FB950}"/>
              </a:ext>
            </a:extLst>
          </p:cNvPr>
          <p:cNvSpPr/>
          <p:nvPr userDrawn="1"/>
        </p:nvSpPr>
        <p:spPr>
          <a:xfrm>
            <a:off x="5905500" y="3440525"/>
            <a:ext cx="381000" cy="381001"/>
          </a:xfrm>
          <a:prstGeom prst="ellipse">
            <a:avLst/>
          </a:prstGeom>
          <a:solidFill>
            <a:srgbClr val="7370A7"/>
          </a:solidFill>
          <a:ln w="12700">
            <a:miter lim="400000"/>
          </a:ln>
        </p:spPr>
        <p:txBody>
          <a:bodyPr lIns="45719" rIns="45719" anchor="ctr"/>
          <a:lstStyle/>
          <a:p>
            <a:pPr algn="ctr">
              <a:defRPr sz="1000">
                <a:solidFill>
                  <a:srgbClr val="FFFFFF"/>
                </a:solidFill>
              </a:defRPr>
            </a:pPr>
            <a:endParaRPr/>
          </a:p>
        </p:txBody>
      </p:sp>
      <p:sp>
        <p:nvSpPr>
          <p:cNvPr id="37" name="Oval 11">
            <a:extLst>
              <a:ext uri="{FF2B5EF4-FFF2-40B4-BE49-F238E27FC236}">
                <a16:creationId xmlns:a16="http://schemas.microsoft.com/office/drawing/2014/main" id="{46EF6175-687D-4A5C-9A1D-945651557DA8}"/>
              </a:ext>
            </a:extLst>
          </p:cNvPr>
          <p:cNvSpPr/>
          <p:nvPr userDrawn="1"/>
        </p:nvSpPr>
        <p:spPr>
          <a:xfrm>
            <a:off x="5905500" y="4191379"/>
            <a:ext cx="381000" cy="381001"/>
          </a:xfrm>
          <a:prstGeom prst="ellipse">
            <a:avLst/>
          </a:prstGeom>
          <a:solidFill>
            <a:srgbClr val="B71D6B"/>
          </a:solidFill>
          <a:ln w="12700">
            <a:miter lim="400000"/>
          </a:ln>
        </p:spPr>
        <p:txBody>
          <a:bodyPr lIns="45719" rIns="45719" anchor="ctr"/>
          <a:lstStyle/>
          <a:p>
            <a:pPr algn="ctr">
              <a:defRPr sz="1000">
                <a:solidFill>
                  <a:srgbClr val="FFFFFF"/>
                </a:solidFill>
              </a:defRPr>
            </a:pPr>
            <a:endParaRPr/>
          </a:p>
        </p:txBody>
      </p:sp>
      <p:sp>
        <p:nvSpPr>
          <p:cNvPr id="38" name="Oval 11">
            <a:extLst>
              <a:ext uri="{FF2B5EF4-FFF2-40B4-BE49-F238E27FC236}">
                <a16:creationId xmlns:a16="http://schemas.microsoft.com/office/drawing/2014/main" id="{9F05D8CF-2AFF-2075-1CDC-35FADCD2D86E}"/>
              </a:ext>
            </a:extLst>
          </p:cNvPr>
          <p:cNvSpPr/>
          <p:nvPr userDrawn="1"/>
        </p:nvSpPr>
        <p:spPr>
          <a:xfrm>
            <a:off x="5905500" y="5004899"/>
            <a:ext cx="381000" cy="381001"/>
          </a:xfrm>
          <a:prstGeom prst="ellipse">
            <a:avLst/>
          </a:prstGeom>
          <a:solidFill>
            <a:srgbClr val="9A4CB9"/>
          </a:solidFill>
          <a:ln w="12700">
            <a:miter lim="400000"/>
          </a:ln>
        </p:spPr>
        <p:txBody>
          <a:bodyPr lIns="45719" rIns="45719" anchor="ctr"/>
          <a:lstStyle/>
          <a:p>
            <a:pPr algn="ctr">
              <a:defRPr sz="1000">
                <a:solidFill>
                  <a:srgbClr val="FFFFFF"/>
                </a:solidFill>
              </a:defRPr>
            </a:pPr>
            <a:endParaRPr/>
          </a:p>
        </p:txBody>
      </p:sp>
      <p:pic>
        <p:nvPicPr>
          <p:cNvPr id="39" name="Gráfico 38">
            <a:extLst>
              <a:ext uri="{FF2B5EF4-FFF2-40B4-BE49-F238E27FC236}">
                <a16:creationId xmlns:a16="http://schemas.microsoft.com/office/drawing/2014/main" id="{74022091-A836-DD23-2D39-AEA351CBA4F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90424" y="1805706"/>
            <a:ext cx="394132" cy="334742"/>
          </a:xfrm>
          <a:prstGeom prst="rect">
            <a:avLst/>
          </a:prstGeom>
        </p:spPr>
      </p:pic>
      <p:pic>
        <p:nvPicPr>
          <p:cNvPr id="40" name="Gráfico 39">
            <a:extLst>
              <a:ext uri="{FF2B5EF4-FFF2-40B4-BE49-F238E27FC236}">
                <a16:creationId xmlns:a16="http://schemas.microsoft.com/office/drawing/2014/main" id="{005A5BC1-3256-0CE6-B1F1-335D4BD8EA1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90424" y="2636912"/>
            <a:ext cx="394132" cy="334742"/>
          </a:xfrm>
          <a:prstGeom prst="rect">
            <a:avLst/>
          </a:prstGeom>
        </p:spPr>
      </p:pic>
      <p:pic>
        <p:nvPicPr>
          <p:cNvPr id="41" name="Gráfico 40">
            <a:extLst>
              <a:ext uri="{FF2B5EF4-FFF2-40B4-BE49-F238E27FC236}">
                <a16:creationId xmlns:a16="http://schemas.microsoft.com/office/drawing/2014/main" id="{6DED2787-4807-4AE0-2971-E9CD633AC23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90424" y="3473008"/>
            <a:ext cx="394132" cy="334742"/>
          </a:xfrm>
          <a:prstGeom prst="rect">
            <a:avLst/>
          </a:prstGeom>
        </p:spPr>
      </p:pic>
      <p:pic>
        <p:nvPicPr>
          <p:cNvPr id="42" name="Gráfico 41">
            <a:extLst>
              <a:ext uri="{FF2B5EF4-FFF2-40B4-BE49-F238E27FC236}">
                <a16:creationId xmlns:a16="http://schemas.microsoft.com/office/drawing/2014/main" id="{B999CEE5-E846-3E12-C3D2-1B7E54F6E3A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90424" y="4221088"/>
            <a:ext cx="394132" cy="334742"/>
          </a:xfrm>
          <a:prstGeom prst="rect">
            <a:avLst/>
          </a:prstGeom>
        </p:spPr>
      </p:pic>
      <p:pic>
        <p:nvPicPr>
          <p:cNvPr id="43" name="Gráfico 42">
            <a:extLst>
              <a:ext uri="{FF2B5EF4-FFF2-40B4-BE49-F238E27FC236}">
                <a16:creationId xmlns:a16="http://schemas.microsoft.com/office/drawing/2014/main" id="{96FE11AD-8CFE-65A4-6593-525047C1806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90424" y="5031394"/>
            <a:ext cx="394132" cy="334742"/>
          </a:xfrm>
          <a:prstGeom prst="rect">
            <a:avLst/>
          </a:prstGeom>
        </p:spPr>
      </p:pic>
      <p:sp>
        <p:nvSpPr>
          <p:cNvPr id="79" name="Text Placeholder 2">
            <a:extLst>
              <a:ext uri="{FF2B5EF4-FFF2-40B4-BE49-F238E27FC236}">
                <a16:creationId xmlns:a16="http://schemas.microsoft.com/office/drawing/2014/main" id="{9B4393C2-5C8F-C47B-832B-B2FBF0FE046A}"/>
              </a:ext>
            </a:extLst>
          </p:cNvPr>
          <p:cNvSpPr>
            <a:spLocks noGrp="1"/>
          </p:cNvSpPr>
          <p:nvPr>
            <p:ph type="body" idx="28" hasCustomPrompt="1"/>
          </p:nvPr>
        </p:nvSpPr>
        <p:spPr>
          <a:xfrm>
            <a:off x="1481774" y="1869879"/>
            <a:ext cx="3869133" cy="279555"/>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0" name="Text Placeholder 2">
            <a:extLst>
              <a:ext uri="{FF2B5EF4-FFF2-40B4-BE49-F238E27FC236}">
                <a16:creationId xmlns:a16="http://schemas.microsoft.com/office/drawing/2014/main" id="{F64907D3-E016-2692-63DE-E554B76E7F27}"/>
              </a:ext>
            </a:extLst>
          </p:cNvPr>
          <p:cNvSpPr>
            <a:spLocks noGrp="1"/>
          </p:cNvSpPr>
          <p:nvPr>
            <p:ph type="body" idx="29" hasCustomPrompt="1"/>
          </p:nvPr>
        </p:nvSpPr>
        <p:spPr>
          <a:xfrm>
            <a:off x="1481774" y="2673705"/>
            <a:ext cx="3869133" cy="279555"/>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1" name="Text Placeholder 2">
            <a:extLst>
              <a:ext uri="{FF2B5EF4-FFF2-40B4-BE49-F238E27FC236}">
                <a16:creationId xmlns:a16="http://schemas.microsoft.com/office/drawing/2014/main" id="{6BB2F83F-A822-F660-7223-5FA7B13A1157}"/>
              </a:ext>
            </a:extLst>
          </p:cNvPr>
          <p:cNvSpPr>
            <a:spLocks noGrp="1"/>
          </p:cNvSpPr>
          <p:nvPr>
            <p:ph type="body" idx="30" hasCustomPrompt="1"/>
          </p:nvPr>
        </p:nvSpPr>
        <p:spPr>
          <a:xfrm>
            <a:off x="1481774" y="3477531"/>
            <a:ext cx="3869133" cy="279555"/>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2" name="Text Placeholder 2">
            <a:extLst>
              <a:ext uri="{FF2B5EF4-FFF2-40B4-BE49-F238E27FC236}">
                <a16:creationId xmlns:a16="http://schemas.microsoft.com/office/drawing/2014/main" id="{6708D6FC-F510-C9E4-3F83-ECFE8BAEDE35}"/>
              </a:ext>
            </a:extLst>
          </p:cNvPr>
          <p:cNvSpPr>
            <a:spLocks noGrp="1"/>
          </p:cNvSpPr>
          <p:nvPr>
            <p:ph type="body" idx="31" hasCustomPrompt="1"/>
          </p:nvPr>
        </p:nvSpPr>
        <p:spPr>
          <a:xfrm>
            <a:off x="1481774" y="4281357"/>
            <a:ext cx="3869133" cy="279555"/>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3" name="Text Placeholder 2">
            <a:extLst>
              <a:ext uri="{FF2B5EF4-FFF2-40B4-BE49-F238E27FC236}">
                <a16:creationId xmlns:a16="http://schemas.microsoft.com/office/drawing/2014/main" id="{A47FA7F8-2B0F-4370-0546-020E8CBDB0AB}"/>
              </a:ext>
            </a:extLst>
          </p:cNvPr>
          <p:cNvSpPr>
            <a:spLocks noGrp="1"/>
          </p:cNvSpPr>
          <p:nvPr>
            <p:ph type="body" idx="32" hasCustomPrompt="1"/>
          </p:nvPr>
        </p:nvSpPr>
        <p:spPr>
          <a:xfrm>
            <a:off x="1481774" y="5085184"/>
            <a:ext cx="3869133" cy="279555"/>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4" name="Text Placeholder 2">
            <a:extLst>
              <a:ext uri="{FF2B5EF4-FFF2-40B4-BE49-F238E27FC236}">
                <a16:creationId xmlns:a16="http://schemas.microsoft.com/office/drawing/2014/main" id="{494F2576-9541-45B4-CE90-9B9225D779A0}"/>
              </a:ext>
            </a:extLst>
          </p:cNvPr>
          <p:cNvSpPr>
            <a:spLocks noGrp="1"/>
          </p:cNvSpPr>
          <p:nvPr>
            <p:ph type="body" idx="33" hasCustomPrompt="1"/>
          </p:nvPr>
        </p:nvSpPr>
        <p:spPr>
          <a:xfrm>
            <a:off x="6672064" y="1869879"/>
            <a:ext cx="3869133" cy="279555"/>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5" name="Text Placeholder 2">
            <a:extLst>
              <a:ext uri="{FF2B5EF4-FFF2-40B4-BE49-F238E27FC236}">
                <a16:creationId xmlns:a16="http://schemas.microsoft.com/office/drawing/2014/main" id="{3E43D085-3047-6B49-A789-EC1C8404199B}"/>
              </a:ext>
            </a:extLst>
          </p:cNvPr>
          <p:cNvSpPr>
            <a:spLocks noGrp="1"/>
          </p:cNvSpPr>
          <p:nvPr>
            <p:ph type="body" idx="34" hasCustomPrompt="1"/>
          </p:nvPr>
        </p:nvSpPr>
        <p:spPr>
          <a:xfrm>
            <a:off x="6672064" y="2673705"/>
            <a:ext cx="3869133" cy="279555"/>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6" name="Text Placeholder 2">
            <a:extLst>
              <a:ext uri="{FF2B5EF4-FFF2-40B4-BE49-F238E27FC236}">
                <a16:creationId xmlns:a16="http://schemas.microsoft.com/office/drawing/2014/main" id="{C96E578F-3EBD-221E-A234-FE54B374C156}"/>
              </a:ext>
            </a:extLst>
          </p:cNvPr>
          <p:cNvSpPr>
            <a:spLocks noGrp="1"/>
          </p:cNvSpPr>
          <p:nvPr>
            <p:ph type="body" idx="35" hasCustomPrompt="1"/>
          </p:nvPr>
        </p:nvSpPr>
        <p:spPr>
          <a:xfrm>
            <a:off x="6672064" y="3477531"/>
            <a:ext cx="3869133" cy="279555"/>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7" name="Text Placeholder 2">
            <a:extLst>
              <a:ext uri="{FF2B5EF4-FFF2-40B4-BE49-F238E27FC236}">
                <a16:creationId xmlns:a16="http://schemas.microsoft.com/office/drawing/2014/main" id="{97A18869-FF86-8EFF-B7B7-0CA66E968F2F}"/>
              </a:ext>
            </a:extLst>
          </p:cNvPr>
          <p:cNvSpPr>
            <a:spLocks noGrp="1"/>
          </p:cNvSpPr>
          <p:nvPr>
            <p:ph type="body" idx="36" hasCustomPrompt="1"/>
          </p:nvPr>
        </p:nvSpPr>
        <p:spPr>
          <a:xfrm>
            <a:off x="6672064" y="4281357"/>
            <a:ext cx="3869133" cy="279555"/>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8" name="Text Placeholder 2">
            <a:extLst>
              <a:ext uri="{FF2B5EF4-FFF2-40B4-BE49-F238E27FC236}">
                <a16:creationId xmlns:a16="http://schemas.microsoft.com/office/drawing/2014/main" id="{3F052299-67F2-5C80-D6CF-C81D37790DE8}"/>
              </a:ext>
            </a:extLst>
          </p:cNvPr>
          <p:cNvSpPr>
            <a:spLocks noGrp="1"/>
          </p:cNvSpPr>
          <p:nvPr>
            <p:ph type="body" idx="37" hasCustomPrompt="1"/>
          </p:nvPr>
        </p:nvSpPr>
        <p:spPr>
          <a:xfrm>
            <a:off x="6672064" y="5085184"/>
            <a:ext cx="3869133" cy="279555"/>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9" name="Title 1">
            <a:extLst>
              <a:ext uri="{FF2B5EF4-FFF2-40B4-BE49-F238E27FC236}">
                <a16:creationId xmlns:a16="http://schemas.microsoft.com/office/drawing/2014/main" id="{D8479018-C0A1-9CE7-694A-7F4B17AD05D8}"/>
              </a:ext>
            </a:extLst>
          </p:cNvPr>
          <p:cNvSpPr>
            <a:spLocks noGrp="1"/>
          </p:cNvSpPr>
          <p:nvPr>
            <p:ph type="title" hasCustomPrompt="1"/>
          </p:nvPr>
        </p:nvSpPr>
        <p:spPr>
          <a:xfrm>
            <a:off x="753205" y="479238"/>
            <a:ext cx="8266809" cy="667821"/>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2" name="Oval 11">
            <a:extLst>
              <a:ext uri="{FF2B5EF4-FFF2-40B4-BE49-F238E27FC236}">
                <a16:creationId xmlns:a16="http://schemas.microsoft.com/office/drawing/2014/main" id="{5623A94F-F1A0-BC78-EBA9-7D6462915910}"/>
              </a:ext>
            </a:extLst>
          </p:cNvPr>
          <p:cNvSpPr/>
          <p:nvPr userDrawn="1"/>
        </p:nvSpPr>
        <p:spPr>
          <a:xfrm>
            <a:off x="768280" y="1785130"/>
            <a:ext cx="381001" cy="381001"/>
          </a:xfrm>
          <a:prstGeom prst="ellipse">
            <a:avLst/>
          </a:prstGeom>
          <a:solidFill>
            <a:srgbClr val="341954"/>
          </a:solidFill>
          <a:ln w="12700">
            <a:miter lim="400000"/>
          </a:ln>
        </p:spPr>
        <p:txBody>
          <a:bodyPr lIns="45719" rIns="45719" anchor="ctr"/>
          <a:lstStyle/>
          <a:p>
            <a:pPr algn="ctr">
              <a:defRPr sz="1000">
                <a:solidFill>
                  <a:srgbClr val="FFFFFF"/>
                </a:solidFill>
              </a:defRPr>
            </a:pPr>
            <a:endParaRPr/>
          </a:p>
        </p:txBody>
      </p:sp>
      <p:sp>
        <p:nvSpPr>
          <p:cNvPr id="3" name="Oval 11">
            <a:extLst>
              <a:ext uri="{FF2B5EF4-FFF2-40B4-BE49-F238E27FC236}">
                <a16:creationId xmlns:a16="http://schemas.microsoft.com/office/drawing/2014/main" id="{B161DF3E-CFA3-7A24-8C5A-3636E7F06B21}"/>
              </a:ext>
            </a:extLst>
          </p:cNvPr>
          <p:cNvSpPr/>
          <p:nvPr userDrawn="1"/>
        </p:nvSpPr>
        <p:spPr>
          <a:xfrm>
            <a:off x="768281" y="2624283"/>
            <a:ext cx="381000" cy="381001"/>
          </a:xfrm>
          <a:prstGeom prst="ellipse">
            <a:avLst/>
          </a:prstGeom>
          <a:solidFill>
            <a:srgbClr val="02A98B"/>
          </a:solidFill>
          <a:ln w="12700">
            <a:miter lim="400000"/>
          </a:ln>
        </p:spPr>
        <p:txBody>
          <a:bodyPr lIns="45719" rIns="45719" anchor="ctr"/>
          <a:lstStyle/>
          <a:p>
            <a:pPr algn="ctr">
              <a:defRPr sz="1000">
                <a:solidFill>
                  <a:srgbClr val="FFFFFF"/>
                </a:solidFill>
              </a:defRPr>
            </a:pPr>
            <a:endParaRPr/>
          </a:p>
        </p:txBody>
      </p:sp>
      <p:sp>
        <p:nvSpPr>
          <p:cNvPr id="4" name="Oval 11">
            <a:extLst>
              <a:ext uri="{FF2B5EF4-FFF2-40B4-BE49-F238E27FC236}">
                <a16:creationId xmlns:a16="http://schemas.microsoft.com/office/drawing/2014/main" id="{C555197C-F3BA-B662-5174-59B240BE648D}"/>
              </a:ext>
            </a:extLst>
          </p:cNvPr>
          <p:cNvSpPr/>
          <p:nvPr userDrawn="1"/>
        </p:nvSpPr>
        <p:spPr>
          <a:xfrm>
            <a:off x="768281" y="3440525"/>
            <a:ext cx="381000" cy="381001"/>
          </a:xfrm>
          <a:prstGeom prst="ellipse">
            <a:avLst/>
          </a:prstGeom>
          <a:solidFill>
            <a:srgbClr val="7370A7"/>
          </a:solidFill>
          <a:ln w="12700">
            <a:miter lim="400000"/>
          </a:ln>
        </p:spPr>
        <p:txBody>
          <a:bodyPr lIns="45719" rIns="45719" anchor="ctr"/>
          <a:lstStyle/>
          <a:p>
            <a:pPr algn="ctr">
              <a:defRPr sz="1000">
                <a:solidFill>
                  <a:srgbClr val="FFFFFF"/>
                </a:solidFill>
              </a:defRPr>
            </a:pPr>
            <a:endParaRPr/>
          </a:p>
        </p:txBody>
      </p:sp>
      <p:sp>
        <p:nvSpPr>
          <p:cNvPr id="5" name="Oval 11">
            <a:extLst>
              <a:ext uri="{FF2B5EF4-FFF2-40B4-BE49-F238E27FC236}">
                <a16:creationId xmlns:a16="http://schemas.microsoft.com/office/drawing/2014/main" id="{791A2AE3-B0A3-3B71-7262-6C2C5AB682B3}"/>
              </a:ext>
            </a:extLst>
          </p:cNvPr>
          <p:cNvSpPr/>
          <p:nvPr userDrawn="1"/>
        </p:nvSpPr>
        <p:spPr>
          <a:xfrm>
            <a:off x="768281" y="4191379"/>
            <a:ext cx="381000" cy="381001"/>
          </a:xfrm>
          <a:prstGeom prst="ellipse">
            <a:avLst/>
          </a:prstGeom>
          <a:solidFill>
            <a:srgbClr val="B71D6B"/>
          </a:solidFill>
          <a:ln w="12700">
            <a:miter lim="400000"/>
          </a:ln>
        </p:spPr>
        <p:txBody>
          <a:bodyPr lIns="45719" rIns="45719" anchor="ctr"/>
          <a:lstStyle/>
          <a:p>
            <a:pPr algn="ctr">
              <a:defRPr sz="1000">
                <a:solidFill>
                  <a:srgbClr val="FFFFFF"/>
                </a:solidFill>
              </a:defRPr>
            </a:pPr>
            <a:endParaRPr/>
          </a:p>
        </p:txBody>
      </p:sp>
      <p:sp>
        <p:nvSpPr>
          <p:cNvPr id="6" name="Oval 11">
            <a:extLst>
              <a:ext uri="{FF2B5EF4-FFF2-40B4-BE49-F238E27FC236}">
                <a16:creationId xmlns:a16="http://schemas.microsoft.com/office/drawing/2014/main" id="{369681EB-1AFF-D6A3-56EF-8148B643E852}"/>
              </a:ext>
            </a:extLst>
          </p:cNvPr>
          <p:cNvSpPr/>
          <p:nvPr userDrawn="1"/>
        </p:nvSpPr>
        <p:spPr>
          <a:xfrm>
            <a:off x="768281" y="5004899"/>
            <a:ext cx="381000" cy="381001"/>
          </a:xfrm>
          <a:prstGeom prst="ellipse">
            <a:avLst/>
          </a:prstGeom>
          <a:solidFill>
            <a:srgbClr val="9A4CB9"/>
          </a:solidFill>
          <a:ln w="12700">
            <a:miter lim="400000"/>
          </a:ln>
        </p:spPr>
        <p:txBody>
          <a:bodyPr lIns="45719" rIns="45719" anchor="ctr"/>
          <a:lstStyle/>
          <a:p>
            <a:pPr algn="ctr">
              <a:defRPr sz="1000">
                <a:solidFill>
                  <a:srgbClr val="FFFFFF"/>
                </a:solidFill>
              </a:defRPr>
            </a:pPr>
            <a:endParaRPr/>
          </a:p>
        </p:txBody>
      </p:sp>
      <p:pic>
        <p:nvPicPr>
          <p:cNvPr id="7" name="Gráfico 38">
            <a:extLst>
              <a:ext uri="{FF2B5EF4-FFF2-40B4-BE49-F238E27FC236}">
                <a16:creationId xmlns:a16="http://schemas.microsoft.com/office/drawing/2014/main" id="{6F7E9808-BC71-8897-2689-4F8C6B7143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3205" y="1805706"/>
            <a:ext cx="394132" cy="334742"/>
          </a:xfrm>
          <a:prstGeom prst="rect">
            <a:avLst/>
          </a:prstGeom>
        </p:spPr>
      </p:pic>
      <p:pic>
        <p:nvPicPr>
          <p:cNvPr id="8" name="Gráfico 39">
            <a:extLst>
              <a:ext uri="{FF2B5EF4-FFF2-40B4-BE49-F238E27FC236}">
                <a16:creationId xmlns:a16="http://schemas.microsoft.com/office/drawing/2014/main" id="{92B736EF-C351-EAB3-C335-07C59E4C640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3205" y="2636912"/>
            <a:ext cx="394132" cy="334742"/>
          </a:xfrm>
          <a:prstGeom prst="rect">
            <a:avLst/>
          </a:prstGeom>
        </p:spPr>
      </p:pic>
      <p:pic>
        <p:nvPicPr>
          <p:cNvPr id="9" name="Gráfico 40">
            <a:extLst>
              <a:ext uri="{FF2B5EF4-FFF2-40B4-BE49-F238E27FC236}">
                <a16:creationId xmlns:a16="http://schemas.microsoft.com/office/drawing/2014/main" id="{792F6E33-B776-823C-4A5E-343F4372D9B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3205" y="3473008"/>
            <a:ext cx="394132" cy="334742"/>
          </a:xfrm>
          <a:prstGeom prst="rect">
            <a:avLst/>
          </a:prstGeom>
        </p:spPr>
      </p:pic>
      <p:pic>
        <p:nvPicPr>
          <p:cNvPr id="10" name="Gráfico 41">
            <a:extLst>
              <a:ext uri="{FF2B5EF4-FFF2-40B4-BE49-F238E27FC236}">
                <a16:creationId xmlns:a16="http://schemas.microsoft.com/office/drawing/2014/main" id="{6D4E6519-4383-7A15-93A0-4A418AFF621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3205" y="4221088"/>
            <a:ext cx="394132" cy="334742"/>
          </a:xfrm>
          <a:prstGeom prst="rect">
            <a:avLst/>
          </a:prstGeom>
        </p:spPr>
      </p:pic>
      <p:pic>
        <p:nvPicPr>
          <p:cNvPr id="11" name="Gráfico 42">
            <a:extLst>
              <a:ext uri="{FF2B5EF4-FFF2-40B4-BE49-F238E27FC236}">
                <a16:creationId xmlns:a16="http://schemas.microsoft.com/office/drawing/2014/main" id="{7E008333-9771-4080-A0CD-2080E6B30C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3205" y="5031394"/>
            <a:ext cx="394132" cy="334742"/>
          </a:xfrm>
          <a:prstGeom prst="rect">
            <a:avLst/>
          </a:prstGeom>
        </p:spPr>
      </p:pic>
      <p:pic>
        <p:nvPicPr>
          <p:cNvPr id="13" name="Picture 7" descr="Picture 7">
            <a:extLst>
              <a:ext uri="{FF2B5EF4-FFF2-40B4-BE49-F238E27FC236}">
                <a16:creationId xmlns:a16="http://schemas.microsoft.com/office/drawing/2014/main" id="{7EC5B2CD-872D-C3B8-A448-49385DE4C7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14" name="Número de diapositiva">
            <a:extLst>
              <a:ext uri="{FF2B5EF4-FFF2-40B4-BE49-F238E27FC236}">
                <a16:creationId xmlns:a16="http://schemas.microsoft.com/office/drawing/2014/main" id="{B7343B66-4A78-D2B5-4F05-F5C369B7ECB1}"/>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solidFill>
                  <a:schemeClr val="tx1"/>
                </a:solidFill>
              </a:rPr>
              <a:pPr/>
              <a:t>‹#›</a:t>
            </a:fld>
            <a:endParaRPr lang="en-US" noProof="0">
              <a:solidFill>
                <a:schemeClr val="tx1"/>
              </a:solidFill>
            </a:endParaRPr>
          </a:p>
        </p:txBody>
      </p:sp>
    </p:spTree>
    <p:extLst>
      <p:ext uri="{BB962C8B-B14F-4D97-AF65-F5344CB8AC3E}">
        <p14:creationId xmlns:p14="http://schemas.microsoft.com/office/powerpoint/2010/main" val="1544824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_Right_PhotoAr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CBDD86-7EAD-5DA0-ADCC-A3DC061C66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24407" y="0"/>
            <a:ext cx="6767593" cy="6864756"/>
          </a:xfrm>
          <a:prstGeom prst="rect">
            <a:avLst/>
          </a:prstGeom>
        </p:spPr>
      </p:pic>
      <p:sp>
        <p:nvSpPr>
          <p:cNvPr id="2" name="Rectangle 3">
            <a:extLst>
              <a:ext uri="{FF2B5EF4-FFF2-40B4-BE49-F238E27FC236}">
                <a16:creationId xmlns:a16="http://schemas.microsoft.com/office/drawing/2014/main" id="{EBF42ED4-4A88-39A0-1625-4A91983C9979}"/>
              </a:ext>
            </a:extLst>
          </p:cNvPr>
          <p:cNvSpPr/>
          <p:nvPr userDrawn="1"/>
        </p:nvSpPr>
        <p:spPr>
          <a:xfrm>
            <a:off x="5782182" y="0"/>
            <a:ext cx="6409818" cy="6858000"/>
          </a:xfrm>
          <a:prstGeom prst="rect">
            <a:avLst/>
          </a:prstGeom>
          <a:solidFill>
            <a:schemeClr val="tx1">
              <a:alpha val="40392"/>
            </a:schemeClr>
          </a:solidFill>
          <a:ln w="12700">
            <a:miter lim="400000"/>
          </a:ln>
        </p:spPr>
        <p:txBody>
          <a:bodyPr lIns="45719" rIns="45719" anchor="ctr"/>
          <a:lstStyle/>
          <a:p>
            <a:pPr algn="ctr">
              <a:defRPr>
                <a:solidFill>
                  <a:srgbClr val="FFFFFF"/>
                </a:solidFill>
              </a:defRPr>
            </a:pPr>
            <a:endParaRPr/>
          </a:p>
        </p:txBody>
      </p:sp>
      <p:pic>
        <p:nvPicPr>
          <p:cNvPr id="7" name="Graphic 6">
            <a:extLst>
              <a:ext uri="{FF2B5EF4-FFF2-40B4-BE49-F238E27FC236}">
                <a16:creationId xmlns:a16="http://schemas.microsoft.com/office/drawing/2014/main" id="{8CFB150F-D212-CF69-4600-75EBBF91D98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56413" y="-6757"/>
            <a:ext cx="5359043" cy="6864757"/>
          </a:xfrm>
          <a:prstGeom prst="rect">
            <a:avLst/>
          </a:prstGeom>
        </p:spPr>
      </p:pic>
      <p:sp>
        <p:nvSpPr>
          <p:cNvPr id="6" name="Número de diapositiva">
            <a:extLst>
              <a:ext uri="{FF2B5EF4-FFF2-40B4-BE49-F238E27FC236}">
                <a16:creationId xmlns:a16="http://schemas.microsoft.com/office/drawing/2014/main" id="{652542C5-B413-0AC7-BF0A-A5FC4162357A}"/>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s-AR" smtClean="0"/>
              <a:pPr/>
              <a:t>‹#›</a:t>
            </a:fld>
            <a:endParaRPr lang="es-AR"/>
          </a:p>
        </p:txBody>
      </p:sp>
      <p:pic>
        <p:nvPicPr>
          <p:cNvPr id="10" name="Picture 9">
            <a:extLst>
              <a:ext uri="{FF2B5EF4-FFF2-40B4-BE49-F238E27FC236}">
                <a16:creationId xmlns:a16="http://schemas.microsoft.com/office/drawing/2014/main" id="{E61F7CBB-0977-6078-8EF7-2B14CB13166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8" name="Número de diapositiva">
            <a:extLst>
              <a:ext uri="{FF2B5EF4-FFF2-40B4-BE49-F238E27FC236}">
                <a16:creationId xmlns:a16="http://schemas.microsoft.com/office/drawing/2014/main" id="{10F02857-8337-5634-93C3-899431EB6F65}"/>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solidFill>
                  <a:schemeClr val="bg1"/>
                </a:solidFill>
              </a:rPr>
              <a:pPr/>
              <a:t>‹#›</a:t>
            </a:fld>
            <a:endParaRPr lang="en-US" noProof="0">
              <a:solidFill>
                <a:schemeClr val="bg1"/>
              </a:solidFill>
            </a:endParaRPr>
          </a:p>
        </p:txBody>
      </p:sp>
      <p:sp>
        <p:nvSpPr>
          <p:cNvPr id="15" name="Text Placeholder 2">
            <a:extLst>
              <a:ext uri="{FF2B5EF4-FFF2-40B4-BE49-F238E27FC236}">
                <a16:creationId xmlns:a16="http://schemas.microsoft.com/office/drawing/2014/main" id="{B9AB7161-2C67-2FB8-91D7-F4119D2C6C1C}"/>
              </a:ext>
            </a:extLst>
          </p:cNvPr>
          <p:cNvSpPr>
            <a:spLocks noGrp="1"/>
          </p:cNvSpPr>
          <p:nvPr>
            <p:ph type="body" idx="33" hasCustomPrompt="1"/>
          </p:nvPr>
        </p:nvSpPr>
        <p:spPr>
          <a:xfrm>
            <a:off x="709354" y="1429565"/>
            <a:ext cx="4527858" cy="376657"/>
          </a:xfrm>
          <a:prstGeom prst="rect">
            <a:avLst/>
          </a:prstGeom>
        </p:spPr>
        <p:txBody>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
        <p:nvSpPr>
          <p:cNvPr id="16" name="Title 1">
            <a:extLst>
              <a:ext uri="{FF2B5EF4-FFF2-40B4-BE49-F238E27FC236}">
                <a16:creationId xmlns:a16="http://schemas.microsoft.com/office/drawing/2014/main" id="{A9C84235-40C7-C190-1C9B-FC1742DDFFA4}"/>
              </a:ext>
            </a:extLst>
          </p:cNvPr>
          <p:cNvSpPr>
            <a:spLocks noGrp="1"/>
          </p:cNvSpPr>
          <p:nvPr>
            <p:ph type="title" hasCustomPrompt="1"/>
          </p:nvPr>
        </p:nvSpPr>
        <p:spPr>
          <a:xfrm>
            <a:off x="710769" y="717551"/>
            <a:ext cx="4526444" cy="705258"/>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Tree>
    <p:extLst>
      <p:ext uri="{BB962C8B-B14F-4D97-AF65-F5344CB8AC3E}">
        <p14:creationId xmlns:p14="http://schemas.microsoft.com/office/powerpoint/2010/main" val="19954218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ll_Right_PhotoArc">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23DCC588-CECC-82A1-3284-F9A04EDFA0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3994"/>
            <a:ext cx="6096000" cy="6863523"/>
          </a:xfrm>
          <a:prstGeom prst="rect">
            <a:avLst/>
          </a:prstGeom>
        </p:spPr>
      </p:pic>
      <p:sp>
        <p:nvSpPr>
          <p:cNvPr id="15" name="Rectangle 3">
            <a:extLst>
              <a:ext uri="{FF2B5EF4-FFF2-40B4-BE49-F238E27FC236}">
                <a16:creationId xmlns:a16="http://schemas.microsoft.com/office/drawing/2014/main" id="{987EEEE8-6E3D-EB77-804E-3846AAD8D3E4}"/>
              </a:ext>
            </a:extLst>
          </p:cNvPr>
          <p:cNvSpPr/>
          <p:nvPr userDrawn="1"/>
        </p:nvSpPr>
        <p:spPr>
          <a:xfrm>
            <a:off x="4411262" y="0"/>
            <a:ext cx="6409818" cy="6870279"/>
          </a:xfrm>
          <a:prstGeom prst="rect">
            <a:avLst/>
          </a:prstGeom>
          <a:solidFill>
            <a:srgbClr val="808080">
              <a:alpha val="15064"/>
            </a:srgbClr>
          </a:solidFill>
          <a:ln w="12700">
            <a:miter lim="400000"/>
          </a:ln>
        </p:spPr>
        <p:txBody>
          <a:bodyPr lIns="45719" rIns="45719" anchor="ctr"/>
          <a:lstStyle/>
          <a:p>
            <a:pPr algn="ctr">
              <a:defRPr>
                <a:solidFill>
                  <a:srgbClr val="FFFFFF"/>
                </a:solidFill>
              </a:defRPr>
            </a:pPr>
            <a:endParaRPr/>
          </a:p>
        </p:txBody>
      </p:sp>
      <p:pic>
        <p:nvPicPr>
          <p:cNvPr id="7" name="Graphic 6">
            <a:extLst>
              <a:ext uri="{FF2B5EF4-FFF2-40B4-BE49-F238E27FC236}">
                <a16:creationId xmlns:a16="http://schemas.microsoft.com/office/drawing/2014/main" id="{8CFB150F-D212-CF69-4600-75EBBF91D98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8563" y="0"/>
            <a:ext cx="5359043" cy="6864756"/>
          </a:xfrm>
          <a:prstGeom prst="rect">
            <a:avLst/>
          </a:prstGeom>
        </p:spPr>
      </p:pic>
      <p:pic>
        <p:nvPicPr>
          <p:cNvPr id="9" name="Picture 8">
            <a:extLst>
              <a:ext uri="{FF2B5EF4-FFF2-40B4-BE49-F238E27FC236}">
                <a16:creationId xmlns:a16="http://schemas.microsoft.com/office/drawing/2014/main" id="{AA31F3E2-8FB3-B9F6-C704-1B866B7B11A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0701190" y="6407950"/>
            <a:ext cx="634999" cy="317499"/>
          </a:xfrm>
          <a:prstGeom prst="rect">
            <a:avLst/>
          </a:prstGeom>
          <a:ln w="12700">
            <a:miter lim="400000"/>
          </a:ln>
        </p:spPr>
      </p:pic>
      <p:sp>
        <p:nvSpPr>
          <p:cNvPr id="10" name="Número de diapositiva">
            <a:extLst>
              <a:ext uri="{FF2B5EF4-FFF2-40B4-BE49-F238E27FC236}">
                <a16:creationId xmlns:a16="http://schemas.microsoft.com/office/drawing/2014/main" id="{64C9A45F-DFD8-4FF3-F58E-9D2E5DBA4AED}"/>
              </a:ext>
            </a:extLst>
          </p:cNvPr>
          <p:cNvSpPr txBox="1">
            <a:spLocks/>
          </p:cNvSpPr>
          <p:nvPr userDrawn="1"/>
        </p:nvSpPr>
        <p:spPr>
          <a:xfrm>
            <a:off x="11516763" y="64392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s-AR" smtClean="0">
                <a:solidFill>
                  <a:schemeClr val="tx1"/>
                </a:solidFill>
                <a:latin typeface="Tenorite" pitchFamily="2" charset="0"/>
              </a:rPr>
              <a:pPr/>
              <a:t>‹#›</a:t>
            </a:fld>
            <a:endParaRPr lang="es-AR">
              <a:solidFill>
                <a:schemeClr val="tx1"/>
              </a:solidFill>
              <a:latin typeface="Tenorite" pitchFamily="2" charset="0"/>
            </a:endParaRPr>
          </a:p>
        </p:txBody>
      </p:sp>
      <p:pic>
        <p:nvPicPr>
          <p:cNvPr id="5" name="Picture 4">
            <a:extLst>
              <a:ext uri="{FF2B5EF4-FFF2-40B4-BE49-F238E27FC236}">
                <a16:creationId xmlns:a16="http://schemas.microsoft.com/office/drawing/2014/main" id="{237E3E37-EE3D-6BE5-6A88-6EDECCC18BAD}"/>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6" name="Número de diapositiva">
            <a:extLst>
              <a:ext uri="{FF2B5EF4-FFF2-40B4-BE49-F238E27FC236}">
                <a16:creationId xmlns:a16="http://schemas.microsoft.com/office/drawing/2014/main" id="{6BFA62C7-DBD9-92A2-6A59-ED23FBBDFDB1}"/>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pPr/>
              <a:t>‹#›</a:t>
            </a:fld>
            <a:endParaRPr lang="en-US" noProof="0"/>
          </a:p>
        </p:txBody>
      </p:sp>
      <p:sp>
        <p:nvSpPr>
          <p:cNvPr id="4" name="Text Placeholder 2">
            <a:extLst>
              <a:ext uri="{FF2B5EF4-FFF2-40B4-BE49-F238E27FC236}">
                <a16:creationId xmlns:a16="http://schemas.microsoft.com/office/drawing/2014/main" id="{3C17B759-D7CE-F10A-2DF8-73B0004F5C2D}"/>
              </a:ext>
            </a:extLst>
          </p:cNvPr>
          <p:cNvSpPr>
            <a:spLocks noGrp="1"/>
          </p:cNvSpPr>
          <p:nvPr>
            <p:ph type="body" idx="33" hasCustomPrompt="1"/>
          </p:nvPr>
        </p:nvSpPr>
        <p:spPr>
          <a:xfrm>
            <a:off x="709354" y="1429565"/>
            <a:ext cx="4527858" cy="376657"/>
          </a:xfrm>
          <a:prstGeom prst="rect">
            <a:avLst/>
          </a:prstGeom>
        </p:spPr>
        <p:txBody>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
        <p:nvSpPr>
          <p:cNvPr id="8" name="Title 1">
            <a:extLst>
              <a:ext uri="{FF2B5EF4-FFF2-40B4-BE49-F238E27FC236}">
                <a16:creationId xmlns:a16="http://schemas.microsoft.com/office/drawing/2014/main" id="{BF1A480B-875E-ECCB-F6A8-2D5664C83308}"/>
              </a:ext>
            </a:extLst>
          </p:cNvPr>
          <p:cNvSpPr>
            <a:spLocks noGrp="1"/>
          </p:cNvSpPr>
          <p:nvPr>
            <p:ph type="title" hasCustomPrompt="1"/>
          </p:nvPr>
        </p:nvSpPr>
        <p:spPr>
          <a:xfrm>
            <a:off x="710769" y="717551"/>
            <a:ext cx="4526444" cy="705258"/>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Tree>
    <p:extLst>
      <p:ext uri="{BB962C8B-B14F-4D97-AF65-F5344CB8AC3E}">
        <p14:creationId xmlns:p14="http://schemas.microsoft.com/office/powerpoint/2010/main" val="3907356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_Right_PhotoArc_2">
    <p:spTree>
      <p:nvGrpSpPr>
        <p:cNvPr id="1" name=""/>
        <p:cNvGrpSpPr/>
        <p:nvPr/>
      </p:nvGrpSpPr>
      <p:grpSpPr>
        <a:xfrm>
          <a:off x="0" y="0"/>
          <a:ext cx="0" cy="0"/>
          <a:chOff x="0" y="0"/>
          <a:chExt cx="0" cy="0"/>
        </a:xfrm>
      </p:grpSpPr>
      <p:sp>
        <p:nvSpPr>
          <p:cNvPr id="10" name="Número de diapositiva">
            <a:extLst>
              <a:ext uri="{FF2B5EF4-FFF2-40B4-BE49-F238E27FC236}">
                <a16:creationId xmlns:a16="http://schemas.microsoft.com/office/drawing/2014/main" id="{64C9A45F-DFD8-4FF3-F58E-9D2E5DBA4AED}"/>
              </a:ext>
            </a:extLst>
          </p:cNvPr>
          <p:cNvSpPr txBox="1">
            <a:spLocks/>
          </p:cNvSpPr>
          <p:nvPr userDrawn="1"/>
        </p:nvSpPr>
        <p:spPr>
          <a:xfrm>
            <a:off x="11516763" y="64392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s-AR" smtClean="0">
                <a:solidFill>
                  <a:schemeClr val="tx1"/>
                </a:solidFill>
                <a:latin typeface="Tenorite" pitchFamily="2" charset="0"/>
              </a:rPr>
              <a:pPr/>
              <a:t>‹#›</a:t>
            </a:fld>
            <a:endParaRPr lang="es-AR">
              <a:solidFill>
                <a:schemeClr val="tx1"/>
              </a:solidFill>
              <a:latin typeface="Tenorite" pitchFamily="2" charset="0"/>
            </a:endParaRPr>
          </a:p>
        </p:txBody>
      </p:sp>
      <p:sp>
        <p:nvSpPr>
          <p:cNvPr id="4" name="Número de diapositiva">
            <a:extLst>
              <a:ext uri="{FF2B5EF4-FFF2-40B4-BE49-F238E27FC236}">
                <a16:creationId xmlns:a16="http://schemas.microsoft.com/office/drawing/2014/main" id="{08BA62B5-F22A-1775-36DB-79640FB0A65D}"/>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s-AR" smtClean="0"/>
              <a:pPr/>
              <a:t>‹#›</a:t>
            </a:fld>
            <a:endParaRPr lang="es-AR"/>
          </a:p>
        </p:txBody>
      </p:sp>
      <p:sp>
        <p:nvSpPr>
          <p:cNvPr id="6" name="Rectangle 3">
            <a:extLst>
              <a:ext uri="{FF2B5EF4-FFF2-40B4-BE49-F238E27FC236}">
                <a16:creationId xmlns:a16="http://schemas.microsoft.com/office/drawing/2014/main" id="{C18E788F-6F5B-91C4-7B87-6D8A289FF8EF}"/>
              </a:ext>
            </a:extLst>
          </p:cNvPr>
          <p:cNvSpPr/>
          <p:nvPr userDrawn="1"/>
        </p:nvSpPr>
        <p:spPr>
          <a:xfrm>
            <a:off x="5782182" y="0"/>
            <a:ext cx="6409818" cy="6870279"/>
          </a:xfrm>
          <a:prstGeom prst="rect">
            <a:avLst/>
          </a:prstGeom>
          <a:solidFill>
            <a:srgbClr val="808080">
              <a:alpha val="15064"/>
            </a:srgbClr>
          </a:solidFill>
          <a:ln w="12700">
            <a:miter lim="400000"/>
          </a:ln>
        </p:spPr>
        <p:txBody>
          <a:bodyPr lIns="45719" rIns="45719" anchor="ctr"/>
          <a:lstStyle/>
          <a:p>
            <a:pPr algn="ctr">
              <a:defRPr>
                <a:solidFill>
                  <a:srgbClr val="FFFFFF"/>
                </a:solidFill>
              </a:defRPr>
            </a:pPr>
            <a:endParaRPr/>
          </a:p>
        </p:txBody>
      </p:sp>
      <p:pic>
        <p:nvPicPr>
          <p:cNvPr id="11" name="Picture 5" descr="A person standing in front of a group of people&#10;&#10;Description automatically generated">
            <a:extLst>
              <a:ext uri="{FF2B5EF4-FFF2-40B4-BE49-F238E27FC236}">
                <a16:creationId xmlns:a16="http://schemas.microsoft.com/office/drawing/2014/main" id="{91040E9E-398C-F7CF-68F6-A6C93BE231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786716" y="-5800"/>
            <a:ext cx="4405284" cy="6871670"/>
          </a:xfrm>
          <a:prstGeom prst="rect">
            <a:avLst/>
          </a:prstGeom>
        </p:spPr>
      </p:pic>
      <p:pic>
        <p:nvPicPr>
          <p:cNvPr id="8" name="Graphic 7">
            <a:extLst>
              <a:ext uri="{FF2B5EF4-FFF2-40B4-BE49-F238E27FC236}">
                <a16:creationId xmlns:a16="http://schemas.microsoft.com/office/drawing/2014/main" id="{54EEAACA-802B-66F6-C378-8B1395DFD2D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8563" y="0"/>
            <a:ext cx="5359043" cy="6864756"/>
          </a:xfrm>
          <a:prstGeom prst="rect">
            <a:avLst/>
          </a:prstGeom>
        </p:spPr>
      </p:pic>
      <p:sp>
        <p:nvSpPr>
          <p:cNvPr id="7" name="Número de diapositiva">
            <a:extLst>
              <a:ext uri="{FF2B5EF4-FFF2-40B4-BE49-F238E27FC236}">
                <a16:creationId xmlns:a16="http://schemas.microsoft.com/office/drawing/2014/main" id="{64A8A102-9653-FD15-B957-E3436D7677D6}"/>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pPr/>
              <a:t>‹#›</a:t>
            </a:fld>
            <a:endParaRPr lang="en-US" noProof="0"/>
          </a:p>
        </p:txBody>
      </p:sp>
      <p:pic>
        <p:nvPicPr>
          <p:cNvPr id="9" name="Picture 8">
            <a:extLst>
              <a:ext uri="{FF2B5EF4-FFF2-40B4-BE49-F238E27FC236}">
                <a16:creationId xmlns:a16="http://schemas.microsoft.com/office/drawing/2014/main" id="{AA31F3E2-8FB3-B9F6-C704-1B866B7B11A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0701190" y="6407950"/>
            <a:ext cx="634999" cy="317499"/>
          </a:xfrm>
          <a:prstGeom prst="rect">
            <a:avLst/>
          </a:prstGeom>
          <a:ln w="12700">
            <a:miter lim="400000"/>
          </a:ln>
        </p:spPr>
      </p:pic>
      <p:pic>
        <p:nvPicPr>
          <p:cNvPr id="5" name="Picture 4">
            <a:extLst>
              <a:ext uri="{FF2B5EF4-FFF2-40B4-BE49-F238E27FC236}">
                <a16:creationId xmlns:a16="http://schemas.microsoft.com/office/drawing/2014/main" id="{237E3E37-EE3D-6BE5-6A88-6EDECCC18BAD}"/>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12" name="Text Placeholder 2">
            <a:extLst>
              <a:ext uri="{FF2B5EF4-FFF2-40B4-BE49-F238E27FC236}">
                <a16:creationId xmlns:a16="http://schemas.microsoft.com/office/drawing/2014/main" id="{8082D372-45B6-A60E-58C1-9AA78349AB9F}"/>
              </a:ext>
            </a:extLst>
          </p:cNvPr>
          <p:cNvSpPr>
            <a:spLocks noGrp="1"/>
          </p:cNvSpPr>
          <p:nvPr>
            <p:ph type="body" idx="33" hasCustomPrompt="1"/>
          </p:nvPr>
        </p:nvSpPr>
        <p:spPr>
          <a:xfrm>
            <a:off x="709354" y="1429565"/>
            <a:ext cx="4527858" cy="376657"/>
          </a:xfrm>
          <a:prstGeom prst="rect">
            <a:avLst/>
          </a:prstGeom>
        </p:spPr>
        <p:txBody>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
        <p:nvSpPr>
          <p:cNvPr id="13" name="Title 1">
            <a:extLst>
              <a:ext uri="{FF2B5EF4-FFF2-40B4-BE49-F238E27FC236}">
                <a16:creationId xmlns:a16="http://schemas.microsoft.com/office/drawing/2014/main" id="{023B0AFE-098B-918B-C5E5-DD2BFB5ECA39}"/>
              </a:ext>
            </a:extLst>
          </p:cNvPr>
          <p:cNvSpPr>
            <a:spLocks noGrp="1"/>
          </p:cNvSpPr>
          <p:nvPr>
            <p:ph type="title" hasCustomPrompt="1"/>
          </p:nvPr>
        </p:nvSpPr>
        <p:spPr>
          <a:xfrm>
            <a:off x="710769" y="717551"/>
            <a:ext cx="4526444" cy="705258"/>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Tree>
    <p:extLst>
      <p:ext uri="{BB962C8B-B14F-4D97-AF65-F5344CB8AC3E}">
        <p14:creationId xmlns:p14="http://schemas.microsoft.com/office/powerpoint/2010/main" val="3078703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ll_Left_PhotoArc">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5D7BFBF5-1DA4-6CAB-EA64-0F9860D00E3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3294611" cy="6858000"/>
          </a:xfrm>
          <a:prstGeom prst="rect">
            <a:avLst/>
          </a:prstGeom>
        </p:spPr>
      </p:pic>
      <p:sp>
        <p:nvSpPr>
          <p:cNvPr id="15" name="Rectangle 3">
            <a:extLst>
              <a:ext uri="{FF2B5EF4-FFF2-40B4-BE49-F238E27FC236}">
                <a16:creationId xmlns:a16="http://schemas.microsoft.com/office/drawing/2014/main" id="{987EEEE8-6E3D-EB77-804E-3846AAD8D3E4}"/>
              </a:ext>
            </a:extLst>
          </p:cNvPr>
          <p:cNvSpPr/>
          <p:nvPr userDrawn="1"/>
        </p:nvSpPr>
        <p:spPr>
          <a:xfrm>
            <a:off x="0" y="0"/>
            <a:ext cx="3433156" cy="6870279"/>
          </a:xfrm>
          <a:prstGeom prst="rect">
            <a:avLst/>
          </a:prstGeom>
          <a:solidFill>
            <a:srgbClr val="808080">
              <a:alpha val="15064"/>
            </a:srgbClr>
          </a:solidFill>
          <a:ln w="12700">
            <a:miter lim="400000"/>
          </a:ln>
        </p:spPr>
        <p:txBody>
          <a:bodyPr lIns="45719" rIns="45719" anchor="ctr"/>
          <a:lstStyle/>
          <a:p>
            <a:pPr algn="ctr">
              <a:defRPr>
                <a:solidFill>
                  <a:srgbClr val="FFFFFF"/>
                </a:solidFill>
              </a:defRPr>
            </a:pPr>
            <a:endParaRPr/>
          </a:p>
        </p:txBody>
      </p:sp>
      <p:pic>
        <p:nvPicPr>
          <p:cNvPr id="7" name="Graphic 6">
            <a:extLst>
              <a:ext uri="{FF2B5EF4-FFF2-40B4-BE49-F238E27FC236}">
                <a16:creationId xmlns:a16="http://schemas.microsoft.com/office/drawing/2014/main" id="{8CFB150F-D212-CF69-4600-75EBBF91D98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2453791" y="0"/>
            <a:ext cx="5359043" cy="6864756"/>
          </a:xfrm>
          <a:prstGeom prst="rect">
            <a:avLst/>
          </a:prstGeom>
        </p:spPr>
      </p:pic>
      <p:pic>
        <p:nvPicPr>
          <p:cNvPr id="8" name="Picture 3" descr="A picture containing text, clipart&#10;&#10;Description automatically generated">
            <a:extLst>
              <a:ext uri="{FF2B5EF4-FFF2-40B4-BE49-F238E27FC236}">
                <a16:creationId xmlns:a16="http://schemas.microsoft.com/office/drawing/2014/main" id="{0874F28F-2FDF-5C19-3576-D300C54A791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88312" y="6495984"/>
            <a:ext cx="464658" cy="170204"/>
          </a:xfrm>
          <a:prstGeom prst="rect">
            <a:avLst/>
          </a:prstGeom>
        </p:spPr>
      </p:pic>
      <p:sp>
        <p:nvSpPr>
          <p:cNvPr id="9" name="Slide Number Placeholder 12">
            <a:extLst>
              <a:ext uri="{FF2B5EF4-FFF2-40B4-BE49-F238E27FC236}">
                <a16:creationId xmlns:a16="http://schemas.microsoft.com/office/drawing/2014/main" id="{E8FDEF2B-2BF1-6861-B90F-DE7D8BD41D9B}"/>
              </a:ext>
            </a:extLst>
          </p:cNvPr>
          <p:cNvSpPr txBox="1">
            <a:spLocks/>
          </p:cNvSpPr>
          <p:nvPr userDrawn="1"/>
        </p:nvSpPr>
        <p:spPr>
          <a:xfrm>
            <a:off x="11362853" y="6538268"/>
            <a:ext cx="364201" cy="102657"/>
          </a:xfrm>
          <a:prstGeom prst="rect">
            <a:avLst/>
          </a:prstGeom>
        </p:spPr>
        <p:txBody>
          <a:bodyPr wrap="square" lIns="0" tIns="0" rIns="0" bIns="0">
            <a:spAutoFit/>
          </a:bodyPr>
          <a:lstStyle>
            <a:defPPr>
              <a:defRPr kern="0"/>
            </a:defPPr>
            <a:lvl1pPr>
              <a:defRPr sz="1300" b="0" i="0">
                <a:solidFill>
                  <a:schemeClr val="bg1"/>
                </a:solidFill>
                <a:latin typeface="Akkurat"/>
                <a:cs typeface="Akkurat"/>
              </a:defRPr>
            </a:lvl1pPr>
          </a:lstStyle>
          <a:p>
            <a:pPr marL="23103">
              <a:spcBef>
                <a:spcPts val="55"/>
              </a:spcBef>
            </a:pPr>
            <a:fld id="{81D60167-4931-47E6-BA6A-407CBD079E47}" type="slidenum">
              <a:rPr lang="en-GB" sz="667" b="0" i="0" spc="-15" smtClean="0">
                <a:solidFill>
                  <a:schemeClr val="bg1"/>
                </a:solidFill>
                <a:latin typeface="Segoe UI" panose="020B0502040204020203" pitchFamily="34" charset="0"/>
                <a:cs typeface="Segoe UI" panose="020B0502040204020203" pitchFamily="34" charset="0"/>
              </a:rPr>
              <a:pPr marL="23103">
                <a:spcBef>
                  <a:spcPts val="55"/>
                </a:spcBef>
              </a:pPr>
              <a:t>‹#›</a:t>
            </a:fld>
            <a:endParaRPr lang="en-GB" sz="667" b="0" i="0" spc="-15">
              <a:solidFill>
                <a:schemeClr val="bg1"/>
              </a:solidFill>
              <a:latin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3822D3C7-03B3-8B00-4B1C-B040A041EA32}"/>
              </a:ext>
            </a:extLst>
          </p:cNvPr>
          <p:cNvSpPr>
            <a:spLocks noGrp="1"/>
          </p:cNvSpPr>
          <p:nvPr>
            <p:ph type="title" hasCustomPrompt="1"/>
          </p:nvPr>
        </p:nvSpPr>
        <p:spPr>
          <a:xfrm>
            <a:off x="4302368" y="717551"/>
            <a:ext cx="7424685" cy="603249"/>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pic>
        <p:nvPicPr>
          <p:cNvPr id="6" name="Picture 7" descr="Picture 7">
            <a:extLst>
              <a:ext uri="{FF2B5EF4-FFF2-40B4-BE49-F238E27FC236}">
                <a16:creationId xmlns:a16="http://schemas.microsoft.com/office/drawing/2014/main" id="{8B4DD0EA-BCED-F200-F4DB-1AF6300B1D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5" name="Número de diapositiva">
            <a:extLst>
              <a:ext uri="{FF2B5EF4-FFF2-40B4-BE49-F238E27FC236}">
                <a16:creationId xmlns:a16="http://schemas.microsoft.com/office/drawing/2014/main" id="{1F87B209-F6B8-7475-48D2-76E584986E7D}"/>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solidFill>
                  <a:schemeClr val="tx1"/>
                </a:solidFill>
              </a:rPr>
              <a:pPr/>
              <a:t>‹#›</a:t>
            </a:fld>
            <a:endParaRPr lang="en-US" noProof="0">
              <a:solidFill>
                <a:schemeClr val="tx1"/>
              </a:solidFill>
            </a:endParaRPr>
          </a:p>
        </p:txBody>
      </p:sp>
      <p:sp>
        <p:nvSpPr>
          <p:cNvPr id="4" name="Text Placeholder 2">
            <a:extLst>
              <a:ext uri="{FF2B5EF4-FFF2-40B4-BE49-F238E27FC236}">
                <a16:creationId xmlns:a16="http://schemas.microsoft.com/office/drawing/2014/main" id="{B7475304-58B9-7EE6-FAA7-4F9F9220A63D}"/>
              </a:ext>
            </a:extLst>
          </p:cNvPr>
          <p:cNvSpPr>
            <a:spLocks noGrp="1"/>
          </p:cNvSpPr>
          <p:nvPr>
            <p:ph type="body" idx="33" hasCustomPrompt="1"/>
          </p:nvPr>
        </p:nvSpPr>
        <p:spPr>
          <a:xfrm>
            <a:off x="4302367" y="1429565"/>
            <a:ext cx="7424685" cy="376657"/>
          </a:xfrm>
          <a:prstGeom prst="rect">
            <a:avLst/>
          </a:prstGeom>
        </p:spPr>
        <p:txBody>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Tree>
    <p:extLst>
      <p:ext uri="{BB962C8B-B14F-4D97-AF65-F5344CB8AC3E}">
        <p14:creationId xmlns:p14="http://schemas.microsoft.com/office/powerpoint/2010/main" val="1059168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_Left_PhotoArc">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5298D18-4BD0-3FD8-D7BF-B002A81AF9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201295" cy="6858000"/>
          </a:xfrm>
          <a:prstGeom prst="rect">
            <a:avLst/>
          </a:prstGeom>
        </p:spPr>
      </p:pic>
      <p:sp>
        <p:nvSpPr>
          <p:cNvPr id="15" name="Rectangle 3">
            <a:extLst>
              <a:ext uri="{FF2B5EF4-FFF2-40B4-BE49-F238E27FC236}">
                <a16:creationId xmlns:a16="http://schemas.microsoft.com/office/drawing/2014/main" id="{987EEEE8-6E3D-EB77-804E-3846AAD8D3E4}"/>
              </a:ext>
            </a:extLst>
          </p:cNvPr>
          <p:cNvSpPr/>
          <p:nvPr userDrawn="1"/>
        </p:nvSpPr>
        <p:spPr>
          <a:xfrm>
            <a:off x="0" y="0"/>
            <a:ext cx="6096000" cy="6870279"/>
          </a:xfrm>
          <a:prstGeom prst="rect">
            <a:avLst/>
          </a:prstGeom>
          <a:solidFill>
            <a:srgbClr val="808080">
              <a:alpha val="15064"/>
            </a:srgbClr>
          </a:solidFill>
          <a:ln w="12700">
            <a:miter lim="400000"/>
          </a:ln>
        </p:spPr>
        <p:txBody>
          <a:bodyPr lIns="45719" rIns="45719" anchor="ctr"/>
          <a:lstStyle/>
          <a:p>
            <a:pPr algn="ctr">
              <a:defRPr>
                <a:solidFill>
                  <a:srgbClr val="FFFFFF"/>
                </a:solidFill>
              </a:defRPr>
            </a:pPr>
            <a:endParaRPr/>
          </a:p>
        </p:txBody>
      </p:sp>
      <p:pic>
        <p:nvPicPr>
          <p:cNvPr id="7" name="Graphic 6">
            <a:extLst>
              <a:ext uri="{FF2B5EF4-FFF2-40B4-BE49-F238E27FC236}">
                <a16:creationId xmlns:a16="http://schemas.microsoft.com/office/drawing/2014/main" id="{8CFB150F-D212-CF69-4600-75EBBF91D98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5271805" y="0"/>
            <a:ext cx="5359043" cy="6864756"/>
          </a:xfrm>
          <a:prstGeom prst="rect">
            <a:avLst/>
          </a:prstGeom>
        </p:spPr>
      </p:pic>
      <p:pic>
        <p:nvPicPr>
          <p:cNvPr id="8" name="Picture 3" descr="A picture containing text, clipart&#10;&#10;Description automatically generated">
            <a:extLst>
              <a:ext uri="{FF2B5EF4-FFF2-40B4-BE49-F238E27FC236}">
                <a16:creationId xmlns:a16="http://schemas.microsoft.com/office/drawing/2014/main" id="{0874F28F-2FDF-5C19-3576-D300C54A791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88312" y="6495984"/>
            <a:ext cx="464658" cy="170204"/>
          </a:xfrm>
          <a:prstGeom prst="rect">
            <a:avLst/>
          </a:prstGeom>
        </p:spPr>
      </p:pic>
      <p:sp>
        <p:nvSpPr>
          <p:cNvPr id="9" name="Slide Number Placeholder 12">
            <a:extLst>
              <a:ext uri="{FF2B5EF4-FFF2-40B4-BE49-F238E27FC236}">
                <a16:creationId xmlns:a16="http://schemas.microsoft.com/office/drawing/2014/main" id="{E8FDEF2B-2BF1-6861-B90F-DE7D8BD41D9B}"/>
              </a:ext>
            </a:extLst>
          </p:cNvPr>
          <p:cNvSpPr txBox="1">
            <a:spLocks/>
          </p:cNvSpPr>
          <p:nvPr userDrawn="1"/>
        </p:nvSpPr>
        <p:spPr>
          <a:xfrm>
            <a:off x="11362853" y="6538268"/>
            <a:ext cx="364201" cy="102657"/>
          </a:xfrm>
          <a:prstGeom prst="rect">
            <a:avLst/>
          </a:prstGeom>
        </p:spPr>
        <p:txBody>
          <a:bodyPr wrap="square" lIns="0" tIns="0" rIns="0" bIns="0">
            <a:spAutoFit/>
          </a:bodyPr>
          <a:lstStyle>
            <a:defPPr>
              <a:defRPr kern="0"/>
            </a:defPPr>
            <a:lvl1pPr>
              <a:defRPr sz="1300" b="0" i="0">
                <a:solidFill>
                  <a:schemeClr val="bg1"/>
                </a:solidFill>
                <a:latin typeface="Akkurat"/>
                <a:cs typeface="Akkurat"/>
              </a:defRPr>
            </a:lvl1pPr>
          </a:lstStyle>
          <a:p>
            <a:pPr marL="23103">
              <a:spcBef>
                <a:spcPts val="55"/>
              </a:spcBef>
            </a:pPr>
            <a:fld id="{81D60167-4931-47E6-BA6A-407CBD079E47}" type="slidenum">
              <a:rPr lang="en-GB" sz="667" b="0" i="0" spc="-15" smtClean="0">
                <a:solidFill>
                  <a:schemeClr val="bg1"/>
                </a:solidFill>
                <a:latin typeface="Segoe UI" panose="020B0502040204020203" pitchFamily="34" charset="0"/>
                <a:cs typeface="Segoe UI" panose="020B0502040204020203" pitchFamily="34" charset="0"/>
              </a:rPr>
              <a:pPr marL="23103">
                <a:spcBef>
                  <a:spcPts val="55"/>
                </a:spcBef>
              </a:pPr>
              <a:t>‹#›</a:t>
            </a:fld>
            <a:endParaRPr lang="en-GB" sz="667" b="0" i="0" spc="-15">
              <a:solidFill>
                <a:schemeClr val="bg1"/>
              </a:solidFill>
              <a:latin typeface="Segoe UI" panose="020B0502040204020203" pitchFamily="34" charset="0"/>
              <a:cs typeface="Segoe UI" panose="020B0502040204020203" pitchFamily="34" charset="0"/>
            </a:endParaRPr>
          </a:p>
        </p:txBody>
      </p:sp>
      <p:pic>
        <p:nvPicPr>
          <p:cNvPr id="10" name="Picture 7" descr="Picture 7">
            <a:extLst>
              <a:ext uri="{FF2B5EF4-FFF2-40B4-BE49-F238E27FC236}">
                <a16:creationId xmlns:a16="http://schemas.microsoft.com/office/drawing/2014/main" id="{E913ADF8-893B-FF0D-51FE-51FD6047764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6" name="Número de diapositiva">
            <a:extLst>
              <a:ext uri="{FF2B5EF4-FFF2-40B4-BE49-F238E27FC236}">
                <a16:creationId xmlns:a16="http://schemas.microsoft.com/office/drawing/2014/main" id="{4A103EF3-DA76-E6BD-147B-577966808458}"/>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solidFill>
                  <a:schemeClr val="tx1"/>
                </a:solidFill>
              </a:rPr>
              <a:pPr/>
              <a:t>‹#›</a:t>
            </a:fld>
            <a:endParaRPr lang="en-US" noProof="0">
              <a:solidFill>
                <a:schemeClr val="tx1"/>
              </a:solidFill>
            </a:endParaRPr>
          </a:p>
        </p:txBody>
      </p:sp>
      <p:sp>
        <p:nvSpPr>
          <p:cNvPr id="4" name="Title 1">
            <a:extLst>
              <a:ext uri="{FF2B5EF4-FFF2-40B4-BE49-F238E27FC236}">
                <a16:creationId xmlns:a16="http://schemas.microsoft.com/office/drawing/2014/main" id="{724A08F7-1F17-B1AE-C229-183147277BDF}"/>
              </a:ext>
            </a:extLst>
          </p:cNvPr>
          <p:cNvSpPr>
            <a:spLocks noGrp="1"/>
          </p:cNvSpPr>
          <p:nvPr>
            <p:ph type="title" hasCustomPrompt="1"/>
          </p:nvPr>
        </p:nvSpPr>
        <p:spPr>
          <a:xfrm>
            <a:off x="7032978" y="717551"/>
            <a:ext cx="4694075" cy="603249"/>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11" name="Text Placeholder 2">
            <a:extLst>
              <a:ext uri="{FF2B5EF4-FFF2-40B4-BE49-F238E27FC236}">
                <a16:creationId xmlns:a16="http://schemas.microsoft.com/office/drawing/2014/main" id="{31CFA59D-5FB2-1B4C-6E2F-A76012527DFF}"/>
              </a:ext>
            </a:extLst>
          </p:cNvPr>
          <p:cNvSpPr>
            <a:spLocks noGrp="1"/>
          </p:cNvSpPr>
          <p:nvPr>
            <p:ph type="body" idx="33" hasCustomPrompt="1"/>
          </p:nvPr>
        </p:nvSpPr>
        <p:spPr>
          <a:xfrm>
            <a:off x="7032977" y="1429565"/>
            <a:ext cx="4694075" cy="376657"/>
          </a:xfrm>
          <a:prstGeom prst="rect">
            <a:avLst/>
          </a:prstGeom>
        </p:spPr>
        <p:txBody>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Tree>
    <p:extLst>
      <p:ext uri="{BB962C8B-B14F-4D97-AF65-F5344CB8AC3E}">
        <p14:creationId xmlns:p14="http://schemas.microsoft.com/office/powerpoint/2010/main" val="1070717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ocess_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813BF3-C95E-0CAD-F960-8CCE6E64A1EC}"/>
              </a:ext>
            </a:extLst>
          </p:cNvPr>
          <p:cNvSpPr>
            <a:spLocks noGrp="1"/>
          </p:cNvSpPr>
          <p:nvPr>
            <p:ph type="title" hasCustomPrompt="1"/>
          </p:nvPr>
        </p:nvSpPr>
        <p:spPr>
          <a:xfrm>
            <a:off x="710768" y="717551"/>
            <a:ext cx="5504051" cy="606152"/>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7" name="Text Placeholder 2">
            <a:extLst>
              <a:ext uri="{FF2B5EF4-FFF2-40B4-BE49-F238E27FC236}">
                <a16:creationId xmlns:a16="http://schemas.microsoft.com/office/drawing/2014/main" id="{5BDF5880-25BB-4375-DFC3-E6B2A30F7CF6}"/>
              </a:ext>
            </a:extLst>
          </p:cNvPr>
          <p:cNvSpPr>
            <a:spLocks noGrp="1"/>
          </p:cNvSpPr>
          <p:nvPr>
            <p:ph type="body" idx="51" hasCustomPrompt="1"/>
          </p:nvPr>
        </p:nvSpPr>
        <p:spPr>
          <a:xfrm>
            <a:off x="530378" y="3869715"/>
            <a:ext cx="1661761" cy="548499"/>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 name="Text Placeholder 2">
            <a:extLst>
              <a:ext uri="{FF2B5EF4-FFF2-40B4-BE49-F238E27FC236}">
                <a16:creationId xmlns:a16="http://schemas.microsoft.com/office/drawing/2014/main" id="{959A8219-33C7-DAE3-AD48-C8C673551BE0}"/>
              </a:ext>
            </a:extLst>
          </p:cNvPr>
          <p:cNvSpPr>
            <a:spLocks noGrp="1"/>
          </p:cNvSpPr>
          <p:nvPr>
            <p:ph type="body" idx="52" hasCustomPrompt="1"/>
          </p:nvPr>
        </p:nvSpPr>
        <p:spPr>
          <a:xfrm>
            <a:off x="2461701" y="4063679"/>
            <a:ext cx="1661761" cy="548499"/>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9" name="Text Placeholder 2">
            <a:extLst>
              <a:ext uri="{FF2B5EF4-FFF2-40B4-BE49-F238E27FC236}">
                <a16:creationId xmlns:a16="http://schemas.microsoft.com/office/drawing/2014/main" id="{6D809F5C-6949-D2FA-313F-003B8973130E}"/>
              </a:ext>
            </a:extLst>
          </p:cNvPr>
          <p:cNvSpPr>
            <a:spLocks noGrp="1"/>
          </p:cNvSpPr>
          <p:nvPr>
            <p:ph type="body" idx="53" hasCustomPrompt="1"/>
          </p:nvPr>
        </p:nvSpPr>
        <p:spPr>
          <a:xfrm>
            <a:off x="8414074" y="4063679"/>
            <a:ext cx="1661761" cy="548499"/>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0" name="Text Placeholder 2">
            <a:extLst>
              <a:ext uri="{FF2B5EF4-FFF2-40B4-BE49-F238E27FC236}">
                <a16:creationId xmlns:a16="http://schemas.microsoft.com/office/drawing/2014/main" id="{DD2A816A-8409-5D12-9F9E-6659BA5CFB07}"/>
              </a:ext>
            </a:extLst>
          </p:cNvPr>
          <p:cNvSpPr>
            <a:spLocks noGrp="1"/>
          </p:cNvSpPr>
          <p:nvPr>
            <p:ph type="body" idx="54" hasCustomPrompt="1"/>
          </p:nvPr>
        </p:nvSpPr>
        <p:spPr>
          <a:xfrm>
            <a:off x="10399854" y="3869715"/>
            <a:ext cx="1661761" cy="548499"/>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1" name="Text Placeholder 2">
            <a:extLst>
              <a:ext uri="{FF2B5EF4-FFF2-40B4-BE49-F238E27FC236}">
                <a16:creationId xmlns:a16="http://schemas.microsoft.com/office/drawing/2014/main" id="{57161607-4358-7713-349C-FC8FBF8EDDBB}"/>
              </a:ext>
            </a:extLst>
          </p:cNvPr>
          <p:cNvSpPr>
            <a:spLocks noGrp="1"/>
          </p:cNvSpPr>
          <p:nvPr>
            <p:ph type="body" idx="55" hasCustomPrompt="1"/>
          </p:nvPr>
        </p:nvSpPr>
        <p:spPr>
          <a:xfrm>
            <a:off x="4423190" y="4149080"/>
            <a:ext cx="1661761" cy="548499"/>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4" name="Text Placeholder 2">
            <a:extLst>
              <a:ext uri="{FF2B5EF4-FFF2-40B4-BE49-F238E27FC236}">
                <a16:creationId xmlns:a16="http://schemas.microsoft.com/office/drawing/2014/main" id="{665505D3-E253-B07E-6C7C-12EDA3DACCF7}"/>
              </a:ext>
            </a:extLst>
          </p:cNvPr>
          <p:cNvSpPr>
            <a:spLocks noGrp="1"/>
          </p:cNvSpPr>
          <p:nvPr>
            <p:ph type="body" idx="56" hasCustomPrompt="1"/>
          </p:nvPr>
        </p:nvSpPr>
        <p:spPr>
          <a:xfrm>
            <a:off x="6397850" y="4149080"/>
            <a:ext cx="1661761" cy="548499"/>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3" name="Text Placeholder 2">
            <a:extLst>
              <a:ext uri="{FF2B5EF4-FFF2-40B4-BE49-F238E27FC236}">
                <a16:creationId xmlns:a16="http://schemas.microsoft.com/office/drawing/2014/main" id="{6FB27FE0-64AD-29EE-1E20-B34370D63613}"/>
              </a:ext>
            </a:extLst>
          </p:cNvPr>
          <p:cNvSpPr>
            <a:spLocks noGrp="1"/>
          </p:cNvSpPr>
          <p:nvPr>
            <p:ph type="body" idx="61" hasCustomPrompt="1"/>
          </p:nvPr>
        </p:nvSpPr>
        <p:spPr>
          <a:xfrm>
            <a:off x="4535018" y="2996952"/>
            <a:ext cx="1129997" cy="194708"/>
          </a:xfrm>
          <a:prstGeom prst="rect">
            <a:avLst/>
          </a:prstGeom>
        </p:spPr>
        <p:txBody>
          <a:bodyPr/>
          <a:lstStyle>
            <a:lvl1pPr marL="0" indent="0" algn="ctr">
              <a:buNone/>
              <a:defRPr sz="1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 name="Text Placeholder 2">
            <a:extLst>
              <a:ext uri="{FF2B5EF4-FFF2-40B4-BE49-F238E27FC236}">
                <a16:creationId xmlns:a16="http://schemas.microsoft.com/office/drawing/2014/main" id="{64162809-7666-60AF-83B6-351B706E9954}"/>
              </a:ext>
            </a:extLst>
          </p:cNvPr>
          <p:cNvSpPr>
            <a:spLocks noGrp="1"/>
          </p:cNvSpPr>
          <p:nvPr>
            <p:ph type="body" idx="62" hasCustomPrompt="1"/>
          </p:nvPr>
        </p:nvSpPr>
        <p:spPr>
          <a:xfrm>
            <a:off x="2519249" y="2852936"/>
            <a:ext cx="1129997" cy="194708"/>
          </a:xfrm>
          <a:prstGeom prst="rect">
            <a:avLst/>
          </a:prstGeom>
        </p:spPr>
        <p:txBody>
          <a:bodyPr/>
          <a:lstStyle>
            <a:lvl1pPr marL="0" indent="0" algn="ctr">
              <a:buNone/>
              <a:defRPr sz="1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 name="Text Placeholder 2">
            <a:extLst>
              <a:ext uri="{FF2B5EF4-FFF2-40B4-BE49-F238E27FC236}">
                <a16:creationId xmlns:a16="http://schemas.microsoft.com/office/drawing/2014/main" id="{EAD955F9-E36B-7317-8100-1A46CAE26177}"/>
              </a:ext>
            </a:extLst>
          </p:cNvPr>
          <p:cNvSpPr>
            <a:spLocks noGrp="1"/>
          </p:cNvSpPr>
          <p:nvPr>
            <p:ph type="body" idx="63" hasCustomPrompt="1"/>
          </p:nvPr>
        </p:nvSpPr>
        <p:spPr>
          <a:xfrm>
            <a:off x="527735" y="2636912"/>
            <a:ext cx="1129997" cy="194708"/>
          </a:xfrm>
          <a:prstGeom prst="rect">
            <a:avLst/>
          </a:prstGeom>
        </p:spPr>
        <p:txBody>
          <a:bodyPr/>
          <a:lstStyle>
            <a:lvl1pPr marL="0" indent="0" algn="ctr">
              <a:buNone/>
              <a:defRPr sz="1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 name="Text Placeholder 2">
            <a:extLst>
              <a:ext uri="{FF2B5EF4-FFF2-40B4-BE49-F238E27FC236}">
                <a16:creationId xmlns:a16="http://schemas.microsoft.com/office/drawing/2014/main" id="{47310383-EC19-EF0F-1DB2-9DC03FE15373}"/>
              </a:ext>
            </a:extLst>
          </p:cNvPr>
          <p:cNvSpPr>
            <a:spLocks noGrp="1"/>
          </p:cNvSpPr>
          <p:nvPr>
            <p:ph type="body" idx="64" hasCustomPrompt="1"/>
          </p:nvPr>
        </p:nvSpPr>
        <p:spPr>
          <a:xfrm>
            <a:off x="6528048" y="2996952"/>
            <a:ext cx="1129997" cy="194708"/>
          </a:xfrm>
          <a:prstGeom prst="rect">
            <a:avLst/>
          </a:prstGeom>
        </p:spPr>
        <p:txBody>
          <a:bodyPr/>
          <a:lstStyle>
            <a:lvl1pPr marL="0" indent="0" algn="ctr">
              <a:buNone/>
              <a:defRPr sz="1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 name="Text Placeholder 2">
            <a:extLst>
              <a:ext uri="{FF2B5EF4-FFF2-40B4-BE49-F238E27FC236}">
                <a16:creationId xmlns:a16="http://schemas.microsoft.com/office/drawing/2014/main" id="{1825A24A-B1B5-564C-D482-EB161CE4B5AA}"/>
              </a:ext>
            </a:extLst>
          </p:cNvPr>
          <p:cNvSpPr>
            <a:spLocks noGrp="1"/>
          </p:cNvSpPr>
          <p:nvPr>
            <p:ph type="body" idx="65" hasCustomPrompt="1"/>
          </p:nvPr>
        </p:nvSpPr>
        <p:spPr>
          <a:xfrm>
            <a:off x="8527445" y="2852936"/>
            <a:ext cx="1129997" cy="194708"/>
          </a:xfrm>
          <a:prstGeom prst="rect">
            <a:avLst/>
          </a:prstGeom>
        </p:spPr>
        <p:txBody>
          <a:bodyPr/>
          <a:lstStyle>
            <a:lvl1pPr marL="0" indent="0" algn="ctr">
              <a:buNone/>
              <a:defRPr sz="1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2" name="Text Placeholder 2">
            <a:extLst>
              <a:ext uri="{FF2B5EF4-FFF2-40B4-BE49-F238E27FC236}">
                <a16:creationId xmlns:a16="http://schemas.microsoft.com/office/drawing/2014/main" id="{1E8109D6-3695-A157-223A-B85617BAA5F3}"/>
              </a:ext>
            </a:extLst>
          </p:cNvPr>
          <p:cNvSpPr>
            <a:spLocks noGrp="1"/>
          </p:cNvSpPr>
          <p:nvPr>
            <p:ph type="body" idx="66" hasCustomPrompt="1"/>
          </p:nvPr>
        </p:nvSpPr>
        <p:spPr>
          <a:xfrm>
            <a:off x="10536847" y="2668444"/>
            <a:ext cx="1129997" cy="194708"/>
          </a:xfrm>
          <a:prstGeom prst="rect">
            <a:avLst/>
          </a:prstGeom>
        </p:spPr>
        <p:txBody>
          <a:bodyPr/>
          <a:lstStyle>
            <a:lvl1pPr marL="0" indent="0" algn="ctr">
              <a:buNone/>
              <a:defRPr sz="1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pic>
        <p:nvPicPr>
          <p:cNvPr id="17" name="Picture 7" descr="Picture 7">
            <a:extLst>
              <a:ext uri="{FF2B5EF4-FFF2-40B4-BE49-F238E27FC236}">
                <a16:creationId xmlns:a16="http://schemas.microsoft.com/office/drawing/2014/main" id="{557F4C26-6AA5-3675-6918-340873B3F7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12" name="Número de diapositiva">
            <a:extLst>
              <a:ext uri="{FF2B5EF4-FFF2-40B4-BE49-F238E27FC236}">
                <a16:creationId xmlns:a16="http://schemas.microsoft.com/office/drawing/2014/main" id="{18671F4B-E27E-CBDD-C944-E424B1028E78}"/>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solidFill>
                  <a:schemeClr val="tx1"/>
                </a:solidFill>
              </a:rPr>
              <a:pPr/>
              <a:t>‹#›</a:t>
            </a:fld>
            <a:endParaRPr lang="en-US" noProof="0">
              <a:solidFill>
                <a:schemeClr val="tx1"/>
              </a:solidFill>
            </a:endParaRPr>
          </a:p>
        </p:txBody>
      </p:sp>
    </p:spTree>
    <p:extLst>
      <p:ext uri="{BB962C8B-B14F-4D97-AF65-F5344CB8AC3E}">
        <p14:creationId xmlns:p14="http://schemas.microsoft.com/office/powerpoint/2010/main" val="2717279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rocess_Up_WiproBlue">
    <p:spTree>
      <p:nvGrpSpPr>
        <p:cNvPr id="1" name=""/>
        <p:cNvGrpSpPr/>
        <p:nvPr/>
      </p:nvGrpSpPr>
      <p:grpSpPr>
        <a:xfrm>
          <a:off x="0" y="0"/>
          <a:ext cx="0" cy="0"/>
          <a:chOff x="0" y="0"/>
          <a:chExt cx="0" cy="0"/>
        </a:xfrm>
      </p:grpSpPr>
      <p:sp>
        <p:nvSpPr>
          <p:cNvPr id="25" name="Línea de conexión">
            <a:extLst>
              <a:ext uri="{FF2B5EF4-FFF2-40B4-BE49-F238E27FC236}">
                <a16:creationId xmlns:a16="http://schemas.microsoft.com/office/drawing/2014/main" id="{53C57F55-A86C-63E8-1442-524087E8639D}"/>
              </a:ext>
            </a:extLst>
          </p:cNvPr>
          <p:cNvSpPr/>
          <p:nvPr userDrawn="1"/>
        </p:nvSpPr>
        <p:spPr>
          <a:xfrm rot="10800000">
            <a:off x="690789" y="3417124"/>
            <a:ext cx="10557041" cy="561398"/>
          </a:xfrm>
          <a:custGeom>
            <a:avLst/>
            <a:gdLst/>
            <a:ahLst/>
            <a:cxnLst>
              <a:cxn ang="0">
                <a:pos x="wd2" y="hd2"/>
              </a:cxn>
              <a:cxn ang="5400000">
                <a:pos x="wd2" y="hd2"/>
              </a:cxn>
              <a:cxn ang="10800000">
                <a:pos x="wd2" y="hd2"/>
              </a:cxn>
              <a:cxn ang="16200000">
                <a:pos x="wd2" y="hd2"/>
              </a:cxn>
            </a:cxnLst>
            <a:rect l="0" t="0" r="r" b="b"/>
            <a:pathLst>
              <a:path w="21600" h="16207" extrusionOk="0">
                <a:moveTo>
                  <a:pt x="0" y="16207"/>
                </a:moveTo>
                <a:cubicBezTo>
                  <a:pt x="7194" y="-4963"/>
                  <a:pt x="14394" y="-5393"/>
                  <a:pt x="21600" y="14916"/>
                </a:cubicBezTo>
              </a:path>
            </a:pathLst>
          </a:custGeom>
          <a:ln w="381000">
            <a:solidFill>
              <a:srgbClr val="341954"/>
            </a:solidFill>
            <a:miter/>
          </a:ln>
        </p:spPr>
        <p:txBody>
          <a:bodyPr/>
          <a:lstStyle/>
          <a:p>
            <a:endParaRPr/>
          </a:p>
        </p:txBody>
      </p:sp>
      <p:sp>
        <p:nvSpPr>
          <p:cNvPr id="39" name="Straight Connector 96">
            <a:extLst>
              <a:ext uri="{FF2B5EF4-FFF2-40B4-BE49-F238E27FC236}">
                <a16:creationId xmlns:a16="http://schemas.microsoft.com/office/drawing/2014/main" id="{684FB9F9-3959-A37A-B435-B55578518DC6}"/>
              </a:ext>
            </a:extLst>
          </p:cNvPr>
          <p:cNvSpPr/>
          <p:nvPr userDrawn="1"/>
        </p:nvSpPr>
        <p:spPr>
          <a:xfrm>
            <a:off x="-9301" y="3135211"/>
            <a:ext cx="2" cy="316513"/>
          </a:xfrm>
          <a:prstGeom prst="line">
            <a:avLst/>
          </a:prstGeom>
          <a:ln w="12700">
            <a:solidFill>
              <a:srgbClr val="CCCCCC"/>
            </a:solidFill>
            <a:miter/>
          </a:ln>
        </p:spPr>
        <p:txBody>
          <a:bodyPr lIns="45719" rIns="45719"/>
          <a:lstStyle/>
          <a:p>
            <a:endParaRPr/>
          </a:p>
        </p:txBody>
      </p:sp>
      <p:sp>
        <p:nvSpPr>
          <p:cNvPr id="62" name="Text Placeholder 2">
            <a:extLst>
              <a:ext uri="{FF2B5EF4-FFF2-40B4-BE49-F238E27FC236}">
                <a16:creationId xmlns:a16="http://schemas.microsoft.com/office/drawing/2014/main" id="{4C0F532A-4672-CC5A-9876-29758816BC21}"/>
              </a:ext>
            </a:extLst>
          </p:cNvPr>
          <p:cNvSpPr>
            <a:spLocks noGrp="1"/>
          </p:cNvSpPr>
          <p:nvPr>
            <p:ph type="body" idx="71" hasCustomPrompt="1"/>
          </p:nvPr>
        </p:nvSpPr>
        <p:spPr>
          <a:xfrm>
            <a:off x="5159896" y="3838127"/>
            <a:ext cx="1469528" cy="275777"/>
          </a:xfrm>
          <a:prstGeom prst="rect">
            <a:avLst/>
          </a:prstGeom>
        </p:spPr>
        <p:txBody>
          <a:bodyPr/>
          <a:lstStyle>
            <a:lvl1pPr marL="0" indent="0">
              <a:buNone/>
              <a:defRPr sz="14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8" name="Title 1">
            <a:extLst>
              <a:ext uri="{FF2B5EF4-FFF2-40B4-BE49-F238E27FC236}">
                <a16:creationId xmlns:a16="http://schemas.microsoft.com/office/drawing/2014/main" id="{4A0698FB-F521-D4B3-2C1F-55738E8F470A}"/>
              </a:ext>
            </a:extLst>
          </p:cNvPr>
          <p:cNvSpPr>
            <a:spLocks noGrp="1"/>
          </p:cNvSpPr>
          <p:nvPr>
            <p:ph type="title" hasCustomPrompt="1"/>
          </p:nvPr>
        </p:nvSpPr>
        <p:spPr>
          <a:xfrm>
            <a:off x="710768" y="717551"/>
            <a:ext cx="5504051" cy="606152"/>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pic>
        <p:nvPicPr>
          <p:cNvPr id="6" name="Picture 7" descr="Picture 7">
            <a:extLst>
              <a:ext uri="{FF2B5EF4-FFF2-40B4-BE49-F238E27FC236}">
                <a16:creationId xmlns:a16="http://schemas.microsoft.com/office/drawing/2014/main" id="{8E5E89D1-290A-F32C-9B79-B0DF638CCE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pic>
        <p:nvPicPr>
          <p:cNvPr id="4" name="Picture 25" descr="Picture 25">
            <a:extLst>
              <a:ext uri="{FF2B5EF4-FFF2-40B4-BE49-F238E27FC236}">
                <a16:creationId xmlns:a16="http://schemas.microsoft.com/office/drawing/2014/main" id="{E8B1B2BB-82AA-5D7D-41B4-AD9C7CCDDDA8}"/>
              </a:ext>
            </a:extLst>
          </p:cNvPr>
          <p:cNvPicPr>
            <a:picLocks noChangeAspect="1"/>
          </p:cNvPicPr>
          <p:nvPr userDrawn="1"/>
        </p:nvPicPr>
        <p:blipFill>
          <a:blip r:embed="rId3" cstate="email">
            <a:extLst>
              <a:ext uri="{28A0092B-C50C-407E-A947-70E740481C1C}">
                <a14:useLocalDpi xmlns:a14="http://schemas.microsoft.com/office/drawing/2010/main"/>
              </a:ext>
            </a:extLst>
          </a:blip>
          <a:srcRect r="27859"/>
          <a:stretch>
            <a:fillRect/>
          </a:stretch>
        </p:blipFill>
        <p:spPr>
          <a:xfrm rot="20901630">
            <a:off x="10912815" y="3161913"/>
            <a:ext cx="795670" cy="484366"/>
          </a:xfrm>
          <a:prstGeom prst="rect">
            <a:avLst/>
          </a:prstGeom>
          <a:ln w="12700">
            <a:miter lim="400000"/>
          </a:ln>
        </p:spPr>
      </p:pic>
      <p:sp>
        <p:nvSpPr>
          <p:cNvPr id="12" name="Número de diapositiva">
            <a:extLst>
              <a:ext uri="{FF2B5EF4-FFF2-40B4-BE49-F238E27FC236}">
                <a16:creationId xmlns:a16="http://schemas.microsoft.com/office/drawing/2014/main" id="{1EB4905D-B244-BD27-8697-860C825E8A6C}"/>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solidFill>
                  <a:schemeClr val="tx1"/>
                </a:solidFill>
              </a:rPr>
              <a:pPr/>
              <a:t>‹#›</a:t>
            </a:fld>
            <a:endParaRPr lang="en-US" noProof="0">
              <a:solidFill>
                <a:schemeClr val="tx1"/>
              </a:solidFill>
            </a:endParaRPr>
          </a:p>
        </p:txBody>
      </p:sp>
      <p:sp>
        <p:nvSpPr>
          <p:cNvPr id="2" name="Text Placeholder 2">
            <a:extLst>
              <a:ext uri="{FF2B5EF4-FFF2-40B4-BE49-F238E27FC236}">
                <a16:creationId xmlns:a16="http://schemas.microsoft.com/office/drawing/2014/main" id="{606B00B9-82CD-F072-FE5F-0AEEE5E88903}"/>
              </a:ext>
            </a:extLst>
          </p:cNvPr>
          <p:cNvSpPr>
            <a:spLocks noGrp="1"/>
          </p:cNvSpPr>
          <p:nvPr>
            <p:ph type="body" idx="59" hasCustomPrompt="1"/>
          </p:nvPr>
        </p:nvSpPr>
        <p:spPr>
          <a:xfrm>
            <a:off x="974504" y="4443605"/>
            <a:ext cx="176652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 name="Text Placeholder 2">
            <a:extLst>
              <a:ext uri="{FF2B5EF4-FFF2-40B4-BE49-F238E27FC236}">
                <a16:creationId xmlns:a16="http://schemas.microsoft.com/office/drawing/2014/main" id="{5E88A04B-8B1D-9E6C-41A4-BE9CD3E60F44}"/>
              </a:ext>
            </a:extLst>
          </p:cNvPr>
          <p:cNvSpPr>
            <a:spLocks noGrp="1"/>
          </p:cNvSpPr>
          <p:nvPr>
            <p:ph type="body" idx="62" hasCustomPrompt="1"/>
          </p:nvPr>
        </p:nvSpPr>
        <p:spPr>
          <a:xfrm>
            <a:off x="3999778" y="4824896"/>
            <a:ext cx="171937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0" name="Text Placeholder 2">
            <a:extLst>
              <a:ext uri="{FF2B5EF4-FFF2-40B4-BE49-F238E27FC236}">
                <a16:creationId xmlns:a16="http://schemas.microsoft.com/office/drawing/2014/main" id="{EBE41708-5404-1B5C-4739-48CF99DC773F}"/>
              </a:ext>
            </a:extLst>
          </p:cNvPr>
          <p:cNvSpPr>
            <a:spLocks noGrp="1"/>
          </p:cNvSpPr>
          <p:nvPr>
            <p:ph type="body" idx="65" hasCustomPrompt="1"/>
          </p:nvPr>
        </p:nvSpPr>
        <p:spPr>
          <a:xfrm>
            <a:off x="6977151" y="4824896"/>
            <a:ext cx="1742899"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1" name="Text Placeholder 2">
            <a:extLst>
              <a:ext uri="{FF2B5EF4-FFF2-40B4-BE49-F238E27FC236}">
                <a16:creationId xmlns:a16="http://schemas.microsoft.com/office/drawing/2014/main" id="{A591415E-5627-2359-5906-50A6752BEFBD}"/>
              </a:ext>
            </a:extLst>
          </p:cNvPr>
          <p:cNvSpPr>
            <a:spLocks noGrp="1"/>
          </p:cNvSpPr>
          <p:nvPr>
            <p:ph type="body" idx="68" hasCustomPrompt="1"/>
          </p:nvPr>
        </p:nvSpPr>
        <p:spPr>
          <a:xfrm>
            <a:off x="10178861" y="4514670"/>
            <a:ext cx="176652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3" name="Text Placeholder 2">
            <a:extLst>
              <a:ext uri="{FF2B5EF4-FFF2-40B4-BE49-F238E27FC236}">
                <a16:creationId xmlns:a16="http://schemas.microsoft.com/office/drawing/2014/main" id="{90ACB453-F06F-3776-8762-D8CC9848129F}"/>
              </a:ext>
            </a:extLst>
          </p:cNvPr>
          <p:cNvSpPr>
            <a:spLocks noGrp="1"/>
          </p:cNvSpPr>
          <p:nvPr>
            <p:ph type="body" idx="51" hasCustomPrompt="1"/>
          </p:nvPr>
        </p:nvSpPr>
        <p:spPr>
          <a:xfrm>
            <a:off x="974504" y="4878960"/>
            <a:ext cx="1752071"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4" name="Text Placeholder 2">
            <a:extLst>
              <a:ext uri="{FF2B5EF4-FFF2-40B4-BE49-F238E27FC236}">
                <a16:creationId xmlns:a16="http://schemas.microsoft.com/office/drawing/2014/main" id="{112E8866-9040-D6CA-D41C-5ACFA6A672FE}"/>
              </a:ext>
            </a:extLst>
          </p:cNvPr>
          <p:cNvSpPr>
            <a:spLocks noGrp="1"/>
          </p:cNvSpPr>
          <p:nvPr>
            <p:ph type="body" idx="72" hasCustomPrompt="1"/>
          </p:nvPr>
        </p:nvSpPr>
        <p:spPr>
          <a:xfrm>
            <a:off x="3993201" y="5271540"/>
            <a:ext cx="1734268"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5" name="Text Placeholder 2">
            <a:extLst>
              <a:ext uri="{FF2B5EF4-FFF2-40B4-BE49-F238E27FC236}">
                <a16:creationId xmlns:a16="http://schemas.microsoft.com/office/drawing/2014/main" id="{A5AB18F9-5128-9CA9-48CC-E60358D2EC19}"/>
              </a:ext>
            </a:extLst>
          </p:cNvPr>
          <p:cNvSpPr>
            <a:spLocks noGrp="1"/>
          </p:cNvSpPr>
          <p:nvPr>
            <p:ph type="body" idx="73" hasCustomPrompt="1"/>
          </p:nvPr>
        </p:nvSpPr>
        <p:spPr>
          <a:xfrm>
            <a:off x="6973060" y="5271540"/>
            <a:ext cx="1738678"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6" name="Text Placeholder 2">
            <a:extLst>
              <a:ext uri="{FF2B5EF4-FFF2-40B4-BE49-F238E27FC236}">
                <a16:creationId xmlns:a16="http://schemas.microsoft.com/office/drawing/2014/main" id="{6788F34E-1B07-70BB-6358-1B547C9EA340}"/>
              </a:ext>
            </a:extLst>
          </p:cNvPr>
          <p:cNvSpPr>
            <a:spLocks noGrp="1"/>
          </p:cNvSpPr>
          <p:nvPr>
            <p:ph type="body" idx="74" hasCustomPrompt="1"/>
          </p:nvPr>
        </p:nvSpPr>
        <p:spPr>
          <a:xfrm>
            <a:off x="10178218" y="4950025"/>
            <a:ext cx="1767172"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7" name="Text Placeholder 2">
            <a:extLst>
              <a:ext uri="{FF2B5EF4-FFF2-40B4-BE49-F238E27FC236}">
                <a16:creationId xmlns:a16="http://schemas.microsoft.com/office/drawing/2014/main" id="{A0BAE96B-7492-D462-EDD9-C0653A71964C}"/>
              </a:ext>
            </a:extLst>
          </p:cNvPr>
          <p:cNvSpPr>
            <a:spLocks noGrp="1"/>
          </p:cNvSpPr>
          <p:nvPr>
            <p:ph type="body" idx="77" hasCustomPrompt="1"/>
          </p:nvPr>
        </p:nvSpPr>
        <p:spPr>
          <a:xfrm>
            <a:off x="5447928" y="2316877"/>
            <a:ext cx="174384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9" name="Text Placeholder 2">
            <a:extLst>
              <a:ext uri="{FF2B5EF4-FFF2-40B4-BE49-F238E27FC236}">
                <a16:creationId xmlns:a16="http://schemas.microsoft.com/office/drawing/2014/main" id="{44682C7B-BF23-7F7C-D615-DA3E3C8B8946}"/>
              </a:ext>
            </a:extLst>
          </p:cNvPr>
          <p:cNvSpPr>
            <a:spLocks noGrp="1"/>
          </p:cNvSpPr>
          <p:nvPr>
            <p:ph type="body" idx="78" hasCustomPrompt="1"/>
          </p:nvPr>
        </p:nvSpPr>
        <p:spPr>
          <a:xfrm>
            <a:off x="5448018" y="2752232"/>
            <a:ext cx="1752071"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0" name="Text Placeholder 2">
            <a:extLst>
              <a:ext uri="{FF2B5EF4-FFF2-40B4-BE49-F238E27FC236}">
                <a16:creationId xmlns:a16="http://schemas.microsoft.com/office/drawing/2014/main" id="{518B3609-C7FB-D917-9C4B-24B058E0E4C2}"/>
              </a:ext>
            </a:extLst>
          </p:cNvPr>
          <p:cNvSpPr>
            <a:spLocks noGrp="1"/>
          </p:cNvSpPr>
          <p:nvPr>
            <p:ph type="body" idx="75" hasCustomPrompt="1"/>
          </p:nvPr>
        </p:nvSpPr>
        <p:spPr>
          <a:xfrm>
            <a:off x="1576105" y="2000235"/>
            <a:ext cx="174384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1" name="Text Placeholder 2">
            <a:extLst>
              <a:ext uri="{FF2B5EF4-FFF2-40B4-BE49-F238E27FC236}">
                <a16:creationId xmlns:a16="http://schemas.microsoft.com/office/drawing/2014/main" id="{44093898-0F5A-1C14-5DB5-AEEB7B66CE15}"/>
              </a:ext>
            </a:extLst>
          </p:cNvPr>
          <p:cNvSpPr>
            <a:spLocks noGrp="1"/>
          </p:cNvSpPr>
          <p:nvPr>
            <p:ph type="body" idx="76" hasCustomPrompt="1"/>
          </p:nvPr>
        </p:nvSpPr>
        <p:spPr>
          <a:xfrm>
            <a:off x="1576105" y="2435590"/>
            <a:ext cx="1752071"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2" name="Text Placeholder 2">
            <a:extLst>
              <a:ext uri="{FF2B5EF4-FFF2-40B4-BE49-F238E27FC236}">
                <a16:creationId xmlns:a16="http://schemas.microsoft.com/office/drawing/2014/main" id="{E176222B-0122-19C9-D089-8F4BFCD52F23}"/>
              </a:ext>
            </a:extLst>
          </p:cNvPr>
          <p:cNvSpPr>
            <a:spLocks noGrp="1"/>
          </p:cNvSpPr>
          <p:nvPr>
            <p:ph type="body" idx="79" hasCustomPrompt="1"/>
          </p:nvPr>
        </p:nvSpPr>
        <p:spPr>
          <a:xfrm>
            <a:off x="8937456" y="2000235"/>
            <a:ext cx="174384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3" name="Text Placeholder 2">
            <a:extLst>
              <a:ext uri="{FF2B5EF4-FFF2-40B4-BE49-F238E27FC236}">
                <a16:creationId xmlns:a16="http://schemas.microsoft.com/office/drawing/2014/main" id="{38E2E306-2DD1-1CBC-4274-3B4651EAE61E}"/>
              </a:ext>
            </a:extLst>
          </p:cNvPr>
          <p:cNvSpPr>
            <a:spLocks noGrp="1"/>
          </p:cNvSpPr>
          <p:nvPr>
            <p:ph type="body" idx="80" hasCustomPrompt="1"/>
          </p:nvPr>
        </p:nvSpPr>
        <p:spPr>
          <a:xfrm>
            <a:off x="8937546" y="2435590"/>
            <a:ext cx="1752071"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Tree>
    <p:extLst>
      <p:ext uri="{BB962C8B-B14F-4D97-AF65-F5344CB8AC3E}">
        <p14:creationId xmlns:p14="http://schemas.microsoft.com/office/powerpoint/2010/main" val="3174476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rocess_Up_Purple">
    <p:spTree>
      <p:nvGrpSpPr>
        <p:cNvPr id="1" name=""/>
        <p:cNvGrpSpPr/>
        <p:nvPr/>
      </p:nvGrpSpPr>
      <p:grpSpPr>
        <a:xfrm>
          <a:off x="0" y="0"/>
          <a:ext cx="0" cy="0"/>
          <a:chOff x="0" y="0"/>
          <a:chExt cx="0" cy="0"/>
        </a:xfrm>
      </p:grpSpPr>
      <p:sp>
        <p:nvSpPr>
          <p:cNvPr id="25" name="Línea de conexión">
            <a:extLst>
              <a:ext uri="{FF2B5EF4-FFF2-40B4-BE49-F238E27FC236}">
                <a16:creationId xmlns:a16="http://schemas.microsoft.com/office/drawing/2014/main" id="{53C57F55-A86C-63E8-1442-524087E8639D}"/>
              </a:ext>
            </a:extLst>
          </p:cNvPr>
          <p:cNvSpPr/>
          <p:nvPr userDrawn="1"/>
        </p:nvSpPr>
        <p:spPr>
          <a:xfrm rot="10800000">
            <a:off x="690789" y="3417124"/>
            <a:ext cx="10557041" cy="561398"/>
          </a:xfrm>
          <a:custGeom>
            <a:avLst/>
            <a:gdLst/>
            <a:ahLst/>
            <a:cxnLst>
              <a:cxn ang="0">
                <a:pos x="wd2" y="hd2"/>
              </a:cxn>
              <a:cxn ang="5400000">
                <a:pos x="wd2" y="hd2"/>
              </a:cxn>
              <a:cxn ang="10800000">
                <a:pos x="wd2" y="hd2"/>
              </a:cxn>
              <a:cxn ang="16200000">
                <a:pos x="wd2" y="hd2"/>
              </a:cxn>
            </a:cxnLst>
            <a:rect l="0" t="0" r="r" b="b"/>
            <a:pathLst>
              <a:path w="21600" h="16207" extrusionOk="0">
                <a:moveTo>
                  <a:pt x="0" y="16207"/>
                </a:moveTo>
                <a:cubicBezTo>
                  <a:pt x="7194" y="-4963"/>
                  <a:pt x="14394" y="-5393"/>
                  <a:pt x="21600" y="14916"/>
                </a:cubicBezTo>
              </a:path>
            </a:pathLst>
          </a:custGeom>
          <a:ln w="381000">
            <a:solidFill>
              <a:srgbClr val="8D39B0"/>
            </a:solidFill>
            <a:miter/>
          </a:ln>
        </p:spPr>
        <p:txBody>
          <a:bodyPr/>
          <a:lstStyle/>
          <a:p>
            <a:endParaRPr/>
          </a:p>
        </p:txBody>
      </p:sp>
      <p:sp>
        <p:nvSpPr>
          <p:cNvPr id="39" name="Straight Connector 96">
            <a:extLst>
              <a:ext uri="{FF2B5EF4-FFF2-40B4-BE49-F238E27FC236}">
                <a16:creationId xmlns:a16="http://schemas.microsoft.com/office/drawing/2014/main" id="{684FB9F9-3959-A37A-B435-B55578518DC6}"/>
              </a:ext>
            </a:extLst>
          </p:cNvPr>
          <p:cNvSpPr/>
          <p:nvPr userDrawn="1"/>
        </p:nvSpPr>
        <p:spPr>
          <a:xfrm>
            <a:off x="-9301" y="3135211"/>
            <a:ext cx="2" cy="316513"/>
          </a:xfrm>
          <a:prstGeom prst="line">
            <a:avLst/>
          </a:prstGeom>
          <a:ln w="12700">
            <a:solidFill>
              <a:srgbClr val="CCCCCC"/>
            </a:solidFill>
            <a:miter/>
          </a:ln>
        </p:spPr>
        <p:txBody>
          <a:bodyPr lIns="45719" rIns="45719"/>
          <a:lstStyle/>
          <a:p>
            <a:endParaRPr/>
          </a:p>
        </p:txBody>
      </p:sp>
      <p:sp>
        <p:nvSpPr>
          <p:cNvPr id="62" name="Text Placeholder 2">
            <a:extLst>
              <a:ext uri="{FF2B5EF4-FFF2-40B4-BE49-F238E27FC236}">
                <a16:creationId xmlns:a16="http://schemas.microsoft.com/office/drawing/2014/main" id="{4C0F532A-4672-CC5A-9876-29758816BC21}"/>
              </a:ext>
            </a:extLst>
          </p:cNvPr>
          <p:cNvSpPr>
            <a:spLocks noGrp="1"/>
          </p:cNvSpPr>
          <p:nvPr>
            <p:ph type="body" idx="71" hasCustomPrompt="1"/>
          </p:nvPr>
        </p:nvSpPr>
        <p:spPr>
          <a:xfrm>
            <a:off x="5159896" y="3838127"/>
            <a:ext cx="1469528" cy="275777"/>
          </a:xfrm>
          <a:prstGeom prst="rect">
            <a:avLst/>
          </a:prstGeom>
        </p:spPr>
        <p:txBody>
          <a:bodyPr/>
          <a:lstStyle>
            <a:lvl1pPr marL="0" indent="0">
              <a:buNone/>
              <a:defRPr sz="14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8" name="Title 1">
            <a:extLst>
              <a:ext uri="{FF2B5EF4-FFF2-40B4-BE49-F238E27FC236}">
                <a16:creationId xmlns:a16="http://schemas.microsoft.com/office/drawing/2014/main" id="{4A0698FB-F521-D4B3-2C1F-55738E8F470A}"/>
              </a:ext>
            </a:extLst>
          </p:cNvPr>
          <p:cNvSpPr>
            <a:spLocks noGrp="1"/>
          </p:cNvSpPr>
          <p:nvPr>
            <p:ph type="title" hasCustomPrompt="1"/>
          </p:nvPr>
        </p:nvSpPr>
        <p:spPr>
          <a:xfrm>
            <a:off x="710768" y="717551"/>
            <a:ext cx="5504051" cy="606152"/>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pic>
        <p:nvPicPr>
          <p:cNvPr id="6" name="Picture 7" descr="Picture 7">
            <a:extLst>
              <a:ext uri="{FF2B5EF4-FFF2-40B4-BE49-F238E27FC236}">
                <a16:creationId xmlns:a16="http://schemas.microsoft.com/office/drawing/2014/main" id="{8E5E89D1-290A-F32C-9B79-B0DF638CCE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pic>
        <p:nvPicPr>
          <p:cNvPr id="4" name="Picture 25" descr="Picture 25">
            <a:extLst>
              <a:ext uri="{FF2B5EF4-FFF2-40B4-BE49-F238E27FC236}">
                <a16:creationId xmlns:a16="http://schemas.microsoft.com/office/drawing/2014/main" id="{E8B1B2BB-82AA-5D7D-41B4-AD9C7CCDDDA8}"/>
              </a:ext>
            </a:extLst>
          </p:cNvPr>
          <p:cNvPicPr>
            <a:picLocks noChangeAspect="1"/>
          </p:cNvPicPr>
          <p:nvPr userDrawn="1"/>
        </p:nvPicPr>
        <p:blipFill>
          <a:blip r:embed="rId3" cstate="email">
            <a:extLst>
              <a:ext uri="{28A0092B-C50C-407E-A947-70E740481C1C}">
                <a14:useLocalDpi xmlns:a14="http://schemas.microsoft.com/office/drawing/2010/main"/>
              </a:ext>
            </a:extLst>
          </a:blip>
          <a:srcRect r="27859"/>
          <a:stretch>
            <a:fillRect/>
          </a:stretch>
        </p:blipFill>
        <p:spPr>
          <a:xfrm rot="20901630">
            <a:off x="10912815" y="3161913"/>
            <a:ext cx="795670" cy="484366"/>
          </a:xfrm>
          <a:prstGeom prst="rect">
            <a:avLst/>
          </a:prstGeom>
          <a:ln w="12700">
            <a:miter lim="400000"/>
          </a:ln>
        </p:spPr>
      </p:pic>
      <p:sp>
        <p:nvSpPr>
          <p:cNvPr id="16" name="Número de diapositiva">
            <a:extLst>
              <a:ext uri="{FF2B5EF4-FFF2-40B4-BE49-F238E27FC236}">
                <a16:creationId xmlns:a16="http://schemas.microsoft.com/office/drawing/2014/main" id="{0E9AE127-4C07-F363-7838-E48831590471}"/>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solidFill>
                  <a:schemeClr val="tx1"/>
                </a:solidFill>
              </a:rPr>
              <a:pPr/>
              <a:t>‹#›</a:t>
            </a:fld>
            <a:endParaRPr lang="en-US" noProof="0">
              <a:solidFill>
                <a:schemeClr val="tx1"/>
              </a:solidFill>
            </a:endParaRPr>
          </a:p>
        </p:txBody>
      </p:sp>
      <p:sp>
        <p:nvSpPr>
          <p:cNvPr id="2" name="Text Placeholder 2">
            <a:extLst>
              <a:ext uri="{FF2B5EF4-FFF2-40B4-BE49-F238E27FC236}">
                <a16:creationId xmlns:a16="http://schemas.microsoft.com/office/drawing/2014/main" id="{2C03A67F-BAEF-4A3C-5445-9383FA9ACB30}"/>
              </a:ext>
            </a:extLst>
          </p:cNvPr>
          <p:cNvSpPr>
            <a:spLocks noGrp="1"/>
          </p:cNvSpPr>
          <p:nvPr>
            <p:ph type="body" idx="59" hasCustomPrompt="1"/>
          </p:nvPr>
        </p:nvSpPr>
        <p:spPr>
          <a:xfrm>
            <a:off x="974504" y="4443605"/>
            <a:ext cx="176652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ext Placeholder 2">
            <a:extLst>
              <a:ext uri="{FF2B5EF4-FFF2-40B4-BE49-F238E27FC236}">
                <a16:creationId xmlns:a16="http://schemas.microsoft.com/office/drawing/2014/main" id="{A9FAD23E-7990-BF3E-EFB3-182B07C7A79D}"/>
              </a:ext>
            </a:extLst>
          </p:cNvPr>
          <p:cNvSpPr>
            <a:spLocks noGrp="1"/>
          </p:cNvSpPr>
          <p:nvPr>
            <p:ph type="body" idx="62" hasCustomPrompt="1"/>
          </p:nvPr>
        </p:nvSpPr>
        <p:spPr>
          <a:xfrm>
            <a:off x="3999778" y="4824896"/>
            <a:ext cx="171937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Text Placeholder 2">
            <a:extLst>
              <a:ext uri="{FF2B5EF4-FFF2-40B4-BE49-F238E27FC236}">
                <a16:creationId xmlns:a16="http://schemas.microsoft.com/office/drawing/2014/main" id="{FD4C5C51-47D4-D94A-7362-A686BCDD76EB}"/>
              </a:ext>
            </a:extLst>
          </p:cNvPr>
          <p:cNvSpPr>
            <a:spLocks noGrp="1"/>
          </p:cNvSpPr>
          <p:nvPr>
            <p:ph type="body" idx="65" hasCustomPrompt="1"/>
          </p:nvPr>
        </p:nvSpPr>
        <p:spPr>
          <a:xfrm>
            <a:off x="6977151" y="4824896"/>
            <a:ext cx="1742899"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Text Placeholder 2">
            <a:extLst>
              <a:ext uri="{FF2B5EF4-FFF2-40B4-BE49-F238E27FC236}">
                <a16:creationId xmlns:a16="http://schemas.microsoft.com/office/drawing/2014/main" id="{09844C06-70F3-4357-5908-D140FC438313}"/>
              </a:ext>
            </a:extLst>
          </p:cNvPr>
          <p:cNvSpPr>
            <a:spLocks noGrp="1"/>
          </p:cNvSpPr>
          <p:nvPr>
            <p:ph type="body" idx="68" hasCustomPrompt="1"/>
          </p:nvPr>
        </p:nvSpPr>
        <p:spPr>
          <a:xfrm>
            <a:off x="10178861" y="4514670"/>
            <a:ext cx="176652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9" name="Text Placeholder 2">
            <a:extLst>
              <a:ext uri="{FF2B5EF4-FFF2-40B4-BE49-F238E27FC236}">
                <a16:creationId xmlns:a16="http://schemas.microsoft.com/office/drawing/2014/main" id="{42AB2FA3-6582-49EA-912B-A62CB1DCDDB2}"/>
              </a:ext>
            </a:extLst>
          </p:cNvPr>
          <p:cNvSpPr>
            <a:spLocks noGrp="1"/>
          </p:cNvSpPr>
          <p:nvPr>
            <p:ph type="body" idx="51" hasCustomPrompt="1"/>
          </p:nvPr>
        </p:nvSpPr>
        <p:spPr>
          <a:xfrm>
            <a:off x="974504" y="4878960"/>
            <a:ext cx="1752071"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0" name="Text Placeholder 2">
            <a:extLst>
              <a:ext uri="{FF2B5EF4-FFF2-40B4-BE49-F238E27FC236}">
                <a16:creationId xmlns:a16="http://schemas.microsoft.com/office/drawing/2014/main" id="{CB3A9DBF-0C7F-83D8-90F2-AF2AE3E8FB19}"/>
              </a:ext>
            </a:extLst>
          </p:cNvPr>
          <p:cNvSpPr>
            <a:spLocks noGrp="1"/>
          </p:cNvSpPr>
          <p:nvPr>
            <p:ph type="body" idx="72" hasCustomPrompt="1"/>
          </p:nvPr>
        </p:nvSpPr>
        <p:spPr>
          <a:xfrm>
            <a:off x="3993201" y="5271540"/>
            <a:ext cx="1734268"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1" name="Text Placeholder 2">
            <a:extLst>
              <a:ext uri="{FF2B5EF4-FFF2-40B4-BE49-F238E27FC236}">
                <a16:creationId xmlns:a16="http://schemas.microsoft.com/office/drawing/2014/main" id="{1A71B842-D1AF-74E9-A0E5-DBFE1E1B76EE}"/>
              </a:ext>
            </a:extLst>
          </p:cNvPr>
          <p:cNvSpPr>
            <a:spLocks noGrp="1"/>
          </p:cNvSpPr>
          <p:nvPr>
            <p:ph type="body" idx="73" hasCustomPrompt="1"/>
          </p:nvPr>
        </p:nvSpPr>
        <p:spPr>
          <a:xfrm>
            <a:off x="6973060" y="5271540"/>
            <a:ext cx="1738678"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2" name="Text Placeholder 2">
            <a:extLst>
              <a:ext uri="{FF2B5EF4-FFF2-40B4-BE49-F238E27FC236}">
                <a16:creationId xmlns:a16="http://schemas.microsoft.com/office/drawing/2014/main" id="{D9890C0F-1401-FFDD-2834-824848C96818}"/>
              </a:ext>
            </a:extLst>
          </p:cNvPr>
          <p:cNvSpPr>
            <a:spLocks noGrp="1"/>
          </p:cNvSpPr>
          <p:nvPr>
            <p:ph type="body" idx="74" hasCustomPrompt="1"/>
          </p:nvPr>
        </p:nvSpPr>
        <p:spPr>
          <a:xfrm>
            <a:off x="10178218" y="4950025"/>
            <a:ext cx="1767172"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7" name="Text Placeholder 2">
            <a:extLst>
              <a:ext uri="{FF2B5EF4-FFF2-40B4-BE49-F238E27FC236}">
                <a16:creationId xmlns:a16="http://schemas.microsoft.com/office/drawing/2014/main" id="{3BA42BB2-1A55-0B2C-1F1E-9CEFEF65F1DE}"/>
              </a:ext>
            </a:extLst>
          </p:cNvPr>
          <p:cNvSpPr>
            <a:spLocks noGrp="1"/>
          </p:cNvSpPr>
          <p:nvPr>
            <p:ph type="body" idx="77" hasCustomPrompt="1"/>
          </p:nvPr>
        </p:nvSpPr>
        <p:spPr>
          <a:xfrm>
            <a:off x="5447928" y="2316877"/>
            <a:ext cx="174384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9" name="Text Placeholder 2">
            <a:extLst>
              <a:ext uri="{FF2B5EF4-FFF2-40B4-BE49-F238E27FC236}">
                <a16:creationId xmlns:a16="http://schemas.microsoft.com/office/drawing/2014/main" id="{C682B4E0-582F-428A-3DBD-13E06CEA421B}"/>
              </a:ext>
            </a:extLst>
          </p:cNvPr>
          <p:cNvSpPr>
            <a:spLocks noGrp="1"/>
          </p:cNvSpPr>
          <p:nvPr>
            <p:ph type="body" idx="78" hasCustomPrompt="1"/>
          </p:nvPr>
        </p:nvSpPr>
        <p:spPr>
          <a:xfrm>
            <a:off x="5448018" y="2752232"/>
            <a:ext cx="1752071"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0" name="Text Placeholder 2">
            <a:extLst>
              <a:ext uri="{FF2B5EF4-FFF2-40B4-BE49-F238E27FC236}">
                <a16:creationId xmlns:a16="http://schemas.microsoft.com/office/drawing/2014/main" id="{FB1B5E13-E6EB-AF5B-AD63-39FC1F4C6C31}"/>
              </a:ext>
            </a:extLst>
          </p:cNvPr>
          <p:cNvSpPr>
            <a:spLocks noGrp="1"/>
          </p:cNvSpPr>
          <p:nvPr>
            <p:ph type="body" idx="75" hasCustomPrompt="1"/>
          </p:nvPr>
        </p:nvSpPr>
        <p:spPr>
          <a:xfrm>
            <a:off x="1576105" y="2000235"/>
            <a:ext cx="174384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1" name="Text Placeholder 2">
            <a:extLst>
              <a:ext uri="{FF2B5EF4-FFF2-40B4-BE49-F238E27FC236}">
                <a16:creationId xmlns:a16="http://schemas.microsoft.com/office/drawing/2014/main" id="{F1626913-C5BB-5044-03FC-D7CDF6891AB1}"/>
              </a:ext>
            </a:extLst>
          </p:cNvPr>
          <p:cNvSpPr>
            <a:spLocks noGrp="1"/>
          </p:cNvSpPr>
          <p:nvPr>
            <p:ph type="body" idx="76" hasCustomPrompt="1"/>
          </p:nvPr>
        </p:nvSpPr>
        <p:spPr>
          <a:xfrm>
            <a:off x="1576105" y="2435590"/>
            <a:ext cx="1752071"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2" name="Text Placeholder 2">
            <a:extLst>
              <a:ext uri="{FF2B5EF4-FFF2-40B4-BE49-F238E27FC236}">
                <a16:creationId xmlns:a16="http://schemas.microsoft.com/office/drawing/2014/main" id="{F90BE135-C305-36F1-D249-35C9734BB0A5}"/>
              </a:ext>
            </a:extLst>
          </p:cNvPr>
          <p:cNvSpPr>
            <a:spLocks noGrp="1"/>
          </p:cNvSpPr>
          <p:nvPr>
            <p:ph type="body" idx="79" hasCustomPrompt="1"/>
          </p:nvPr>
        </p:nvSpPr>
        <p:spPr>
          <a:xfrm>
            <a:off x="8937456" y="2000235"/>
            <a:ext cx="174384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3" name="Text Placeholder 2">
            <a:extLst>
              <a:ext uri="{FF2B5EF4-FFF2-40B4-BE49-F238E27FC236}">
                <a16:creationId xmlns:a16="http://schemas.microsoft.com/office/drawing/2014/main" id="{166B2A5D-C9E4-8560-C3C0-E30CC455FDC7}"/>
              </a:ext>
            </a:extLst>
          </p:cNvPr>
          <p:cNvSpPr>
            <a:spLocks noGrp="1"/>
          </p:cNvSpPr>
          <p:nvPr>
            <p:ph type="body" idx="80" hasCustomPrompt="1"/>
          </p:nvPr>
        </p:nvSpPr>
        <p:spPr>
          <a:xfrm>
            <a:off x="8937546" y="2435590"/>
            <a:ext cx="1752071"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Tree>
    <p:extLst>
      <p:ext uri="{BB962C8B-B14F-4D97-AF65-F5344CB8AC3E}">
        <p14:creationId xmlns:p14="http://schemas.microsoft.com/office/powerpoint/2010/main" val="3109401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rocess_Up_Turquoise">
    <p:spTree>
      <p:nvGrpSpPr>
        <p:cNvPr id="1" name=""/>
        <p:cNvGrpSpPr/>
        <p:nvPr/>
      </p:nvGrpSpPr>
      <p:grpSpPr>
        <a:xfrm>
          <a:off x="0" y="0"/>
          <a:ext cx="0" cy="0"/>
          <a:chOff x="0" y="0"/>
          <a:chExt cx="0" cy="0"/>
        </a:xfrm>
      </p:grpSpPr>
      <p:sp>
        <p:nvSpPr>
          <p:cNvPr id="25" name="Línea de conexión">
            <a:extLst>
              <a:ext uri="{FF2B5EF4-FFF2-40B4-BE49-F238E27FC236}">
                <a16:creationId xmlns:a16="http://schemas.microsoft.com/office/drawing/2014/main" id="{53C57F55-A86C-63E8-1442-524087E8639D}"/>
              </a:ext>
            </a:extLst>
          </p:cNvPr>
          <p:cNvSpPr/>
          <p:nvPr userDrawn="1"/>
        </p:nvSpPr>
        <p:spPr>
          <a:xfrm rot="10800000">
            <a:off x="690789" y="3417124"/>
            <a:ext cx="10557041" cy="561398"/>
          </a:xfrm>
          <a:custGeom>
            <a:avLst/>
            <a:gdLst/>
            <a:ahLst/>
            <a:cxnLst>
              <a:cxn ang="0">
                <a:pos x="wd2" y="hd2"/>
              </a:cxn>
              <a:cxn ang="5400000">
                <a:pos x="wd2" y="hd2"/>
              </a:cxn>
              <a:cxn ang="10800000">
                <a:pos x="wd2" y="hd2"/>
              </a:cxn>
              <a:cxn ang="16200000">
                <a:pos x="wd2" y="hd2"/>
              </a:cxn>
            </a:cxnLst>
            <a:rect l="0" t="0" r="r" b="b"/>
            <a:pathLst>
              <a:path w="21600" h="16207" extrusionOk="0">
                <a:moveTo>
                  <a:pt x="0" y="16207"/>
                </a:moveTo>
                <a:cubicBezTo>
                  <a:pt x="7194" y="-4963"/>
                  <a:pt x="14394" y="-5393"/>
                  <a:pt x="21600" y="14916"/>
                </a:cubicBezTo>
              </a:path>
            </a:pathLst>
          </a:custGeom>
          <a:ln w="381000">
            <a:solidFill>
              <a:srgbClr val="0095B7"/>
            </a:solidFill>
            <a:miter/>
          </a:ln>
        </p:spPr>
        <p:txBody>
          <a:bodyPr/>
          <a:lstStyle/>
          <a:p>
            <a:endParaRPr/>
          </a:p>
        </p:txBody>
      </p:sp>
      <p:sp>
        <p:nvSpPr>
          <p:cNvPr id="39" name="Straight Connector 96">
            <a:extLst>
              <a:ext uri="{FF2B5EF4-FFF2-40B4-BE49-F238E27FC236}">
                <a16:creationId xmlns:a16="http://schemas.microsoft.com/office/drawing/2014/main" id="{684FB9F9-3959-A37A-B435-B55578518DC6}"/>
              </a:ext>
            </a:extLst>
          </p:cNvPr>
          <p:cNvSpPr/>
          <p:nvPr userDrawn="1"/>
        </p:nvSpPr>
        <p:spPr>
          <a:xfrm>
            <a:off x="-9301" y="3135211"/>
            <a:ext cx="2" cy="316513"/>
          </a:xfrm>
          <a:prstGeom prst="line">
            <a:avLst/>
          </a:prstGeom>
          <a:ln w="12700">
            <a:solidFill>
              <a:srgbClr val="CCCCCC"/>
            </a:solidFill>
            <a:miter/>
          </a:ln>
        </p:spPr>
        <p:txBody>
          <a:bodyPr lIns="45719" rIns="45719"/>
          <a:lstStyle/>
          <a:p>
            <a:endParaRPr/>
          </a:p>
        </p:txBody>
      </p:sp>
      <p:sp>
        <p:nvSpPr>
          <p:cNvPr id="18" name="Text Placeholder 2">
            <a:extLst>
              <a:ext uri="{FF2B5EF4-FFF2-40B4-BE49-F238E27FC236}">
                <a16:creationId xmlns:a16="http://schemas.microsoft.com/office/drawing/2014/main" id="{A81D2F13-12E2-D9F5-2520-772B371D1608}"/>
              </a:ext>
            </a:extLst>
          </p:cNvPr>
          <p:cNvSpPr>
            <a:spLocks noGrp="1"/>
          </p:cNvSpPr>
          <p:nvPr>
            <p:ph type="body" idx="59" hasCustomPrompt="1"/>
          </p:nvPr>
        </p:nvSpPr>
        <p:spPr>
          <a:xfrm>
            <a:off x="974504" y="4443605"/>
            <a:ext cx="176652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3" name="Text Placeholder 2">
            <a:extLst>
              <a:ext uri="{FF2B5EF4-FFF2-40B4-BE49-F238E27FC236}">
                <a16:creationId xmlns:a16="http://schemas.microsoft.com/office/drawing/2014/main" id="{DCFF0523-5067-82BE-37B0-12C74BEDD980}"/>
              </a:ext>
            </a:extLst>
          </p:cNvPr>
          <p:cNvSpPr>
            <a:spLocks noGrp="1"/>
          </p:cNvSpPr>
          <p:nvPr>
            <p:ph type="body" idx="62" hasCustomPrompt="1"/>
          </p:nvPr>
        </p:nvSpPr>
        <p:spPr>
          <a:xfrm>
            <a:off x="3999778" y="4824896"/>
            <a:ext cx="171937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7" name="Text Placeholder 2">
            <a:extLst>
              <a:ext uri="{FF2B5EF4-FFF2-40B4-BE49-F238E27FC236}">
                <a16:creationId xmlns:a16="http://schemas.microsoft.com/office/drawing/2014/main" id="{D52D884E-6E01-31FA-4CFC-C3F9433F0617}"/>
              </a:ext>
            </a:extLst>
          </p:cNvPr>
          <p:cNvSpPr>
            <a:spLocks noGrp="1"/>
          </p:cNvSpPr>
          <p:nvPr>
            <p:ph type="body" idx="65" hasCustomPrompt="1"/>
          </p:nvPr>
        </p:nvSpPr>
        <p:spPr>
          <a:xfrm>
            <a:off x="6977151" y="4824896"/>
            <a:ext cx="1742899"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1" name="Text Placeholder 2">
            <a:extLst>
              <a:ext uri="{FF2B5EF4-FFF2-40B4-BE49-F238E27FC236}">
                <a16:creationId xmlns:a16="http://schemas.microsoft.com/office/drawing/2014/main" id="{6518A129-28D1-A1B7-67B0-18E71AE38242}"/>
              </a:ext>
            </a:extLst>
          </p:cNvPr>
          <p:cNvSpPr>
            <a:spLocks noGrp="1"/>
          </p:cNvSpPr>
          <p:nvPr>
            <p:ph type="body" idx="68" hasCustomPrompt="1"/>
          </p:nvPr>
        </p:nvSpPr>
        <p:spPr>
          <a:xfrm>
            <a:off x="10178861" y="4514670"/>
            <a:ext cx="176652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2" name="Text Placeholder 2">
            <a:extLst>
              <a:ext uri="{FF2B5EF4-FFF2-40B4-BE49-F238E27FC236}">
                <a16:creationId xmlns:a16="http://schemas.microsoft.com/office/drawing/2014/main" id="{4C0F532A-4672-CC5A-9876-29758816BC21}"/>
              </a:ext>
            </a:extLst>
          </p:cNvPr>
          <p:cNvSpPr>
            <a:spLocks noGrp="1"/>
          </p:cNvSpPr>
          <p:nvPr>
            <p:ph type="body" idx="71" hasCustomPrompt="1"/>
          </p:nvPr>
        </p:nvSpPr>
        <p:spPr>
          <a:xfrm>
            <a:off x="5159896" y="3838127"/>
            <a:ext cx="1469528" cy="275777"/>
          </a:xfrm>
          <a:prstGeom prst="rect">
            <a:avLst/>
          </a:prstGeom>
        </p:spPr>
        <p:txBody>
          <a:bodyPr/>
          <a:lstStyle>
            <a:lvl1pPr marL="0" indent="0">
              <a:buNone/>
              <a:defRPr sz="14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3" name="Text Placeholder 2">
            <a:extLst>
              <a:ext uri="{FF2B5EF4-FFF2-40B4-BE49-F238E27FC236}">
                <a16:creationId xmlns:a16="http://schemas.microsoft.com/office/drawing/2014/main" id="{307D3D31-DF71-1D01-EBD5-D16E1936B306}"/>
              </a:ext>
            </a:extLst>
          </p:cNvPr>
          <p:cNvSpPr>
            <a:spLocks noGrp="1"/>
          </p:cNvSpPr>
          <p:nvPr>
            <p:ph type="body" idx="51" hasCustomPrompt="1"/>
          </p:nvPr>
        </p:nvSpPr>
        <p:spPr>
          <a:xfrm>
            <a:off x="974504" y="4878960"/>
            <a:ext cx="1752071"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8" name="Text Placeholder 2">
            <a:extLst>
              <a:ext uri="{FF2B5EF4-FFF2-40B4-BE49-F238E27FC236}">
                <a16:creationId xmlns:a16="http://schemas.microsoft.com/office/drawing/2014/main" id="{0B48C3E6-7699-3EBF-A6D1-59971AEBB4E2}"/>
              </a:ext>
            </a:extLst>
          </p:cNvPr>
          <p:cNvSpPr>
            <a:spLocks noGrp="1"/>
          </p:cNvSpPr>
          <p:nvPr>
            <p:ph type="body" idx="72" hasCustomPrompt="1"/>
          </p:nvPr>
        </p:nvSpPr>
        <p:spPr>
          <a:xfrm>
            <a:off x="3993201" y="5271540"/>
            <a:ext cx="1734268"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9" name="Text Placeholder 2">
            <a:extLst>
              <a:ext uri="{FF2B5EF4-FFF2-40B4-BE49-F238E27FC236}">
                <a16:creationId xmlns:a16="http://schemas.microsoft.com/office/drawing/2014/main" id="{92659447-AB38-4EE2-51D2-3FB653FAEE23}"/>
              </a:ext>
            </a:extLst>
          </p:cNvPr>
          <p:cNvSpPr>
            <a:spLocks noGrp="1"/>
          </p:cNvSpPr>
          <p:nvPr>
            <p:ph type="body" idx="73" hasCustomPrompt="1"/>
          </p:nvPr>
        </p:nvSpPr>
        <p:spPr>
          <a:xfrm>
            <a:off x="6973060" y="5271540"/>
            <a:ext cx="1738678"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70" name="Text Placeholder 2">
            <a:extLst>
              <a:ext uri="{FF2B5EF4-FFF2-40B4-BE49-F238E27FC236}">
                <a16:creationId xmlns:a16="http://schemas.microsoft.com/office/drawing/2014/main" id="{CE8982CB-15C9-3938-0776-C6482B1DC666}"/>
              </a:ext>
            </a:extLst>
          </p:cNvPr>
          <p:cNvSpPr>
            <a:spLocks noGrp="1"/>
          </p:cNvSpPr>
          <p:nvPr>
            <p:ph type="body" idx="74" hasCustomPrompt="1"/>
          </p:nvPr>
        </p:nvSpPr>
        <p:spPr>
          <a:xfrm>
            <a:off x="10178218" y="4950025"/>
            <a:ext cx="1767172"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74" name="Text Placeholder 2">
            <a:extLst>
              <a:ext uri="{FF2B5EF4-FFF2-40B4-BE49-F238E27FC236}">
                <a16:creationId xmlns:a16="http://schemas.microsoft.com/office/drawing/2014/main" id="{10F714CE-DD67-88E9-F759-B63CD0A4C4F4}"/>
              </a:ext>
            </a:extLst>
          </p:cNvPr>
          <p:cNvSpPr>
            <a:spLocks noGrp="1"/>
          </p:cNvSpPr>
          <p:nvPr>
            <p:ph type="body" idx="77" hasCustomPrompt="1"/>
          </p:nvPr>
        </p:nvSpPr>
        <p:spPr>
          <a:xfrm>
            <a:off x="5447928" y="2316877"/>
            <a:ext cx="174384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5" name="Text Placeholder 2">
            <a:extLst>
              <a:ext uri="{FF2B5EF4-FFF2-40B4-BE49-F238E27FC236}">
                <a16:creationId xmlns:a16="http://schemas.microsoft.com/office/drawing/2014/main" id="{60D9850D-E5FF-82B5-BAF5-DC201C1091AC}"/>
              </a:ext>
            </a:extLst>
          </p:cNvPr>
          <p:cNvSpPr>
            <a:spLocks noGrp="1"/>
          </p:cNvSpPr>
          <p:nvPr>
            <p:ph type="body" idx="78" hasCustomPrompt="1"/>
          </p:nvPr>
        </p:nvSpPr>
        <p:spPr>
          <a:xfrm>
            <a:off x="5448018" y="2752232"/>
            <a:ext cx="1752071"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78" name="Title 1">
            <a:extLst>
              <a:ext uri="{FF2B5EF4-FFF2-40B4-BE49-F238E27FC236}">
                <a16:creationId xmlns:a16="http://schemas.microsoft.com/office/drawing/2014/main" id="{4A0698FB-F521-D4B3-2C1F-55738E8F470A}"/>
              </a:ext>
            </a:extLst>
          </p:cNvPr>
          <p:cNvSpPr>
            <a:spLocks noGrp="1"/>
          </p:cNvSpPr>
          <p:nvPr>
            <p:ph type="title" hasCustomPrompt="1"/>
          </p:nvPr>
        </p:nvSpPr>
        <p:spPr>
          <a:xfrm>
            <a:off x="710768" y="717551"/>
            <a:ext cx="5504051" cy="606152"/>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pic>
        <p:nvPicPr>
          <p:cNvPr id="6" name="Picture 7" descr="Picture 7">
            <a:extLst>
              <a:ext uri="{FF2B5EF4-FFF2-40B4-BE49-F238E27FC236}">
                <a16:creationId xmlns:a16="http://schemas.microsoft.com/office/drawing/2014/main" id="{8E5E89D1-290A-F32C-9B79-B0DF638CCE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pic>
        <p:nvPicPr>
          <p:cNvPr id="4" name="Picture 25" descr="Picture 25">
            <a:extLst>
              <a:ext uri="{FF2B5EF4-FFF2-40B4-BE49-F238E27FC236}">
                <a16:creationId xmlns:a16="http://schemas.microsoft.com/office/drawing/2014/main" id="{E8B1B2BB-82AA-5D7D-41B4-AD9C7CCDDDA8}"/>
              </a:ext>
            </a:extLst>
          </p:cNvPr>
          <p:cNvPicPr>
            <a:picLocks noChangeAspect="1"/>
          </p:cNvPicPr>
          <p:nvPr userDrawn="1"/>
        </p:nvPicPr>
        <p:blipFill>
          <a:blip r:embed="rId3" cstate="email">
            <a:extLst>
              <a:ext uri="{28A0092B-C50C-407E-A947-70E740481C1C}">
                <a14:useLocalDpi xmlns:a14="http://schemas.microsoft.com/office/drawing/2010/main"/>
              </a:ext>
            </a:extLst>
          </a:blip>
          <a:srcRect r="27859"/>
          <a:stretch>
            <a:fillRect/>
          </a:stretch>
        </p:blipFill>
        <p:spPr>
          <a:xfrm rot="20901630">
            <a:off x="10912815" y="3161913"/>
            <a:ext cx="795670" cy="484366"/>
          </a:xfrm>
          <a:prstGeom prst="rect">
            <a:avLst/>
          </a:prstGeom>
          <a:ln w="12700">
            <a:miter lim="400000"/>
          </a:ln>
        </p:spPr>
      </p:pic>
      <p:sp>
        <p:nvSpPr>
          <p:cNvPr id="3" name="Text Placeholder 2">
            <a:extLst>
              <a:ext uri="{FF2B5EF4-FFF2-40B4-BE49-F238E27FC236}">
                <a16:creationId xmlns:a16="http://schemas.microsoft.com/office/drawing/2014/main" id="{616CB9EC-9620-E98D-CE51-5E865D800A04}"/>
              </a:ext>
            </a:extLst>
          </p:cNvPr>
          <p:cNvSpPr>
            <a:spLocks noGrp="1"/>
          </p:cNvSpPr>
          <p:nvPr>
            <p:ph type="body" idx="75" hasCustomPrompt="1"/>
          </p:nvPr>
        </p:nvSpPr>
        <p:spPr>
          <a:xfrm>
            <a:off x="1576105" y="2000235"/>
            <a:ext cx="174384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3" name="Text Placeholder 2">
            <a:extLst>
              <a:ext uri="{FF2B5EF4-FFF2-40B4-BE49-F238E27FC236}">
                <a16:creationId xmlns:a16="http://schemas.microsoft.com/office/drawing/2014/main" id="{8FAC4C42-B43F-F9CF-4130-7AE5FDCECA7F}"/>
              </a:ext>
            </a:extLst>
          </p:cNvPr>
          <p:cNvSpPr>
            <a:spLocks noGrp="1"/>
          </p:cNvSpPr>
          <p:nvPr>
            <p:ph type="body" idx="76" hasCustomPrompt="1"/>
          </p:nvPr>
        </p:nvSpPr>
        <p:spPr>
          <a:xfrm>
            <a:off x="1576105" y="2435590"/>
            <a:ext cx="1752071"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4" name="Text Placeholder 2">
            <a:extLst>
              <a:ext uri="{FF2B5EF4-FFF2-40B4-BE49-F238E27FC236}">
                <a16:creationId xmlns:a16="http://schemas.microsoft.com/office/drawing/2014/main" id="{00F3D5A5-1FF5-3FD5-00BC-FAA8CFAFADB1}"/>
              </a:ext>
            </a:extLst>
          </p:cNvPr>
          <p:cNvSpPr>
            <a:spLocks noGrp="1"/>
          </p:cNvSpPr>
          <p:nvPr>
            <p:ph type="body" idx="79" hasCustomPrompt="1"/>
          </p:nvPr>
        </p:nvSpPr>
        <p:spPr>
          <a:xfrm>
            <a:off x="8937456" y="2000235"/>
            <a:ext cx="1743847" cy="436493"/>
          </a:xfrm>
          <a:prstGeom prst="rect">
            <a:avLst/>
          </a:prstGeom>
        </p:spPr>
        <p:txBody>
          <a:bodyPr/>
          <a:lstStyle>
            <a:lvl1pPr marL="0" indent="0">
              <a:buNone/>
              <a:defRPr sz="12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5" name="Text Placeholder 2">
            <a:extLst>
              <a:ext uri="{FF2B5EF4-FFF2-40B4-BE49-F238E27FC236}">
                <a16:creationId xmlns:a16="http://schemas.microsoft.com/office/drawing/2014/main" id="{3A704254-0F42-79AE-277F-7A448A2B2576}"/>
              </a:ext>
            </a:extLst>
          </p:cNvPr>
          <p:cNvSpPr>
            <a:spLocks noGrp="1"/>
          </p:cNvSpPr>
          <p:nvPr>
            <p:ph type="body" idx="80" hasCustomPrompt="1"/>
          </p:nvPr>
        </p:nvSpPr>
        <p:spPr>
          <a:xfrm>
            <a:off x="8937546" y="2435590"/>
            <a:ext cx="1752071" cy="436493"/>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6" name="Número de diapositiva">
            <a:extLst>
              <a:ext uri="{FF2B5EF4-FFF2-40B4-BE49-F238E27FC236}">
                <a16:creationId xmlns:a16="http://schemas.microsoft.com/office/drawing/2014/main" id="{9AA137FB-0C7D-2602-DBC6-9E691629E68F}"/>
              </a:ext>
            </a:extLst>
          </p:cNvPr>
          <p:cNvSpPr txBox="1">
            <a:spLocks/>
          </p:cNvSpPr>
          <p:nvPr userDrawn="1"/>
        </p:nvSpPr>
        <p:spPr>
          <a:xfrm>
            <a:off x="11516763" y="6437746"/>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noProof="0" smtClean="0">
                <a:solidFill>
                  <a:schemeClr val="tx1"/>
                </a:solidFill>
              </a:rPr>
              <a:pPr/>
              <a:t>‹#›</a:t>
            </a:fld>
            <a:endParaRPr lang="en-US" noProof="0">
              <a:solidFill>
                <a:schemeClr val="tx1"/>
              </a:solidFill>
            </a:endParaRPr>
          </a:p>
        </p:txBody>
      </p:sp>
    </p:spTree>
    <p:extLst>
      <p:ext uri="{BB962C8B-B14F-4D97-AF65-F5344CB8AC3E}">
        <p14:creationId xmlns:p14="http://schemas.microsoft.com/office/powerpoint/2010/main" val="591655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GraphicMask_WiproBlu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F1BFE1-CEA9-2F5E-639E-E74562420F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56"/>
            <a:ext cx="12192000" cy="6855288"/>
          </a:xfrm>
          <a:prstGeom prst="rect">
            <a:avLst/>
          </a:prstGeom>
        </p:spPr>
      </p:pic>
      <p:sp>
        <p:nvSpPr>
          <p:cNvPr id="3" name="Title 1">
            <a:extLst>
              <a:ext uri="{FF2B5EF4-FFF2-40B4-BE49-F238E27FC236}">
                <a16:creationId xmlns:a16="http://schemas.microsoft.com/office/drawing/2014/main" id="{42C84DC4-2DDC-E928-3541-CBC82707418E}"/>
              </a:ext>
            </a:extLst>
          </p:cNvPr>
          <p:cNvSpPr>
            <a:spLocks noGrp="1"/>
          </p:cNvSpPr>
          <p:nvPr>
            <p:ph type="title" hasCustomPrompt="1"/>
          </p:nvPr>
        </p:nvSpPr>
        <p:spPr>
          <a:xfrm>
            <a:off x="971550" y="2971801"/>
            <a:ext cx="3549650" cy="1926862"/>
          </a:xfrm>
          <a:prstGeom prst="rect">
            <a:avLst/>
          </a:prstGeom>
        </p:spPr>
        <p:txBody>
          <a:bodyPr/>
          <a:lstStyle>
            <a:lvl1pPr>
              <a:lnSpc>
                <a:spcPct val="80000"/>
              </a:lnSpc>
              <a:defRPr sz="6000" b="1">
                <a:solidFill>
                  <a:schemeClr val="bg1"/>
                </a:solidFill>
                <a:latin typeface="Tenorite" pitchFamily="2" charset="0"/>
              </a:defRPr>
            </a:lvl1pPr>
          </a:lstStyle>
          <a:p>
            <a:r>
              <a:rPr lang="en-US"/>
              <a:t>Click to add title</a:t>
            </a:r>
            <a:endParaRPr lang="en-AR"/>
          </a:p>
        </p:txBody>
      </p:sp>
      <p:sp>
        <p:nvSpPr>
          <p:cNvPr id="4" name="Text Placeholder 2">
            <a:extLst>
              <a:ext uri="{FF2B5EF4-FFF2-40B4-BE49-F238E27FC236}">
                <a16:creationId xmlns:a16="http://schemas.microsoft.com/office/drawing/2014/main" id="{825A1A09-7075-DCBC-C786-86C9CEA9B1E7}"/>
              </a:ext>
            </a:extLst>
          </p:cNvPr>
          <p:cNvSpPr>
            <a:spLocks noGrp="1"/>
          </p:cNvSpPr>
          <p:nvPr>
            <p:ph type="body" idx="1" hasCustomPrompt="1"/>
          </p:nvPr>
        </p:nvSpPr>
        <p:spPr>
          <a:xfrm>
            <a:off x="971550" y="5200954"/>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5" name="Text Placeholder 2">
            <a:extLst>
              <a:ext uri="{FF2B5EF4-FFF2-40B4-BE49-F238E27FC236}">
                <a16:creationId xmlns:a16="http://schemas.microsoft.com/office/drawing/2014/main" id="{9890C50F-CF2D-90D5-4235-0896B238C308}"/>
              </a:ext>
            </a:extLst>
          </p:cNvPr>
          <p:cNvSpPr>
            <a:spLocks noGrp="1"/>
          </p:cNvSpPr>
          <p:nvPr>
            <p:ph type="body" idx="10" hasCustomPrompt="1"/>
          </p:nvPr>
        </p:nvSpPr>
        <p:spPr>
          <a:xfrm>
            <a:off x="971550" y="5573972"/>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Tree>
    <p:extLst>
      <p:ext uri="{BB962C8B-B14F-4D97-AF65-F5344CB8AC3E}">
        <p14:creationId xmlns:p14="http://schemas.microsoft.com/office/powerpoint/2010/main" val="1772575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g_LeftArc_Wipro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886665F-2676-64F5-B52A-8EEA7D78373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46" y="0"/>
            <a:ext cx="6878649" cy="6857744"/>
          </a:xfrm>
          <a:prstGeom prst="rect">
            <a:avLst/>
          </a:prstGeom>
        </p:spPr>
      </p:pic>
      <p:sp>
        <p:nvSpPr>
          <p:cNvPr id="3" name="Title 1">
            <a:extLst>
              <a:ext uri="{FF2B5EF4-FFF2-40B4-BE49-F238E27FC236}">
                <a16:creationId xmlns:a16="http://schemas.microsoft.com/office/drawing/2014/main" id="{712D5597-BF84-B53F-EEFC-FA108EE74E2F}"/>
              </a:ext>
            </a:extLst>
          </p:cNvPr>
          <p:cNvSpPr>
            <a:spLocks noGrp="1"/>
          </p:cNvSpPr>
          <p:nvPr>
            <p:ph type="title" hasCustomPrompt="1"/>
          </p:nvPr>
        </p:nvSpPr>
        <p:spPr>
          <a:xfrm>
            <a:off x="674742" y="882963"/>
            <a:ext cx="3938822" cy="2253919"/>
          </a:xfrm>
          <a:prstGeom prst="rect">
            <a:avLst/>
          </a:prstGeom>
        </p:spPr>
        <p:txBody>
          <a:bodyPr/>
          <a:lstStyle>
            <a:lvl1pPr>
              <a:lnSpc>
                <a:spcPct val="100000"/>
              </a:lnSpc>
              <a:defRPr sz="6000" b="1">
                <a:solidFill>
                  <a:schemeClr val="bg1"/>
                </a:solidFill>
                <a:latin typeface="Tenorite" pitchFamily="2" charset="0"/>
              </a:defRPr>
            </a:lvl1pPr>
          </a:lstStyle>
          <a:p>
            <a:r>
              <a:rPr lang="en-US"/>
              <a:t>Click to add a title</a:t>
            </a:r>
            <a:endParaRPr lang="en-AR"/>
          </a:p>
        </p:txBody>
      </p:sp>
      <p:sp>
        <p:nvSpPr>
          <p:cNvPr id="4" name="Text Placeholder 2">
            <a:extLst>
              <a:ext uri="{FF2B5EF4-FFF2-40B4-BE49-F238E27FC236}">
                <a16:creationId xmlns:a16="http://schemas.microsoft.com/office/drawing/2014/main" id="{A6E7BDA4-E969-D1D1-3575-0F4609FA816B}"/>
              </a:ext>
            </a:extLst>
          </p:cNvPr>
          <p:cNvSpPr>
            <a:spLocks noGrp="1"/>
          </p:cNvSpPr>
          <p:nvPr>
            <p:ph type="body" idx="30" hasCustomPrompt="1"/>
          </p:nvPr>
        </p:nvSpPr>
        <p:spPr>
          <a:xfrm>
            <a:off x="8603668" y="715315"/>
            <a:ext cx="2546928" cy="358293"/>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ext Placeholder 2">
            <a:extLst>
              <a:ext uri="{FF2B5EF4-FFF2-40B4-BE49-F238E27FC236}">
                <a16:creationId xmlns:a16="http://schemas.microsoft.com/office/drawing/2014/main" id="{235DBA95-A2D7-42DC-DA28-D1AA58955B1E}"/>
              </a:ext>
            </a:extLst>
          </p:cNvPr>
          <p:cNvSpPr>
            <a:spLocks noGrp="1"/>
          </p:cNvSpPr>
          <p:nvPr>
            <p:ph type="body" idx="31" hasCustomPrompt="1"/>
          </p:nvPr>
        </p:nvSpPr>
        <p:spPr>
          <a:xfrm>
            <a:off x="8603668" y="1184543"/>
            <a:ext cx="2546928" cy="564530"/>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8" name="Text Placeholder 2">
            <a:extLst>
              <a:ext uri="{FF2B5EF4-FFF2-40B4-BE49-F238E27FC236}">
                <a16:creationId xmlns:a16="http://schemas.microsoft.com/office/drawing/2014/main" id="{3C6E70ED-8650-E0F4-D53C-790A5C3077B2}"/>
              </a:ext>
            </a:extLst>
          </p:cNvPr>
          <p:cNvSpPr>
            <a:spLocks noGrp="1"/>
          </p:cNvSpPr>
          <p:nvPr>
            <p:ph type="body" idx="32" hasCustomPrompt="1"/>
          </p:nvPr>
        </p:nvSpPr>
        <p:spPr>
          <a:xfrm>
            <a:off x="8603668" y="2682660"/>
            <a:ext cx="2546928" cy="358293"/>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9" name="Text Placeholder 2">
            <a:extLst>
              <a:ext uri="{FF2B5EF4-FFF2-40B4-BE49-F238E27FC236}">
                <a16:creationId xmlns:a16="http://schemas.microsoft.com/office/drawing/2014/main" id="{3DFED9FA-5212-DA46-7E74-1BA581BD5BF3}"/>
              </a:ext>
            </a:extLst>
          </p:cNvPr>
          <p:cNvSpPr>
            <a:spLocks noGrp="1"/>
          </p:cNvSpPr>
          <p:nvPr>
            <p:ph type="body" idx="33" hasCustomPrompt="1"/>
          </p:nvPr>
        </p:nvSpPr>
        <p:spPr>
          <a:xfrm>
            <a:off x="8603668" y="3151888"/>
            <a:ext cx="2546928" cy="564530"/>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0" name="Text Placeholder 2">
            <a:extLst>
              <a:ext uri="{FF2B5EF4-FFF2-40B4-BE49-F238E27FC236}">
                <a16:creationId xmlns:a16="http://schemas.microsoft.com/office/drawing/2014/main" id="{CDCED961-255A-6F28-9B91-803B246F85FF}"/>
              </a:ext>
            </a:extLst>
          </p:cNvPr>
          <p:cNvSpPr>
            <a:spLocks noGrp="1"/>
          </p:cNvSpPr>
          <p:nvPr>
            <p:ph type="body" idx="34" hasCustomPrompt="1"/>
          </p:nvPr>
        </p:nvSpPr>
        <p:spPr>
          <a:xfrm>
            <a:off x="8603668" y="4705423"/>
            <a:ext cx="2546928" cy="358293"/>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1" name="Text Placeholder 2">
            <a:extLst>
              <a:ext uri="{FF2B5EF4-FFF2-40B4-BE49-F238E27FC236}">
                <a16:creationId xmlns:a16="http://schemas.microsoft.com/office/drawing/2014/main" id="{471BA5B0-4139-6465-9AA7-7644C0EDE8EC}"/>
              </a:ext>
            </a:extLst>
          </p:cNvPr>
          <p:cNvSpPr>
            <a:spLocks noGrp="1"/>
          </p:cNvSpPr>
          <p:nvPr>
            <p:ph type="body" idx="35" hasCustomPrompt="1"/>
          </p:nvPr>
        </p:nvSpPr>
        <p:spPr>
          <a:xfrm>
            <a:off x="8603668" y="5174651"/>
            <a:ext cx="2546928" cy="564530"/>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pic>
        <p:nvPicPr>
          <p:cNvPr id="23" name="Picture 7" descr="Picture 7">
            <a:extLst>
              <a:ext uri="{FF2B5EF4-FFF2-40B4-BE49-F238E27FC236}">
                <a16:creationId xmlns:a16="http://schemas.microsoft.com/office/drawing/2014/main" id="{3F586E55-5192-F98B-6EF3-242C592CFC4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6" name="Número de diapositiva">
            <a:extLst>
              <a:ext uri="{FF2B5EF4-FFF2-40B4-BE49-F238E27FC236}">
                <a16:creationId xmlns:a16="http://schemas.microsoft.com/office/drawing/2014/main" id="{732B21C7-28C6-4292-AEED-C51C0E1409F8}"/>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tx1"/>
                </a:solidFill>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188132143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g_LeftArc_Purp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886665F-2676-64F5-B52A-8EEA7D78373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46" y="0"/>
            <a:ext cx="6878649" cy="6857744"/>
          </a:xfrm>
          <a:prstGeom prst="rect">
            <a:avLst/>
          </a:prstGeom>
        </p:spPr>
      </p:pic>
      <p:sp>
        <p:nvSpPr>
          <p:cNvPr id="3" name="Title 1">
            <a:extLst>
              <a:ext uri="{FF2B5EF4-FFF2-40B4-BE49-F238E27FC236}">
                <a16:creationId xmlns:a16="http://schemas.microsoft.com/office/drawing/2014/main" id="{712D5597-BF84-B53F-EEFC-FA108EE74E2F}"/>
              </a:ext>
            </a:extLst>
          </p:cNvPr>
          <p:cNvSpPr>
            <a:spLocks noGrp="1"/>
          </p:cNvSpPr>
          <p:nvPr>
            <p:ph type="title" hasCustomPrompt="1"/>
          </p:nvPr>
        </p:nvSpPr>
        <p:spPr>
          <a:xfrm>
            <a:off x="674742" y="882963"/>
            <a:ext cx="3938822" cy="2253919"/>
          </a:xfrm>
          <a:prstGeom prst="rect">
            <a:avLst/>
          </a:prstGeom>
        </p:spPr>
        <p:txBody>
          <a:bodyPr/>
          <a:lstStyle>
            <a:lvl1pPr>
              <a:lnSpc>
                <a:spcPct val="100000"/>
              </a:lnSpc>
              <a:defRPr sz="6000" b="1">
                <a:solidFill>
                  <a:schemeClr val="bg1"/>
                </a:solidFill>
                <a:latin typeface="Tenorite" pitchFamily="2" charset="0"/>
              </a:defRPr>
            </a:lvl1pPr>
          </a:lstStyle>
          <a:p>
            <a:r>
              <a:rPr lang="en-US"/>
              <a:t>Click to add a title</a:t>
            </a:r>
            <a:endParaRPr lang="en-AR"/>
          </a:p>
        </p:txBody>
      </p:sp>
      <p:pic>
        <p:nvPicPr>
          <p:cNvPr id="23" name="Picture 7" descr="Picture 7">
            <a:extLst>
              <a:ext uri="{FF2B5EF4-FFF2-40B4-BE49-F238E27FC236}">
                <a16:creationId xmlns:a16="http://schemas.microsoft.com/office/drawing/2014/main" id="{3F586E55-5192-F98B-6EF3-242C592CFC4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6" name="Número de diapositiva">
            <a:extLst>
              <a:ext uri="{FF2B5EF4-FFF2-40B4-BE49-F238E27FC236}">
                <a16:creationId xmlns:a16="http://schemas.microsoft.com/office/drawing/2014/main" id="{57BF289E-ED0A-7556-B012-E0E08874AB63}"/>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tx1"/>
                </a:solidFill>
                <a:latin typeface="Tenorite" pitchFamily="2" charset="0"/>
              </a:defRPr>
            </a:lvl1pPr>
          </a:lstStyle>
          <a:p>
            <a:fld id="{86CB4B4D-7CA3-9044-876B-883B54F8677D}" type="slidenum">
              <a:rPr lang="en-US" noProof="0" smtClean="0"/>
              <a:pPr/>
              <a:t>‹#›</a:t>
            </a:fld>
            <a:endParaRPr lang="en-US" noProof="0"/>
          </a:p>
        </p:txBody>
      </p:sp>
      <p:sp>
        <p:nvSpPr>
          <p:cNvPr id="7" name="Text Placeholder 2">
            <a:extLst>
              <a:ext uri="{FF2B5EF4-FFF2-40B4-BE49-F238E27FC236}">
                <a16:creationId xmlns:a16="http://schemas.microsoft.com/office/drawing/2014/main" id="{9D6B284A-A3C4-0037-D88B-BBC0B4D0A6E3}"/>
              </a:ext>
            </a:extLst>
          </p:cNvPr>
          <p:cNvSpPr>
            <a:spLocks noGrp="1"/>
          </p:cNvSpPr>
          <p:nvPr>
            <p:ph type="body" idx="30" hasCustomPrompt="1"/>
          </p:nvPr>
        </p:nvSpPr>
        <p:spPr>
          <a:xfrm>
            <a:off x="8603668" y="715315"/>
            <a:ext cx="2546928" cy="358293"/>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Text Placeholder 2">
            <a:extLst>
              <a:ext uri="{FF2B5EF4-FFF2-40B4-BE49-F238E27FC236}">
                <a16:creationId xmlns:a16="http://schemas.microsoft.com/office/drawing/2014/main" id="{EBC0039B-0DD2-81F2-0DD1-51FCA32AE055}"/>
              </a:ext>
            </a:extLst>
          </p:cNvPr>
          <p:cNvSpPr>
            <a:spLocks noGrp="1"/>
          </p:cNvSpPr>
          <p:nvPr>
            <p:ph type="body" idx="31" hasCustomPrompt="1"/>
          </p:nvPr>
        </p:nvSpPr>
        <p:spPr>
          <a:xfrm>
            <a:off x="8603668" y="1184543"/>
            <a:ext cx="2546928" cy="564530"/>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9" name="Text Placeholder 2">
            <a:extLst>
              <a:ext uri="{FF2B5EF4-FFF2-40B4-BE49-F238E27FC236}">
                <a16:creationId xmlns:a16="http://schemas.microsoft.com/office/drawing/2014/main" id="{49A0E0B9-4CDF-2A87-8114-8DD03146A5A7}"/>
              </a:ext>
            </a:extLst>
          </p:cNvPr>
          <p:cNvSpPr>
            <a:spLocks noGrp="1"/>
          </p:cNvSpPr>
          <p:nvPr>
            <p:ph type="body" idx="32" hasCustomPrompt="1"/>
          </p:nvPr>
        </p:nvSpPr>
        <p:spPr>
          <a:xfrm>
            <a:off x="8603668" y="2682660"/>
            <a:ext cx="2546928" cy="358293"/>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0" name="Text Placeholder 2">
            <a:extLst>
              <a:ext uri="{FF2B5EF4-FFF2-40B4-BE49-F238E27FC236}">
                <a16:creationId xmlns:a16="http://schemas.microsoft.com/office/drawing/2014/main" id="{FE2D5B10-0C1B-DFF4-C01B-0D4FC8BA8ABC}"/>
              </a:ext>
            </a:extLst>
          </p:cNvPr>
          <p:cNvSpPr>
            <a:spLocks noGrp="1"/>
          </p:cNvSpPr>
          <p:nvPr>
            <p:ph type="body" idx="33" hasCustomPrompt="1"/>
          </p:nvPr>
        </p:nvSpPr>
        <p:spPr>
          <a:xfrm>
            <a:off x="8603668" y="3151888"/>
            <a:ext cx="2546928" cy="564530"/>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1" name="Text Placeholder 2">
            <a:extLst>
              <a:ext uri="{FF2B5EF4-FFF2-40B4-BE49-F238E27FC236}">
                <a16:creationId xmlns:a16="http://schemas.microsoft.com/office/drawing/2014/main" id="{0C53D5C7-A0CA-F2CD-596A-5E407CD705B7}"/>
              </a:ext>
            </a:extLst>
          </p:cNvPr>
          <p:cNvSpPr>
            <a:spLocks noGrp="1"/>
          </p:cNvSpPr>
          <p:nvPr>
            <p:ph type="body" idx="34" hasCustomPrompt="1"/>
          </p:nvPr>
        </p:nvSpPr>
        <p:spPr>
          <a:xfrm>
            <a:off x="8603668" y="4705423"/>
            <a:ext cx="2546928" cy="358293"/>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2" name="Text Placeholder 2">
            <a:extLst>
              <a:ext uri="{FF2B5EF4-FFF2-40B4-BE49-F238E27FC236}">
                <a16:creationId xmlns:a16="http://schemas.microsoft.com/office/drawing/2014/main" id="{15F710BF-D8C3-300E-0524-9CE58710E4C0}"/>
              </a:ext>
            </a:extLst>
          </p:cNvPr>
          <p:cNvSpPr>
            <a:spLocks noGrp="1"/>
          </p:cNvSpPr>
          <p:nvPr>
            <p:ph type="body" idx="35" hasCustomPrompt="1"/>
          </p:nvPr>
        </p:nvSpPr>
        <p:spPr>
          <a:xfrm>
            <a:off x="8603668" y="5174651"/>
            <a:ext cx="2546928" cy="564530"/>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Tree>
    <p:extLst>
      <p:ext uri="{BB962C8B-B14F-4D97-AF65-F5344CB8AC3E}">
        <p14:creationId xmlns:p14="http://schemas.microsoft.com/office/powerpoint/2010/main" val="343129958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ig_LeftArc_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886665F-2676-64F5-B52A-8EEA7D78373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46" y="0"/>
            <a:ext cx="6878649" cy="6857744"/>
          </a:xfrm>
          <a:prstGeom prst="rect">
            <a:avLst/>
          </a:prstGeom>
        </p:spPr>
      </p:pic>
      <p:sp>
        <p:nvSpPr>
          <p:cNvPr id="3" name="Title 1">
            <a:extLst>
              <a:ext uri="{FF2B5EF4-FFF2-40B4-BE49-F238E27FC236}">
                <a16:creationId xmlns:a16="http://schemas.microsoft.com/office/drawing/2014/main" id="{712D5597-BF84-B53F-EEFC-FA108EE74E2F}"/>
              </a:ext>
            </a:extLst>
          </p:cNvPr>
          <p:cNvSpPr>
            <a:spLocks noGrp="1"/>
          </p:cNvSpPr>
          <p:nvPr>
            <p:ph type="title" hasCustomPrompt="1"/>
          </p:nvPr>
        </p:nvSpPr>
        <p:spPr>
          <a:xfrm>
            <a:off x="674742" y="882963"/>
            <a:ext cx="3938822" cy="2253919"/>
          </a:xfrm>
          <a:prstGeom prst="rect">
            <a:avLst/>
          </a:prstGeom>
        </p:spPr>
        <p:txBody>
          <a:bodyPr/>
          <a:lstStyle>
            <a:lvl1pPr>
              <a:lnSpc>
                <a:spcPct val="100000"/>
              </a:lnSpc>
              <a:defRPr sz="6000" b="1">
                <a:solidFill>
                  <a:schemeClr val="bg1"/>
                </a:solidFill>
                <a:latin typeface="Tenorite" pitchFamily="2" charset="0"/>
              </a:defRPr>
            </a:lvl1pPr>
          </a:lstStyle>
          <a:p>
            <a:r>
              <a:rPr lang="en-US"/>
              <a:t>Click to add a title</a:t>
            </a:r>
            <a:endParaRPr lang="en-AR"/>
          </a:p>
        </p:txBody>
      </p:sp>
      <p:pic>
        <p:nvPicPr>
          <p:cNvPr id="23" name="Picture 7" descr="Picture 7">
            <a:extLst>
              <a:ext uri="{FF2B5EF4-FFF2-40B4-BE49-F238E27FC236}">
                <a16:creationId xmlns:a16="http://schemas.microsoft.com/office/drawing/2014/main" id="{3F586E55-5192-F98B-6EF3-242C592CFC4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6" name="Número de diapositiva">
            <a:extLst>
              <a:ext uri="{FF2B5EF4-FFF2-40B4-BE49-F238E27FC236}">
                <a16:creationId xmlns:a16="http://schemas.microsoft.com/office/drawing/2014/main" id="{57BF289E-ED0A-7556-B012-E0E08874AB63}"/>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tx1"/>
                </a:solidFill>
                <a:latin typeface="Tenorite" pitchFamily="2" charset="0"/>
              </a:defRPr>
            </a:lvl1pPr>
          </a:lstStyle>
          <a:p>
            <a:fld id="{86CB4B4D-7CA3-9044-876B-883B54F8677D}" type="slidenum">
              <a:rPr lang="en-US" noProof="0" smtClean="0"/>
              <a:pPr/>
              <a:t>‹#›</a:t>
            </a:fld>
            <a:endParaRPr lang="en-US" noProof="0"/>
          </a:p>
        </p:txBody>
      </p:sp>
      <p:sp>
        <p:nvSpPr>
          <p:cNvPr id="7" name="Text Placeholder 2">
            <a:extLst>
              <a:ext uri="{FF2B5EF4-FFF2-40B4-BE49-F238E27FC236}">
                <a16:creationId xmlns:a16="http://schemas.microsoft.com/office/drawing/2014/main" id="{03843D04-4712-C6DE-D686-27A3CE7729D6}"/>
              </a:ext>
            </a:extLst>
          </p:cNvPr>
          <p:cNvSpPr>
            <a:spLocks noGrp="1"/>
          </p:cNvSpPr>
          <p:nvPr>
            <p:ph type="body" idx="30" hasCustomPrompt="1"/>
          </p:nvPr>
        </p:nvSpPr>
        <p:spPr>
          <a:xfrm>
            <a:off x="8603668" y="715315"/>
            <a:ext cx="2546928" cy="358293"/>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Text Placeholder 2">
            <a:extLst>
              <a:ext uri="{FF2B5EF4-FFF2-40B4-BE49-F238E27FC236}">
                <a16:creationId xmlns:a16="http://schemas.microsoft.com/office/drawing/2014/main" id="{A9D79FD6-E3C2-80C2-3BEC-6107D3FC4C01}"/>
              </a:ext>
            </a:extLst>
          </p:cNvPr>
          <p:cNvSpPr>
            <a:spLocks noGrp="1"/>
          </p:cNvSpPr>
          <p:nvPr>
            <p:ph type="body" idx="31" hasCustomPrompt="1"/>
          </p:nvPr>
        </p:nvSpPr>
        <p:spPr>
          <a:xfrm>
            <a:off x="8603668" y="1184543"/>
            <a:ext cx="2546928" cy="564530"/>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9" name="Text Placeholder 2">
            <a:extLst>
              <a:ext uri="{FF2B5EF4-FFF2-40B4-BE49-F238E27FC236}">
                <a16:creationId xmlns:a16="http://schemas.microsoft.com/office/drawing/2014/main" id="{A7CA15D3-4A1F-CEAB-0D0B-4C80C632392E}"/>
              </a:ext>
            </a:extLst>
          </p:cNvPr>
          <p:cNvSpPr>
            <a:spLocks noGrp="1"/>
          </p:cNvSpPr>
          <p:nvPr>
            <p:ph type="body" idx="32" hasCustomPrompt="1"/>
          </p:nvPr>
        </p:nvSpPr>
        <p:spPr>
          <a:xfrm>
            <a:off x="8603668" y="2682660"/>
            <a:ext cx="2546928" cy="358293"/>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0" name="Text Placeholder 2">
            <a:extLst>
              <a:ext uri="{FF2B5EF4-FFF2-40B4-BE49-F238E27FC236}">
                <a16:creationId xmlns:a16="http://schemas.microsoft.com/office/drawing/2014/main" id="{DE042FFA-40CF-C795-4F37-CDBF31A67D04}"/>
              </a:ext>
            </a:extLst>
          </p:cNvPr>
          <p:cNvSpPr>
            <a:spLocks noGrp="1"/>
          </p:cNvSpPr>
          <p:nvPr>
            <p:ph type="body" idx="33" hasCustomPrompt="1"/>
          </p:nvPr>
        </p:nvSpPr>
        <p:spPr>
          <a:xfrm>
            <a:off x="8603668" y="3151888"/>
            <a:ext cx="2546928" cy="564530"/>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1" name="Text Placeholder 2">
            <a:extLst>
              <a:ext uri="{FF2B5EF4-FFF2-40B4-BE49-F238E27FC236}">
                <a16:creationId xmlns:a16="http://schemas.microsoft.com/office/drawing/2014/main" id="{85F9AB55-E2A1-33B2-0D50-F1E40205C972}"/>
              </a:ext>
            </a:extLst>
          </p:cNvPr>
          <p:cNvSpPr>
            <a:spLocks noGrp="1"/>
          </p:cNvSpPr>
          <p:nvPr>
            <p:ph type="body" idx="34" hasCustomPrompt="1"/>
          </p:nvPr>
        </p:nvSpPr>
        <p:spPr>
          <a:xfrm>
            <a:off x="8603668" y="4705423"/>
            <a:ext cx="2546928" cy="358293"/>
          </a:xfrm>
          <a:prstGeom prst="rect">
            <a:avLst/>
          </a:prstGeom>
        </p:spPr>
        <p:txBody>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2" name="Text Placeholder 2">
            <a:extLst>
              <a:ext uri="{FF2B5EF4-FFF2-40B4-BE49-F238E27FC236}">
                <a16:creationId xmlns:a16="http://schemas.microsoft.com/office/drawing/2014/main" id="{D99C6AA5-CA79-71E2-B6E7-149286CD560D}"/>
              </a:ext>
            </a:extLst>
          </p:cNvPr>
          <p:cNvSpPr>
            <a:spLocks noGrp="1"/>
          </p:cNvSpPr>
          <p:nvPr>
            <p:ph type="body" idx="35" hasCustomPrompt="1"/>
          </p:nvPr>
        </p:nvSpPr>
        <p:spPr>
          <a:xfrm>
            <a:off x="8603668" y="5174651"/>
            <a:ext cx="2546928" cy="564530"/>
          </a:xfrm>
          <a:prstGeom prst="rect">
            <a:avLst/>
          </a:prstGeom>
        </p:spPr>
        <p:txBody>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Tree>
    <p:extLst>
      <p:ext uri="{BB962C8B-B14F-4D97-AF65-F5344CB8AC3E}">
        <p14:creationId xmlns:p14="http://schemas.microsoft.com/office/powerpoint/2010/main" val="312114185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_RightArc_WiproBlu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1F36B23-6D5D-D5A9-2DC8-9DF86ABB3A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5313351" y="0"/>
            <a:ext cx="6878649" cy="6857744"/>
          </a:xfrm>
          <a:prstGeom prst="rect">
            <a:avLst/>
          </a:prstGeom>
        </p:spPr>
      </p:pic>
      <p:sp>
        <p:nvSpPr>
          <p:cNvPr id="2" name="Número de diapositiva">
            <a:extLst>
              <a:ext uri="{FF2B5EF4-FFF2-40B4-BE49-F238E27FC236}">
                <a16:creationId xmlns:a16="http://schemas.microsoft.com/office/drawing/2014/main" id="{88045FC2-ACF0-2AD7-F009-684BCEAF530D}"/>
              </a:ext>
            </a:extLst>
          </p:cNvPr>
          <p:cNvSpPr txBox="1">
            <a:spLocks noGrp="1"/>
          </p:cNvSpPr>
          <p:nvPr>
            <p:ph type="sldNum" sz="quarter" idx="4"/>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smtClean="0"/>
              <a:pPr/>
              <a:t>‹#›</a:t>
            </a:fld>
            <a:endParaRPr lang="en-US"/>
          </a:p>
        </p:txBody>
      </p:sp>
      <p:sp>
        <p:nvSpPr>
          <p:cNvPr id="4" name="Title 1">
            <a:extLst>
              <a:ext uri="{FF2B5EF4-FFF2-40B4-BE49-F238E27FC236}">
                <a16:creationId xmlns:a16="http://schemas.microsoft.com/office/drawing/2014/main" id="{429B4313-4C79-1464-B390-185B7F2DA7D9}"/>
              </a:ext>
            </a:extLst>
          </p:cNvPr>
          <p:cNvSpPr>
            <a:spLocks noGrp="1"/>
          </p:cNvSpPr>
          <p:nvPr>
            <p:ph type="title"/>
          </p:nvPr>
        </p:nvSpPr>
        <p:spPr>
          <a:xfrm>
            <a:off x="674742" y="882963"/>
            <a:ext cx="3938822" cy="2253919"/>
          </a:xfrm>
          <a:prstGeom prst="rect">
            <a:avLst/>
          </a:prstGeom>
        </p:spPr>
        <p:txBody>
          <a:bodyPr/>
          <a:lstStyle>
            <a:lvl1pPr>
              <a:defRPr b="1">
                <a:latin typeface="Tenorite" pitchFamily="2" charset="0"/>
              </a:defRPr>
            </a:lvl1pPr>
          </a:lstStyle>
          <a:p>
            <a:endParaRPr lang="en-US"/>
          </a:p>
        </p:txBody>
      </p:sp>
      <p:pic>
        <p:nvPicPr>
          <p:cNvPr id="3" name="Picture 2">
            <a:extLst>
              <a:ext uri="{FF2B5EF4-FFF2-40B4-BE49-F238E27FC236}">
                <a16:creationId xmlns:a16="http://schemas.microsoft.com/office/drawing/2014/main" id="{EEBB0815-6BA6-050F-CBC6-1A9C22F6ACA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5" name="Text Placeholder 2">
            <a:extLst>
              <a:ext uri="{FF2B5EF4-FFF2-40B4-BE49-F238E27FC236}">
                <a16:creationId xmlns:a16="http://schemas.microsoft.com/office/drawing/2014/main" id="{971321D0-DB84-8920-5143-81818370CB2F}"/>
              </a:ext>
            </a:extLst>
          </p:cNvPr>
          <p:cNvSpPr>
            <a:spLocks noGrp="1"/>
          </p:cNvSpPr>
          <p:nvPr>
            <p:ph type="body" idx="30" hasCustomPrompt="1"/>
          </p:nvPr>
        </p:nvSpPr>
        <p:spPr>
          <a:xfrm>
            <a:off x="7156174" y="715315"/>
            <a:ext cx="3994422" cy="358293"/>
          </a:xfrm>
          <a:prstGeom prst="rect">
            <a:avLst/>
          </a:prstGeom>
        </p:spPr>
        <p:txBody>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 name="Text Placeholder 2">
            <a:extLst>
              <a:ext uri="{FF2B5EF4-FFF2-40B4-BE49-F238E27FC236}">
                <a16:creationId xmlns:a16="http://schemas.microsoft.com/office/drawing/2014/main" id="{08A1FEE3-1576-50EC-2C75-6699019476BF}"/>
              </a:ext>
            </a:extLst>
          </p:cNvPr>
          <p:cNvSpPr>
            <a:spLocks noGrp="1"/>
          </p:cNvSpPr>
          <p:nvPr>
            <p:ph type="body" idx="32" hasCustomPrompt="1"/>
          </p:nvPr>
        </p:nvSpPr>
        <p:spPr>
          <a:xfrm>
            <a:off x="7156174" y="1184543"/>
            <a:ext cx="3994422" cy="564530"/>
          </a:xfrm>
          <a:prstGeom prst="rect">
            <a:avLst/>
          </a:prstGeom>
        </p:spPr>
        <p:txBody>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7" name="Text Placeholder 2">
            <a:extLst>
              <a:ext uri="{FF2B5EF4-FFF2-40B4-BE49-F238E27FC236}">
                <a16:creationId xmlns:a16="http://schemas.microsoft.com/office/drawing/2014/main" id="{8A2530CB-4339-E412-6EA9-592DD28E8F10}"/>
              </a:ext>
            </a:extLst>
          </p:cNvPr>
          <p:cNvSpPr>
            <a:spLocks noGrp="1"/>
          </p:cNvSpPr>
          <p:nvPr>
            <p:ph type="body" idx="33" hasCustomPrompt="1"/>
          </p:nvPr>
        </p:nvSpPr>
        <p:spPr>
          <a:xfrm>
            <a:off x="7156174" y="2682660"/>
            <a:ext cx="3994422" cy="358293"/>
          </a:xfrm>
          <a:prstGeom prst="rect">
            <a:avLst/>
          </a:prstGeom>
        </p:spPr>
        <p:txBody>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Text Placeholder 2">
            <a:extLst>
              <a:ext uri="{FF2B5EF4-FFF2-40B4-BE49-F238E27FC236}">
                <a16:creationId xmlns:a16="http://schemas.microsoft.com/office/drawing/2014/main" id="{4F495C8A-7C27-4FF8-75C0-5A4FDEB32292}"/>
              </a:ext>
            </a:extLst>
          </p:cNvPr>
          <p:cNvSpPr>
            <a:spLocks noGrp="1"/>
          </p:cNvSpPr>
          <p:nvPr>
            <p:ph type="body" idx="34" hasCustomPrompt="1"/>
          </p:nvPr>
        </p:nvSpPr>
        <p:spPr>
          <a:xfrm>
            <a:off x="7156174" y="3151888"/>
            <a:ext cx="3994422" cy="564530"/>
          </a:xfrm>
          <a:prstGeom prst="rect">
            <a:avLst/>
          </a:prstGeom>
        </p:spPr>
        <p:txBody>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9" name="Text Placeholder 2">
            <a:extLst>
              <a:ext uri="{FF2B5EF4-FFF2-40B4-BE49-F238E27FC236}">
                <a16:creationId xmlns:a16="http://schemas.microsoft.com/office/drawing/2014/main" id="{65C4F49E-5BBF-B8BE-2F4B-7BE51ED738A7}"/>
              </a:ext>
            </a:extLst>
          </p:cNvPr>
          <p:cNvSpPr>
            <a:spLocks noGrp="1"/>
          </p:cNvSpPr>
          <p:nvPr>
            <p:ph type="body" idx="35" hasCustomPrompt="1"/>
          </p:nvPr>
        </p:nvSpPr>
        <p:spPr>
          <a:xfrm>
            <a:off x="7156174" y="4705423"/>
            <a:ext cx="3994422" cy="358293"/>
          </a:xfrm>
          <a:prstGeom prst="rect">
            <a:avLst/>
          </a:prstGeom>
        </p:spPr>
        <p:txBody>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0" name="Text Placeholder 2">
            <a:extLst>
              <a:ext uri="{FF2B5EF4-FFF2-40B4-BE49-F238E27FC236}">
                <a16:creationId xmlns:a16="http://schemas.microsoft.com/office/drawing/2014/main" id="{6DFA2CC1-F12C-D83C-B7B3-401C50D91671}"/>
              </a:ext>
            </a:extLst>
          </p:cNvPr>
          <p:cNvSpPr>
            <a:spLocks noGrp="1"/>
          </p:cNvSpPr>
          <p:nvPr>
            <p:ph type="body" idx="36" hasCustomPrompt="1"/>
          </p:nvPr>
        </p:nvSpPr>
        <p:spPr>
          <a:xfrm>
            <a:off x="7156174" y="5174651"/>
            <a:ext cx="3994422" cy="564530"/>
          </a:xfrm>
          <a:prstGeom prst="rect">
            <a:avLst/>
          </a:prstGeom>
        </p:spPr>
        <p:txBody>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Tree>
    <p:extLst>
      <p:ext uri="{BB962C8B-B14F-4D97-AF65-F5344CB8AC3E}">
        <p14:creationId xmlns:p14="http://schemas.microsoft.com/office/powerpoint/2010/main" val="3253502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_RightArc_Purpl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1F36B23-6D5D-D5A9-2DC8-9DF86ABB3A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5313351" y="0"/>
            <a:ext cx="6878649" cy="6857744"/>
          </a:xfrm>
          <a:prstGeom prst="rect">
            <a:avLst/>
          </a:prstGeom>
        </p:spPr>
      </p:pic>
      <p:sp>
        <p:nvSpPr>
          <p:cNvPr id="2" name="Número de diapositiva">
            <a:extLst>
              <a:ext uri="{FF2B5EF4-FFF2-40B4-BE49-F238E27FC236}">
                <a16:creationId xmlns:a16="http://schemas.microsoft.com/office/drawing/2014/main" id="{88045FC2-ACF0-2AD7-F009-684BCEAF530D}"/>
              </a:ext>
            </a:extLst>
          </p:cNvPr>
          <p:cNvSpPr txBox="1">
            <a:spLocks noGrp="1"/>
          </p:cNvSpPr>
          <p:nvPr>
            <p:ph type="sldNum" sz="quarter" idx="4"/>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smtClean="0"/>
              <a:pPr/>
              <a:t>‹#›</a:t>
            </a:fld>
            <a:endParaRPr lang="en-US"/>
          </a:p>
        </p:txBody>
      </p:sp>
      <p:sp>
        <p:nvSpPr>
          <p:cNvPr id="4" name="Title 1">
            <a:extLst>
              <a:ext uri="{FF2B5EF4-FFF2-40B4-BE49-F238E27FC236}">
                <a16:creationId xmlns:a16="http://schemas.microsoft.com/office/drawing/2014/main" id="{429B4313-4C79-1464-B390-185B7F2DA7D9}"/>
              </a:ext>
            </a:extLst>
          </p:cNvPr>
          <p:cNvSpPr>
            <a:spLocks noGrp="1"/>
          </p:cNvSpPr>
          <p:nvPr>
            <p:ph type="title"/>
          </p:nvPr>
        </p:nvSpPr>
        <p:spPr>
          <a:xfrm>
            <a:off x="674742" y="882963"/>
            <a:ext cx="3938822" cy="2253919"/>
          </a:xfrm>
          <a:prstGeom prst="rect">
            <a:avLst/>
          </a:prstGeom>
        </p:spPr>
        <p:txBody>
          <a:bodyPr/>
          <a:lstStyle>
            <a:lvl1pPr>
              <a:defRPr b="1">
                <a:latin typeface="Tenorite" pitchFamily="2" charset="0"/>
              </a:defRPr>
            </a:lvl1pPr>
          </a:lstStyle>
          <a:p>
            <a:endParaRPr lang="en-US"/>
          </a:p>
        </p:txBody>
      </p:sp>
      <p:pic>
        <p:nvPicPr>
          <p:cNvPr id="3" name="Picture 2">
            <a:extLst>
              <a:ext uri="{FF2B5EF4-FFF2-40B4-BE49-F238E27FC236}">
                <a16:creationId xmlns:a16="http://schemas.microsoft.com/office/drawing/2014/main" id="{EEBB0815-6BA6-050F-CBC6-1A9C22F6ACA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19" name="Text Placeholder 2">
            <a:extLst>
              <a:ext uri="{FF2B5EF4-FFF2-40B4-BE49-F238E27FC236}">
                <a16:creationId xmlns:a16="http://schemas.microsoft.com/office/drawing/2014/main" id="{36035C01-2CF2-F524-B90B-0460512BD336}"/>
              </a:ext>
            </a:extLst>
          </p:cNvPr>
          <p:cNvSpPr>
            <a:spLocks noGrp="1"/>
          </p:cNvSpPr>
          <p:nvPr>
            <p:ph type="body" idx="30" hasCustomPrompt="1"/>
          </p:nvPr>
        </p:nvSpPr>
        <p:spPr>
          <a:xfrm>
            <a:off x="7156174" y="715315"/>
            <a:ext cx="3994422" cy="358293"/>
          </a:xfrm>
          <a:prstGeom prst="rect">
            <a:avLst/>
          </a:prstGeom>
        </p:spPr>
        <p:txBody>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0" name="Text Placeholder 2">
            <a:extLst>
              <a:ext uri="{FF2B5EF4-FFF2-40B4-BE49-F238E27FC236}">
                <a16:creationId xmlns:a16="http://schemas.microsoft.com/office/drawing/2014/main" id="{AE3690FF-087C-F019-8CD3-C890CBDA0152}"/>
              </a:ext>
            </a:extLst>
          </p:cNvPr>
          <p:cNvSpPr>
            <a:spLocks noGrp="1"/>
          </p:cNvSpPr>
          <p:nvPr>
            <p:ph type="body" idx="32" hasCustomPrompt="1"/>
          </p:nvPr>
        </p:nvSpPr>
        <p:spPr>
          <a:xfrm>
            <a:off x="7156174" y="1184543"/>
            <a:ext cx="3994422" cy="564530"/>
          </a:xfrm>
          <a:prstGeom prst="rect">
            <a:avLst/>
          </a:prstGeom>
        </p:spPr>
        <p:txBody>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1" name="Text Placeholder 2">
            <a:extLst>
              <a:ext uri="{FF2B5EF4-FFF2-40B4-BE49-F238E27FC236}">
                <a16:creationId xmlns:a16="http://schemas.microsoft.com/office/drawing/2014/main" id="{BCEB19F0-5B60-57FD-56CF-6086ADC451A9}"/>
              </a:ext>
            </a:extLst>
          </p:cNvPr>
          <p:cNvSpPr>
            <a:spLocks noGrp="1"/>
          </p:cNvSpPr>
          <p:nvPr>
            <p:ph type="body" idx="33" hasCustomPrompt="1"/>
          </p:nvPr>
        </p:nvSpPr>
        <p:spPr>
          <a:xfrm>
            <a:off x="7156174" y="2682660"/>
            <a:ext cx="3994422" cy="358293"/>
          </a:xfrm>
          <a:prstGeom prst="rect">
            <a:avLst/>
          </a:prstGeom>
        </p:spPr>
        <p:txBody>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2" name="Text Placeholder 2">
            <a:extLst>
              <a:ext uri="{FF2B5EF4-FFF2-40B4-BE49-F238E27FC236}">
                <a16:creationId xmlns:a16="http://schemas.microsoft.com/office/drawing/2014/main" id="{B60CF208-F8B6-4378-5921-3D58D85DB1E9}"/>
              </a:ext>
            </a:extLst>
          </p:cNvPr>
          <p:cNvSpPr>
            <a:spLocks noGrp="1"/>
          </p:cNvSpPr>
          <p:nvPr>
            <p:ph type="body" idx="34" hasCustomPrompt="1"/>
          </p:nvPr>
        </p:nvSpPr>
        <p:spPr>
          <a:xfrm>
            <a:off x="7156174" y="3151888"/>
            <a:ext cx="3994422" cy="564530"/>
          </a:xfrm>
          <a:prstGeom prst="rect">
            <a:avLst/>
          </a:prstGeom>
        </p:spPr>
        <p:txBody>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3" name="Text Placeholder 2">
            <a:extLst>
              <a:ext uri="{FF2B5EF4-FFF2-40B4-BE49-F238E27FC236}">
                <a16:creationId xmlns:a16="http://schemas.microsoft.com/office/drawing/2014/main" id="{AF4E9107-79C5-5882-6FA7-DCA2F9DCAF8E}"/>
              </a:ext>
            </a:extLst>
          </p:cNvPr>
          <p:cNvSpPr>
            <a:spLocks noGrp="1"/>
          </p:cNvSpPr>
          <p:nvPr>
            <p:ph type="body" idx="35" hasCustomPrompt="1"/>
          </p:nvPr>
        </p:nvSpPr>
        <p:spPr>
          <a:xfrm>
            <a:off x="7156174" y="4705423"/>
            <a:ext cx="3994422" cy="358293"/>
          </a:xfrm>
          <a:prstGeom prst="rect">
            <a:avLst/>
          </a:prstGeom>
        </p:spPr>
        <p:txBody>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4" name="Text Placeholder 2">
            <a:extLst>
              <a:ext uri="{FF2B5EF4-FFF2-40B4-BE49-F238E27FC236}">
                <a16:creationId xmlns:a16="http://schemas.microsoft.com/office/drawing/2014/main" id="{C39638BE-A5CA-11C8-EF38-08F124E65664}"/>
              </a:ext>
            </a:extLst>
          </p:cNvPr>
          <p:cNvSpPr>
            <a:spLocks noGrp="1"/>
          </p:cNvSpPr>
          <p:nvPr>
            <p:ph type="body" idx="36" hasCustomPrompt="1"/>
          </p:nvPr>
        </p:nvSpPr>
        <p:spPr>
          <a:xfrm>
            <a:off x="7156174" y="5174651"/>
            <a:ext cx="3994422" cy="564530"/>
          </a:xfrm>
          <a:prstGeom prst="rect">
            <a:avLst/>
          </a:prstGeom>
        </p:spPr>
        <p:txBody>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Tree>
    <p:extLst>
      <p:ext uri="{BB962C8B-B14F-4D97-AF65-F5344CB8AC3E}">
        <p14:creationId xmlns:p14="http://schemas.microsoft.com/office/powerpoint/2010/main" val="283095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_RightArc_Turquois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1F36B23-6D5D-D5A9-2DC8-9DF86ABB3A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5313351" y="0"/>
            <a:ext cx="6878649" cy="6857744"/>
          </a:xfrm>
          <a:prstGeom prst="rect">
            <a:avLst/>
          </a:prstGeom>
        </p:spPr>
      </p:pic>
      <p:sp>
        <p:nvSpPr>
          <p:cNvPr id="2" name="Número de diapositiva">
            <a:extLst>
              <a:ext uri="{FF2B5EF4-FFF2-40B4-BE49-F238E27FC236}">
                <a16:creationId xmlns:a16="http://schemas.microsoft.com/office/drawing/2014/main" id="{88045FC2-ACF0-2AD7-F009-684BCEAF530D}"/>
              </a:ext>
            </a:extLst>
          </p:cNvPr>
          <p:cNvSpPr txBox="1">
            <a:spLocks noGrp="1"/>
          </p:cNvSpPr>
          <p:nvPr>
            <p:ph type="sldNum" sz="quarter" idx="4"/>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smtClean="0"/>
              <a:pPr/>
              <a:t>‹#›</a:t>
            </a:fld>
            <a:endParaRPr lang="en-US"/>
          </a:p>
        </p:txBody>
      </p:sp>
      <p:sp>
        <p:nvSpPr>
          <p:cNvPr id="4" name="Title 1">
            <a:extLst>
              <a:ext uri="{FF2B5EF4-FFF2-40B4-BE49-F238E27FC236}">
                <a16:creationId xmlns:a16="http://schemas.microsoft.com/office/drawing/2014/main" id="{429B4313-4C79-1464-B390-185B7F2DA7D9}"/>
              </a:ext>
            </a:extLst>
          </p:cNvPr>
          <p:cNvSpPr>
            <a:spLocks noGrp="1"/>
          </p:cNvSpPr>
          <p:nvPr>
            <p:ph type="title"/>
          </p:nvPr>
        </p:nvSpPr>
        <p:spPr>
          <a:xfrm>
            <a:off x="674742" y="882963"/>
            <a:ext cx="3938822" cy="2253919"/>
          </a:xfrm>
          <a:prstGeom prst="rect">
            <a:avLst/>
          </a:prstGeom>
        </p:spPr>
        <p:txBody>
          <a:bodyPr/>
          <a:lstStyle>
            <a:lvl1pPr>
              <a:defRPr b="1">
                <a:latin typeface="Tenorite" pitchFamily="2" charset="0"/>
              </a:defRPr>
            </a:lvl1pPr>
          </a:lstStyle>
          <a:p>
            <a:endParaRPr lang="en-US"/>
          </a:p>
        </p:txBody>
      </p:sp>
      <p:pic>
        <p:nvPicPr>
          <p:cNvPr id="3" name="Picture 2">
            <a:extLst>
              <a:ext uri="{FF2B5EF4-FFF2-40B4-BE49-F238E27FC236}">
                <a16:creationId xmlns:a16="http://schemas.microsoft.com/office/drawing/2014/main" id="{2778BEB6-4D48-3FE4-2F02-13D4FE9B817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19" name="Text Placeholder 2">
            <a:extLst>
              <a:ext uri="{FF2B5EF4-FFF2-40B4-BE49-F238E27FC236}">
                <a16:creationId xmlns:a16="http://schemas.microsoft.com/office/drawing/2014/main" id="{33B5C418-2789-E58D-8FDD-C3DAB1475C95}"/>
              </a:ext>
            </a:extLst>
          </p:cNvPr>
          <p:cNvSpPr>
            <a:spLocks noGrp="1"/>
          </p:cNvSpPr>
          <p:nvPr>
            <p:ph type="body" idx="30" hasCustomPrompt="1"/>
          </p:nvPr>
        </p:nvSpPr>
        <p:spPr>
          <a:xfrm>
            <a:off x="7156174" y="715315"/>
            <a:ext cx="3994422" cy="358293"/>
          </a:xfrm>
          <a:prstGeom prst="rect">
            <a:avLst/>
          </a:prstGeom>
        </p:spPr>
        <p:txBody>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0" name="Text Placeholder 2">
            <a:extLst>
              <a:ext uri="{FF2B5EF4-FFF2-40B4-BE49-F238E27FC236}">
                <a16:creationId xmlns:a16="http://schemas.microsoft.com/office/drawing/2014/main" id="{F44EEEFB-BFA0-6BB0-17A9-F81711CC4AD2}"/>
              </a:ext>
            </a:extLst>
          </p:cNvPr>
          <p:cNvSpPr>
            <a:spLocks noGrp="1"/>
          </p:cNvSpPr>
          <p:nvPr>
            <p:ph type="body" idx="32" hasCustomPrompt="1"/>
          </p:nvPr>
        </p:nvSpPr>
        <p:spPr>
          <a:xfrm>
            <a:off x="7156174" y="1184543"/>
            <a:ext cx="3994422" cy="564530"/>
          </a:xfrm>
          <a:prstGeom prst="rect">
            <a:avLst/>
          </a:prstGeom>
        </p:spPr>
        <p:txBody>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1" name="Text Placeholder 2">
            <a:extLst>
              <a:ext uri="{FF2B5EF4-FFF2-40B4-BE49-F238E27FC236}">
                <a16:creationId xmlns:a16="http://schemas.microsoft.com/office/drawing/2014/main" id="{463BDDF0-01B2-DA1F-369C-26CD804CF009}"/>
              </a:ext>
            </a:extLst>
          </p:cNvPr>
          <p:cNvSpPr>
            <a:spLocks noGrp="1"/>
          </p:cNvSpPr>
          <p:nvPr>
            <p:ph type="body" idx="33" hasCustomPrompt="1"/>
          </p:nvPr>
        </p:nvSpPr>
        <p:spPr>
          <a:xfrm>
            <a:off x="7156174" y="2682660"/>
            <a:ext cx="3994422" cy="358293"/>
          </a:xfrm>
          <a:prstGeom prst="rect">
            <a:avLst/>
          </a:prstGeom>
        </p:spPr>
        <p:txBody>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2" name="Text Placeholder 2">
            <a:extLst>
              <a:ext uri="{FF2B5EF4-FFF2-40B4-BE49-F238E27FC236}">
                <a16:creationId xmlns:a16="http://schemas.microsoft.com/office/drawing/2014/main" id="{9581D7C2-DCE8-879B-0BEB-C586B531A151}"/>
              </a:ext>
            </a:extLst>
          </p:cNvPr>
          <p:cNvSpPr>
            <a:spLocks noGrp="1"/>
          </p:cNvSpPr>
          <p:nvPr>
            <p:ph type="body" idx="34" hasCustomPrompt="1"/>
          </p:nvPr>
        </p:nvSpPr>
        <p:spPr>
          <a:xfrm>
            <a:off x="7156174" y="3151888"/>
            <a:ext cx="3994422" cy="564530"/>
          </a:xfrm>
          <a:prstGeom prst="rect">
            <a:avLst/>
          </a:prstGeom>
        </p:spPr>
        <p:txBody>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3" name="Text Placeholder 2">
            <a:extLst>
              <a:ext uri="{FF2B5EF4-FFF2-40B4-BE49-F238E27FC236}">
                <a16:creationId xmlns:a16="http://schemas.microsoft.com/office/drawing/2014/main" id="{A45BAB2D-5F0E-5F63-D806-BD6A5E61B0DF}"/>
              </a:ext>
            </a:extLst>
          </p:cNvPr>
          <p:cNvSpPr>
            <a:spLocks noGrp="1"/>
          </p:cNvSpPr>
          <p:nvPr>
            <p:ph type="body" idx="35" hasCustomPrompt="1"/>
          </p:nvPr>
        </p:nvSpPr>
        <p:spPr>
          <a:xfrm>
            <a:off x="7156174" y="4705423"/>
            <a:ext cx="3994422" cy="358293"/>
          </a:xfrm>
          <a:prstGeom prst="rect">
            <a:avLst/>
          </a:prstGeom>
        </p:spPr>
        <p:txBody>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4" name="Text Placeholder 2">
            <a:extLst>
              <a:ext uri="{FF2B5EF4-FFF2-40B4-BE49-F238E27FC236}">
                <a16:creationId xmlns:a16="http://schemas.microsoft.com/office/drawing/2014/main" id="{4433E3FC-39D4-B40F-7DC2-ACAE830EF467}"/>
              </a:ext>
            </a:extLst>
          </p:cNvPr>
          <p:cNvSpPr>
            <a:spLocks noGrp="1"/>
          </p:cNvSpPr>
          <p:nvPr>
            <p:ph type="body" idx="36" hasCustomPrompt="1"/>
          </p:nvPr>
        </p:nvSpPr>
        <p:spPr>
          <a:xfrm>
            <a:off x="7156174" y="5174651"/>
            <a:ext cx="3994422" cy="564530"/>
          </a:xfrm>
          <a:prstGeom prst="rect">
            <a:avLst/>
          </a:prstGeom>
        </p:spPr>
        <p:txBody>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Tree>
    <p:extLst>
      <p:ext uri="{BB962C8B-B14F-4D97-AF65-F5344CB8AC3E}">
        <p14:creationId xmlns:p14="http://schemas.microsoft.com/office/powerpoint/2010/main" val="4219631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ium_Left_Arc_WiproBlue">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CB52483-D072-FA1F-87FE-0132CCE16D54}"/>
              </a:ext>
            </a:extLst>
          </p:cNvPr>
          <p:cNvSpPr/>
          <p:nvPr userDrawn="1"/>
        </p:nvSpPr>
        <p:spPr>
          <a:xfrm>
            <a:off x="0" y="448"/>
            <a:ext cx="5267211" cy="6857109"/>
          </a:xfrm>
          <a:prstGeom prst="rect">
            <a:avLst/>
          </a:prstGeom>
          <a:solidFill>
            <a:srgbClr val="341954"/>
          </a:solidFill>
          <a:ln w="12700">
            <a:miter lim="400000"/>
          </a:ln>
        </p:spPr>
        <p:txBody>
          <a:bodyPr lIns="45719" rIns="45719" anchor="ctr"/>
          <a:lstStyle/>
          <a:p>
            <a:pPr algn="ctr">
              <a:defRPr sz="1000">
                <a:solidFill>
                  <a:srgbClr val="FFFFFF"/>
                </a:solidFill>
              </a:defRPr>
            </a:pPr>
            <a:endParaRPr>
              <a:latin typeface="Tenorite" pitchFamily="2" charset="0"/>
            </a:endParaRPr>
          </a:p>
        </p:txBody>
      </p:sp>
      <p:pic>
        <p:nvPicPr>
          <p:cNvPr id="7" name="Imagen 4" descr="Imagen 4">
            <a:extLst>
              <a:ext uri="{FF2B5EF4-FFF2-40B4-BE49-F238E27FC236}">
                <a16:creationId xmlns:a16="http://schemas.microsoft.com/office/drawing/2014/main" id="{A5602800-6AF2-8CC7-00E7-859EDD5678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37888" y="2100171"/>
            <a:ext cx="6857997" cy="2657662"/>
          </a:xfrm>
          <a:prstGeom prst="rect">
            <a:avLst/>
          </a:prstGeom>
          <a:ln w="12700">
            <a:miter lim="400000"/>
          </a:ln>
        </p:spPr>
      </p:pic>
      <p:pic>
        <p:nvPicPr>
          <p:cNvPr id="5" name="Picture 7" descr="Picture 7">
            <a:extLst>
              <a:ext uri="{FF2B5EF4-FFF2-40B4-BE49-F238E27FC236}">
                <a16:creationId xmlns:a16="http://schemas.microsoft.com/office/drawing/2014/main" id="{A3A1A6EC-4A9D-2ACD-8D1F-C4B8527B1E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12" name="Número de diapositiva">
            <a:extLst>
              <a:ext uri="{FF2B5EF4-FFF2-40B4-BE49-F238E27FC236}">
                <a16:creationId xmlns:a16="http://schemas.microsoft.com/office/drawing/2014/main" id="{04C9D428-194E-3B3F-7C5D-5E41A9F27957}"/>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tx1"/>
                </a:solidFill>
                <a:latin typeface="Tenorite" pitchFamily="2" charset="0"/>
              </a:defRPr>
            </a:lvl1pPr>
          </a:lstStyle>
          <a:p>
            <a:fld id="{86CB4B4D-7CA3-9044-876B-883B54F8677D}" type="slidenum">
              <a:rPr lang="en-US" noProof="0" smtClean="0"/>
              <a:pPr/>
              <a:t>‹#›</a:t>
            </a:fld>
            <a:endParaRPr lang="en-US" noProof="0"/>
          </a:p>
        </p:txBody>
      </p:sp>
      <p:sp>
        <p:nvSpPr>
          <p:cNvPr id="2" name="Text Placeholder 2">
            <a:extLst>
              <a:ext uri="{FF2B5EF4-FFF2-40B4-BE49-F238E27FC236}">
                <a16:creationId xmlns:a16="http://schemas.microsoft.com/office/drawing/2014/main" id="{374914CC-9103-C811-FCE8-666C09BE85D1}"/>
              </a:ext>
            </a:extLst>
          </p:cNvPr>
          <p:cNvSpPr>
            <a:spLocks noGrp="1"/>
          </p:cNvSpPr>
          <p:nvPr>
            <p:ph type="body" idx="32" hasCustomPrompt="1"/>
          </p:nvPr>
        </p:nvSpPr>
        <p:spPr>
          <a:xfrm>
            <a:off x="559270" y="617882"/>
            <a:ext cx="2500454" cy="1081964"/>
          </a:xfrm>
          <a:prstGeom prst="rect">
            <a:avLst/>
          </a:prstGeom>
        </p:spPr>
        <p:txBody>
          <a:bodyPr/>
          <a:lstStyle>
            <a:lvl1pPr marL="0" indent="0">
              <a:buNone/>
              <a:defRPr sz="3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 name="Text Placeholder 2">
            <a:extLst>
              <a:ext uri="{FF2B5EF4-FFF2-40B4-BE49-F238E27FC236}">
                <a16:creationId xmlns:a16="http://schemas.microsoft.com/office/drawing/2014/main" id="{685EF214-3D74-A02E-2DA4-7EADC40CCAED}"/>
              </a:ext>
            </a:extLst>
          </p:cNvPr>
          <p:cNvSpPr>
            <a:spLocks noGrp="1"/>
          </p:cNvSpPr>
          <p:nvPr>
            <p:ph type="body" idx="60" hasCustomPrompt="1"/>
          </p:nvPr>
        </p:nvSpPr>
        <p:spPr>
          <a:xfrm>
            <a:off x="541738" y="1841522"/>
            <a:ext cx="2849855" cy="307852"/>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26" name="Text Placeholder 2">
            <a:extLst>
              <a:ext uri="{FF2B5EF4-FFF2-40B4-BE49-F238E27FC236}">
                <a16:creationId xmlns:a16="http://schemas.microsoft.com/office/drawing/2014/main" id="{B79055F0-2845-3462-555E-86AD69A4DB28}"/>
              </a:ext>
            </a:extLst>
          </p:cNvPr>
          <p:cNvSpPr>
            <a:spLocks noGrp="1"/>
          </p:cNvSpPr>
          <p:nvPr>
            <p:ph type="body" idx="10" hasCustomPrompt="1"/>
          </p:nvPr>
        </p:nvSpPr>
        <p:spPr>
          <a:xfrm>
            <a:off x="5569507" y="911808"/>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7" name="Text Placeholder 2">
            <a:extLst>
              <a:ext uri="{FF2B5EF4-FFF2-40B4-BE49-F238E27FC236}">
                <a16:creationId xmlns:a16="http://schemas.microsoft.com/office/drawing/2014/main" id="{8EA09560-A1D7-1E4B-FA24-3B5F888DEF25}"/>
              </a:ext>
            </a:extLst>
          </p:cNvPr>
          <p:cNvSpPr>
            <a:spLocks noGrp="1"/>
          </p:cNvSpPr>
          <p:nvPr>
            <p:ph type="body" idx="69" hasCustomPrompt="1"/>
          </p:nvPr>
        </p:nvSpPr>
        <p:spPr>
          <a:xfrm>
            <a:off x="5570305" y="655117"/>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8" name="Text Placeholder 2">
            <a:extLst>
              <a:ext uri="{FF2B5EF4-FFF2-40B4-BE49-F238E27FC236}">
                <a16:creationId xmlns:a16="http://schemas.microsoft.com/office/drawing/2014/main" id="{DB0D3437-17C1-A2D9-061F-F7E84B4F64FD}"/>
              </a:ext>
            </a:extLst>
          </p:cNvPr>
          <p:cNvSpPr>
            <a:spLocks noGrp="1"/>
          </p:cNvSpPr>
          <p:nvPr>
            <p:ph type="body" idx="70" hasCustomPrompt="1"/>
          </p:nvPr>
        </p:nvSpPr>
        <p:spPr>
          <a:xfrm>
            <a:off x="7787648" y="911808"/>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9" name="Text Placeholder 2">
            <a:extLst>
              <a:ext uri="{FF2B5EF4-FFF2-40B4-BE49-F238E27FC236}">
                <a16:creationId xmlns:a16="http://schemas.microsoft.com/office/drawing/2014/main" id="{F4689A51-50C0-3AC0-39DD-A0C9B1549C93}"/>
              </a:ext>
            </a:extLst>
          </p:cNvPr>
          <p:cNvSpPr>
            <a:spLocks noGrp="1"/>
          </p:cNvSpPr>
          <p:nvPr>
            <p:ph type="body" idx="71" hasCustomPrompt="1"/>
          </p:nvPr>
        </p:nvSpPr>
        <p:spPr>
          <a:xfrm>
            <a:off x="7788445" y="655117"/>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0" name="Text Placeholder 2">
            <a:extLst>
              <a:ext uri="{FF2B5EF4-FFF2-40B4-BE49-F238E27FC236}">
                <a16:creationId xmlns:a16="http://schemas.microsoft.com/office/drawing/2014/main" id="{7E5109A6-5C9E-8F2C-05AE-A1BC91A04E76}"/>
              </a:ext>
            </a:extLst>
          </p:cNvPr>
          <p:cNvSpPr>
            <a:spLocks noGrp="1"/>
          </p:cNvSpPr>
          <p:nvPr>
            <p:ph type="body" idx="72" hasCustomPrompt="1"/>
          </p:nvPr>
        </p:nvSpPr>
        <p:spPr>
          <a:xfrm>
            <a:off x="10006547" y="911808"/>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1" name="Text Placeholder 2">
            <a:extLst>
              <a:ext uri="{FF2B5EF4-FFF2-40B4-BE49-F238E27FC236}">
                <a16:creationId xmlns:a16="http://schemas.microsoft.com/office/drawing/2014/main" id="{8C723871-729F-D0F7-1AA0-1E7145847118}"/>
              </a:ext>
            </a:extLst>
          </p:cNvPr>
          <p:cNvSpPr>
            <a:spLocks noGrp="1"/>
          </p:cNvSpPr>
          <p:nvPr>
            <p:ph type="body" idx="73" hasCustomPrompt="1"/>
          </p:nvPr>
        </p:nvSpPr>
        <p:spPr>
          <a:xfrm>
            <a:off x="10007344" y="655117"/>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2" name="Text Placeholder 2">
            <a:extLst>
              <a:ext uri="{FF2B5EF4-FFF2-40B4-BE49-F238E27FC236}">
                <a16:creationId xmlns:a16="http://schemas.microsoft.com/office/drawing/2014/main" id="{29BEB235-AB4E-6BD3-9975-27A59C881FF1}"/>
              </a:ext>
            </a:extLst>
          </p:cNvPr>
          <p:cNvSpPr>
            <a:spLocks noGrp="1"/>
          </p:cNvSpPr>
          <p:nvPr>
            <p:ph type="body" idx="74" hasCustomPrompt="1"/>
          </p:nvPr>
        </p:nvSpPr>
        <p:spPr>
          <a:xfrm>
            <a:off x="5569507" y="2804210"/>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3" name="Text Placeholder 2">
            <a:extLst>
              <a:ext uri="{FF2B5EF4-FFF2-40B4-BE49-F238E27FC236}">
                <a16:creationId xmlns:a16="http://schemas.microsoft.com/office/drawing/2014/main" id="{92894939-2EBE-3CC5-9F7A-34CF8828CC33}"/>
              </a:ext>
            </a:extLst>
          </p:cNvPr>
          <p:cNvSpPr>
            <a:spLocks noGrp="1"/>
          </p:cNvSpPr>
          <p:nvPr>
            <p:ph type="body" idx="75" hasCustomPrompt="1"/>
          </p:nvPr>
        </p:nvSpPr>
        <p:spPr>
          <a:xfrm>
            <a:off x="5570305" y="2547519"/>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4" name="Text Placeholder 2">
            <a:extLst>
              <a:ext uri="{FF2B5EF4-FFF2-40B4-BE49-F238E27FC236}">
                <a16:creationId xmlns:a16="http://schemas.microsoft.com/office/drawing/2014/main" id="{D1E20EDA-CDCD-2320-5BD5-8DC6411BCB4D}"/>
              </a:ext>
            </a:extLst>
          </p:cNvPr>
          <p:cNvSpPr>
            <a:spLocks noGrp="1"/>
          </p:cNvSpPr>
          <p:nvPr>
            <p:ph type="body" idx="76" hasCustomPrompt="1"/>
          </p:nvPr>
        </p:nvSpPr>
        <p:spPr>
          <a:xfrm>
            <a:off x="7787647" y="2804210"/>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5" name="Text Placeholder 2">
            <a:extLst>
              <a:ext uri="{FF2B5EF4-FFF2-40B4-BE49-F238E27FC236}">
                <a16:creationId xmlns:a16="http://schemas.microsoft.com/office/drawing/2014/main" id="{8CB64485-7E32-9F10-9239-A777418FCF3B}"/>
              </a:ext>
            </a:extLst>
          </p:cNvPr>
          <p:cNvSpPr>
            <a:spLocks noGrp="1"/>
          </p:cNvSpPr>
          <p:nvPr>
            <p:ph type="body" idx="77" hasCustomPrompt="1"/>
          </p:nvPr>
        </p:nvSpPr>
        <p:spPr>
          <a:xfrm>
            <a:off x="7788445" y="2547519"/>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6" name="Text Placeholder 2">
            <a:extLst>
              <a:ext uri="{FF2B5EF4-FFF2-40B4-BE49-F238E27FC236}">
                <a16:creationId xmlns:a16="http://schemas.microsoft.com/office/drawing/2014/main" id="{CBE27B01-3C7D-971D-9D0F-8F1AFB89C931}"/>
              </a:ext>
            </a:extLst>
          </p:cNvPr>
          <p:cNvSpPr>
            <a:spLocks noGrp="1"/>
          </p:cNvSpPr>
          <p:nvPr>
            <p:ph type="body" idx="78" hasCustomPrompt="1"/>
          </p:nvPr>
        </p:nvSpPr>
        <p:spPr>
          <a:xfrm>
            <a:off x="10006546" y="2804210"/>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7" name="Text Placeholder 2">
            <a:extLst>
              <a:ext uri="{FF2B5EF4-FFF2-40B4-BE49-F238E27FC236}">
                <a16:creationId xmlns:a16="http://schemas.microsoft.com/office/drawing/2014/main" id="{1ACD0E57-90B6-4104-85F4-004873CB04AC}"/>
              </a:ext>
            </a:extLst>
          </p:cNvPr>
          <p:cNvSpPr>
            <a:spLocks noGrp="1"/>
          </p:cNvSpPr>
          <p:nvPr>
            <p:ph type="body" idx="79" hasCustomPrompt="1"/>
          </p:nvPr>
        </p:nvSpPr>
        <p:spPr>
          <a:xfrm>
            <a:off x="10007344" y="2547519"/>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8" name="Text Placeholder 2">
            <a:extLst>
              <a:ext uri="{FF2B5EF4-FFF2-40B4-BE49-F238E27FC236}">
                <a16:creationId xmlns:a16="http://schemas.microsoft.com/office/drawing/2014/main" id="{5A13599F-5BFC-F918-4BA4-2BEE0ECD98F1}"/>
              </a:ext>
            </a:extLst>
          </p:cNvPr>
          <p:cNvSpPr>
            <a:spLocks noGrp="1"/>
          </p:cNvSpPr>
          <p:nvPr>
            <p:ph type="body" idx="80" hasCustomPrompt="1"/>
          </p:nvPr>
        </p:nvSpPr>
        <p:spPr>
          <a:xfrm>
            <a:off x="5569507" y="4707759"/>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9" name="Text Placeholder 2">
            <a:extLst>
              <a:ext uri="{FF2B5EF4-FFF2-40B4-BE49-F238E27FC236}">
                <a16:creationId xmlns:a16="http://schemas.microsoft.com/office/drawing/2014/main" id="{AC61924E-1DC5-F96C-D178-75B0686E2202}"/>
              </a:ext>
            </a:extLst>
          </p:cNvPr>
          <p:cNvSpPr>
            <a:spLocks noGrp="1"/>
          </p:cNvSpPr>
          <p:nvPr>
            <p:ph type="body" idx="81" hasCustomPrompt="1"/>
          </p:nvPr>
        </p:nvSpPr>
        <p:spPr>
          <a:xfrm>
            <a:off x="5570305" y="4451068"/>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0" name="Text Placeholder 2">
            <a:extLst>
              <a:ext uri="{FF2B5EF4-FFF2-40B4-BE49-F238E27FC236}">
                <a16:creationId xmlns:a16="http://schemas.microsoft.com/office/drawing/2014/main" id="{A178BC55-668D-5C86-2005-F051DA42A1FB}"/>
              </a:ext>
            </a:extLst>
          </p:cNvPr>
          <p:cNvSpPr>
            <a:spLocks noGrp="1"/>
          </p:cNvSpPr>
          <p:nvPr>
            <p:ph type="body" idx="82" hasCustomPrompt="1"/>
          </p:nvPr>
        </p:nvSpPr>
        <p:spPr>
          <a:xfrm>
            <a:off x="7787647" y="4707759"/>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1" name="Text Placeholder 2">
            <a:extLst>
              <a:ext uri="{FF2B5EF4-FFF2-40B4-BE49-F238E27FC236}">
                <a16:creationId xmlns:a16="http://schemas.microsoft.com/office/drawing/2014/main" id="{F48EDAC9-538A-DA7D-D791-43D9219DEFBB}"/>
              </a:ext>
            </a:extLst>
          </p:cNvPr>
          <p:cNvSpPr>
            <a:spLocks noGrp="1"/>
          </p:cNvSpPr>
          <p:nvPr>
            <p:ph type="body" idx="83" hasCustomPrompt="1"/>
          </p:nvPr>
        </p:nvSpPr>
        <p:spPr>
          <a:xfrm>
            <a:off x="7788445" y="4451068"/>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2" name="Text Placeholder 2">
            <a:extLst>
              <a:ext uri="{FF2B5EF4-FFF2-40B4-BE49-F238E27FC236}">
                <a16:creationId xmlns:a16="http://schemas.microsoft.com/office/drawing/2014/main" id="{E127DBF6-98A3-1AC5-8029-49C9894F4C16}"/>
              </a:ext>
            </a:extLst>
          </p:cNvPr>
          <p:cNvSpPr>
            <a:spLocks noGrp="1"/>
          </p:cNvSpPr>
          <p:nvPr>
            <p:ph type="body" idx="84" hasCustomPrompt="1"/>
          </p:nvPr>
        </p:nvSpPr>
        <p:spPr>
          <a:xfrm>
            <a:off x="10006546" y="4707759"/>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3" name="Text Placeholder 2">
            <a:extLst>
              <a:ext uri="{FF2B5EF4-FFF2-40B4-BE49-F238E27FC236}">
                <a16:creationId xmlns:a16="http://schemas.microsoft.com/office/drawing/2014/main" id="{7C33C191-2C0E-3D65-6434-95FB11BFC8FC}"/>
              </a:ext>
            </a:extLst>
          </p:cNvPr>
          <p:cNvSpPr>
            <a:spLocks noGrp="1"/>
          </p:cNvSpPr>
          <p:nvPr>
            <p:ph type="body" idx="85" hasCustomPrompt="1"/>
          </p:nvPr>
        </p:nvSpPr>
        <p:spPr>
          <a:xfrm>
            <a:off x="10007344" y="4451068"/>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Tree>
    <p:extLst>
      <p:ext uri="{BB962C8B-B14F-4D97-AF65-F5344CB8AC3E}">
        <p14:creationId xmlns:p14="http://schemas.microsoft.com/office/powerpoint/2010/main" val="20846410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rc_withtext_Purple">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2529E793-AFEB-3378-1195-C18B6D81683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1"/>
            <a:ext cx="5148211" cy="6858637"/>
          </a:xfrm>
          <a:prstGeom prst="rect">
            <a:avLst/>
          </a:prstGeom>
        </p:spPr>
      </p:pic>
      <p:sp>
        <p:nvSpPr>
          <p:cNvPr id="2" name="Title 1">
            <a:extLst>
              <a:ext uri="{FF2B5EF4-FFF2-40B4-BE49-F238E27FC236}">
                <a16:creationId xmlns:a16="http://schemas.microsoft.com/office/drawing/2014/main" id="{36AD2702-CABF-3E3E-5BD4-AEBB60CC8503}"/>
              </a:ext>
            </a:extLst>
          </p:cNvPr>
          <p:cNvSpPr>
            <a:spLocks noGrp="1"/>
          </p:cNvSpPr>
          <p:nvPr>
            <p:ph type="title" hasCustomPrompt="1"/>
          </p:nvPr>
        </p:nvSpPr>
        <p:spPr>
          <a:xfrm>
            <a:off x="674742" y="572408"/>
            <a:ext cx="3430402" cy="1369364"/>
          </a:xfrm>
          <a:prstGeom prst="rect">
            <a:avLst/>
          </a:prstGeom>
        </p:spPr>
        <p:txBody>
          <a:bodyPr/>
          <a:lstStyle>
            <a:lvl1pPr>
              <a:lnSpc>
                <a:spcPct val="100000"/>
              </a:lnSpc>
              <a:defRPr sz="4000" b="1">
                <a:solidFill>
                  <a:schemeClr val="bg1"/>
                </a:solidFill>
                <a:latin typeface="Tenorite" pitchFamily="2" charset="0"/>
              </a:defRPr>
            </a:lvl1pPr>
          </a:lstStyle>
          <a:p>
            <a:r>
              <a:rPr lang="en-US"/>
              <a:t>Click to add title</a:t>
            </a:r>
            <a:endParaRPr lang="en-AR"/>
          </a:p>
        </p:txBody>
      </p:sp>
      <p:sp>
        <p:nvSpPr>
          <p:cNvPr id="42" name="Text Placeholder 2">
            <a:extLst>
              <a:ext uri="{FF2B5EF4-FFF2-40B4-BE49-F238E27FC236}">
                <a16:creationId xmlns:a16="http://schemas.microsoft.com/office/drawing/2014/main" id="{6C64D332-3052-2EA8-E796-D122AA10ED73}"/>
              </a:ext>
            </a:extLst>
          </p:cNvPr>
          <p:cNvSpPr>
            <a:spLocks noGrp="1"/>
          </p:cNvSpPr>
          <p:nvPr>
            <p:ph type="body" idx="28" hasCustomPrompt="1"/>
          </p:nvPr>
        </p:nvSpPr>
        <p:spPr>
          <a:xfrm>
            <a:off x="674741" y="2538213"/>
            <a:ext cx="3430402" cy="2006077"/>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description</a:t>
            </a:r>
          </a:p>
        </p:txBody>
      </p:sp>
      <p:pic>
        <p:nvPicPr>
          <p:cNvPr id="5" name="Picture 7" descr="Picture 7">
            <a:extLst>
              <a:ext uri="{FF2B5EF4-FFF2-40B4-BE49-F238E27FC236}">
                <a16:creationId xmlns:a16="http://schemas.microsoft.com/office/drawing/2014/main" id="{FF40A6A5-5300-FF06-F3D4-38C1B8F9192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6" name="Número de diapositiva">
            <a:extLst>
              <a:ext uri="{FF2B5EF4-FFF2-40B4-BE49-F238E27FC236}">
                <a16:creationId xmlns:a16="http://schemas.microsoft.com/office/drawing/2014/main" id="{96CF405C-46F0-53A0-BCE2-BF7961DACC42}"/>
              </a:ext>
            </a:extLst>
          </p:cNvPr>
          <p:cNvSpPr txBox="1">
            <a:spLocks noGrp="1"/>
          </p:cNvSpPr>
          <p:nvPr>
            <p:ph type="sldNum" sz="quarter" idx="2"/>
          </p:nvPr>
        </p:nvSpPr>
        <p:spPr>
          <a:xfrm>
            <a:off x="11516763" y="6438479"/>
            <a:ext cx="402187" cy="226790"/>
          </a:xfrm>
          <a:prstGeom prst="rect">
            <a:avLst/>
          </a:prstGeom>
        </p:spPr>
        <p:txBody>
          <a:bodyPr/>
          <a:lstStyle>
            <a:lvl1pPr>
              <a:defRPr sz="700">
                <a:latin typeface="Tenorite" pitchFamily="2" charset="0"/>
              </a:defRPr>
            </a:lvl1pPr>
          </a:lstStyle>
          <a:p>
            <a:fld id="{86CB4B4D-7CA3-9044-876B-883B54F8677D}" type="slidenum">
              <a:rPr lang="en-US" noProof="0" smtClean="0"/>
              <a:pPr/>
              <a:t>‹#›</a:t>
            </a:fld>
            <a:endParaRPr lang="en-US" noProof="0"/>
          </a:p>
        </p:txBody>
      </p:sp>
      <p:sp>
        <p:nvSpPr>
          <p:cNvPr id="11" name="Text Placeholder 2">
            <a:extLst>
              <a:ext uri="{FF2B5EF4-FFF2-40B4-BE49-F238E27FC236}">
                <a16:creationId xmlns:a16="http://schemas.microsoft.com/office/drawing/2014/main" id="{9AF017FC-9510-B303-63CB-FE5928304F2B}"/>
              </a:ext>
            </a:extLst>
          </p:cNvPr>
          <p:cNvSpPr>
            <a:spLocks noGrp="1"/>
          </p:cNvSpPr>
          <p:nvPr>
            <p:ph type="body" idx="10" hasCustomPrompt="1"/>
          </p:nvPr>
        </p:nvSpPr>
        <p:spPr>
          <a:xfrm>
            <a:off x="5569507" y="911808"/>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2" name="Text Placeholder 2">
            <a:extLst>
              <a:ext uri="{FF2B5EF4-FFF2-40B4-BE49-F238E27FC236}">
                <a16:creationId xmlns:a16="http://schemas.microsoft.com/office/drawing/2014/main" id="{A8838CB1-0779-EF75-8AD5-415215F00A7F}"/>
              </a:ext>
            </a:extLst>
          </p:cNvPr>
          <p:cNvSpPr>
            <a:spLocks noGrp="1"/>
          </p:cNvSpPr>
          <p:nvPr>
            <p:ph type="body" idx="69" hasCustomPrompt="1"/>
          </p:nvPr>
        </p:nvSpPr>
        <p:spPr>
          <a:xfrm>
            <a:off x="5570305" y="655117"/>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3" name="Text Placeholder 2">
            <a:extLst>
              <a:ext uri="{FF2B5EF4-FFF2-40B4-BE49-F238E27FC236}">
                <a16:creationId xmlns:a16="http://schemas.microsoft.com/office/drawing/2014/main" id="{34D8DE2A-9A16-B4EE-5E45-5EE8B21B9CAE}"/>
              </a:ext>
            </a:extLst>
          </p:cNvPr>
          <p:cNvSpPr>
            <a:spLocks noGrp="1"/>
          </p:cNvSpPr>
          <p:nvPr>
            <p:ph type="body" idx="70" hasCustomPrompt="1"/>
          </p:nvPr>
        </p:nvSpPr>
        <p:spPr>
          <a:xfrm>
            <a:off x="7787648" y="911808"/>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4" name="Text Placeholder 2">
            <a:extLst>
              <a:ext uri="{FF2B5EF4-FFF2-40B4-BE49-F238E27FC236}">
                <a16:creationId xmlns:a16="http://schemas.microsoft.com/office/drawing/2014/main" id="{F3AB9511-7DE3-E379-3C73-C07EC7439D97}"/>
              </a:ext>
            </a:extLst>
          </p:cNvPr>
          <p:cNvSpPr>
            <a:spLocks noGrp="1"/>
          </p:cNvSpPr>
          <p:nvPr>
            <p:ph type="body" idx="71" hasCustomPrompt="1"/>
          </p:nvPr>
        </p:nvSpPr>
        <p:spPr>
          <a:xfrm>
            <a:off x="7788445" y="655117"/>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5" name="Text Placeholder 2">
            <a:extLst>
              <a:ext uri="{FF2B5EF4-FFF2-40B4-BE49-F238E27FC236}">
                <a16:creationId xmlns:a16="http://schemas.microsoft.com/office/drawing/2014/main" id="{79928CB3-4E0A-6BF7-8C4B-7DD8C84D6D12}"/>
              </a:ext>
            </a:extLst>
          </p:cNvPr>
          <p:cNvSpPr>
            <a:spLocks noGrp="1"/>
          </p:cNvSpPr>
          <p:nvPr>
            <p:ph type="body" idx="72" hasCustomPrompt="1"/>
          </p:nvPr>
        </p:nvSpPr>
        <p:spPr>
          <a:xfrm>
            <a:off x="10006547" y="911808"/>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7" name="Text Placeholder 2">
            <a:extLst>
              <a:ext uri="{FF2B5EF4-FFF2-40B4-BE49-F238E27FC236}">
                <a16:creationId xmlns:a16="http://schemas.microsoft.com/office/drawing/2014/main" id="{29E569B3-2C45-447B-0CEF-5175378C4815}"/>
              </a:ext>
            </a:extLst>
          </p:cNvPr>
          <p:cNvSpPr>
            <a:spLocks noGrp="1"/>
          </p:cNvSpPr>
          <p:nvPr>
            <p:ph type="body" idx="73" hasCustomPrompt="1"/>
          </p:nvPr>
        </p:nvSpPr>
        <p:spPr>
          <a:xfrm>
            <a:off x="10007344" y="655117"/>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0" name="Text Placeholder 2">
            <a:extLst>
              <a:ext uri="{FF2B5EF4-FFF2-40B4-BE49-F238E27FC236}">
                <a16:creationId xmlns:a16="http://schemas.microsoft.com/office/drawing/2014/main" id="{0740AD66-B1DE-65DB-537B-B4D7C2A6EC1F}"/>
              </a:ext>
            </a:extLst>
          </p:cNvPr>
          <p:cNvSpPr>
            <a:spLocks noGrp="1"/>
          </p:cNvSpPr>
          <p:nvPr>
            <p:ph type="body" idx="74" hasCustomPrompt="1"/>
          </p:nvPr>
        </p:nvSpPr>
        <p:spPr>
          <a:xfrm>
            <a:off x="5569507" y="2804210"/>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1" name="Text Placeholder 2">
            <a:extLst>
              <a:ext uri="{FF2B5EF4-FFF2-40B4-BE49-F238E27FC236}">
                <a16:creationId xmlns:a16="http://schemas.microsoft.com/office/drawing/2014/main" id="{D893897C-3D41-B496-3F5A-1E6EA17C33F8}"/>
              </a:ext>
            </a:extLst>
          </p:cNvPr>
          <p:cNvSpPr>
            <a:spLocks noGrp="1"/>
          </p:cNvSpPr>
          <p:nvPr>
            <p:ph type="body" idx="75" hasCustomPrompt="1"/>
          </p:nvPr>
        </p:nvSpPr>
        <p:spPr>
          <a:xfrm>
            <a:off x="5570305" y="2547519"/>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2" name="Text Placeholder 2">
            <a:extLst>
              <a:ext uri="{FF2B5EF4-FFF2-40B4-BE49-F238E27FC236}">
                <a16:creationId xmlns:a16="http://schemas.microsoft.com/office/drawing/2014/main" id="{7DEA7F89-992A-A7A3-692E-DEBE8D7B377B}"/>
              </a:ext>
            </a:extLst>
          </p:cNvPr>
          <p:cNvSpPr>
            <a:spLocks noGrp="1"/>
          </p:cNvSpPr>
          <p:nvPr>
            <p:ph type="body" idx="76" hasCustomPrompt="1"/>
          </p:nvPr>
        </p:nvSpPr>
        <p:spPr>
          <a:xfrm>
            <a:off x="7787647" y="2804210"/>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3" name="Text Placeholder 2">
            <a:extLst>
              <a:ext uri="{FF2B5EF4-FFF2-40B4-BE49-F238E27FC236}">
                <a16:creationId xmlns:a16="http://schemas.microsoft.com/office/drawing/2014/main" id="{7F991DCE-3F27-BFDA-8869-7A78B60F491B}"/>
              </a:ext>
            </a:extLst>
          </p:cNvPr>
          <p:cNvSpPr>
            <a:spLocks noGrp="1"/>
          </p:cNvSpPr>
          <p:nvPr>
            <p:ph type="body" idx="77" hasCustomPrompt="1"/>
          </p:nvPr>
        </p:nvSpPr>
        <p:spPr>
          <a:xfrm>
            <a:off x="7788445" y="2547519"/>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4" name="Text Placeholder 2">
            <a:extLst>
              <a:ext uri="{FF2B5EF4-FFF2-40B4-BE49-F238E27FC236}">
                <a16:creationId xmlns:a16="http://schemas.microsoft.com/office/drawing/2014/main" id="{B628A545-65DA-F39F-9F62-04A2FAEB81A6}"/>
              </a:ext>
            </a:extLst>
          </p:cNvPr>
          <p:cNvSpPr>
            <a:spLocks noGrp="1"/>
          </p:cNvSpPr>
          <p:nvPr>
            <p:ph type="body" idx="78" hasCustomPrompt="1"/>
          </p:nvPr>
        </p:nvSpPr>
        <p:spPr>
          <a:xfrm>
            <a:off x="10006546" y="2804210"/>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5" name="Text Placeholder 2">
            <a:extLst>
              <a:ext uri="{FF2B5EF4-FFF2-40B4-BE49-F238E27FC236}">
                <a16:creationId xmlns:a16="http://schemas.microsoft.com/office/drawing/2014/main" id="{1248EA05-7F9F-E655-DCDE-4BA974449FB2}"/>
              </a:ext>
            </a:extLst>
          </p:cNvPr>
          <p:cNvSpPr>
            <a:spLocks noGrp="1"/>
          </p:cNvSpPr>
          <p:nvPr>
            <p:ph type="body" idx="79" hasCustomPrompt="1"/>
          </p:nvPr>
        </p:nvSpPr>
        <p:spPr>
          <a:xfrm>
            <a:off x="10007344" y="2547519"/>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6" name="Text Placeholder 2">
            <a:extLst>
              <a:ext uri="{FF2B5EF4-FFF2-40B4-BE49-F238E27FC236}">
                <a16:creationId xmlns:a16="http://schemas.microsoft.com/office/drawing/2014/main" id="{D5594E72-4A19-954E-697F-A869B2064FED}"/>
              </a:ext>
            </a:extLst>
          </p:cNvPr>
          <p:cNvSpPr>
            <a:spLocks noGrp="1"/>
          </p:cNvSpPr>
          <p:nvPr>
            <p:ph type="body" idx="80" hasCustomPrompt="1"/>
          </p:nvPr>
        </p:nvSpPr>
        <p:spPr>
          <a:xfrm>
            <a:off x="5569507" y="4707759"/>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7" name="Text Placeholder 2">
            <a:extLst>
              <a:ext uri="{FF2B5EF4-FFF2-40B4-BE49-F238E27FC236}">
                <a16:creationId xmlns:a16="http://schemas.microsoft.com/office/drawing/2014/main" id="{17404769-C80B-297C-3131-AB8DDA7702A1}"/>
              </a:ext>
            </a:extLst>
          </p:cNvPr>
          <p:cNvSpPr>
            <a:spLocks noGrp="1"/>
          </p:cNvSpPr>
          <p:nvPr>
            <p:ph type="body" idx="81" hasCustomPrompt="1"/>
          </p:nvPr>
        </p:nvSpPr>
        <p:spPr>
          <a:xfrm>
            <a:off x="5570305" y="4451068"/>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8" name="Text Placeholder 2">
            <a:extLst>
              <a:ext uri="{FF2B5EF4-FFF2-40B4-BE49-F238E27FC236}">
                <a16:creationId xmlns:a16="http://schemas.microsoft.com/office/drawing/2014/main" id="{3AFBCE18-7166-B191-40B2-5BE4C3621548}"/>
              </a:ext>
            </a:extLst>
          </p:cNvPr>
          <p:cNvSpPr>
            <a:spLocks noGrp="1"/>
          </p:cNvSpPr>
          <p:nvPr>
            <p:ph type="body" idx="82" hasCustomPrompt="1"/>
          </p:nvPr>
        </p:nvSpPr>
        <p:spPr>
          <a:xfrm>
            <a:off x="7787647" y="4707759"/>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9" name="Text Placeholder 2">
            <a:extLst>
              <a:ext uri="{FF2B5EF4-FFF2-40B4-BE49-F238E27FC236}">
                <a16:creationId xmlns:a16="http://schemas.microsoft.com/office/drawing/2014/main" id="{4F9DE130-5823-B8BD-8C24-55515E251EB4}"/>
              </a:ext>
            </a:extLst>
          </p:cNvPr>
          <p:cNvSpPr>
            <a:spLocks noGrp="1"/>
          </p:cNvSpPr>
          <p:nvPr>
            <p:ph type="body" idx="83" hasCustomPrompt="1"/>
          </p:nvPr>
        </p:nvSpPr>
        <p:spPr>
          <a:xfrm>
            <a:off x="7788445" y="4451068"/>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0" name="Text Placeholder 2">
            <a:extLst>
              <a:ext uri="{FF2B5EF4-FFF2-40B4-BE49-F238E27FC236}">
                <a16:creationId xmlns:a16="http://schemas.microsoft.com/office/drawing/2014/main" id="{53A11E6F-6F61-34BA-56EC-D02FE9EA1489}"/>
              </a:ext>
            </a:extLst>
          </p:cNvPr>
          <p:cNvSpPr>
            <a:spLocks noGrp="1"/>
          </p:cNvSpPr>
          <p:nvPr>
            <p:ph type="body" idx="84" hasCustomPrompt="1"/>
          </p:nvPr>
        </p:nvSpPr>
        <p:spPr>
          <a:xfrm>
            <a:off x="10006546" y="4707759"/>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1" name="Text Placeholder 2">
            <a:extLst>
              <a:ext uri="{FF2B5EF4-FFF2-40B4-BE49-F238E27FC236}">
                <a16:creationId xmlns:a16="http://schemas.microsoft.com/office/drawing/2014/main" id="{6B3ADE76-A2A8-FE24-9F30-2348BB090379}"/>
              </a:ext>
            </a:extLst>
          </p:cNvPr>
          <p:cNvSpPr>
            <a:spLocks noGrp="1"/>
          </p:cNvSpPr>
          <p:nvPr>
            <p:ph type="body" idx="85" hasCustomPrompt="1"/>
          </p:nvPr>
        </p:nvSpPr>
        <p:spPr>
          <a:xfrm>
            <a:off x="10007344" y="4451068"/>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Tree>
    <p:extLst>
      <p:ext uri="{BB962C8B-B14F-4D97-AF65-F5344CB8AC3E}">
        <p14:creationId xmlns:p14="http://schemas.microsoft.com/office/powerpoint/2010/main" val="14374628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rc_withtext_Turquoise">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2529E793-AFEB-3378-1195-C18B6D81683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1"/>
            <a:ext cx="5149849" cy="6860819"/>
          </a:xfrm>
          <a:prstGeom prst="rect">
            <a:avLst/>
          </a:prstGeom>
        </p:spPr>
      </p:pic>
      <p:sp>
        <p:nvSpPr>
          <p:cNvPr id="2" name="Title 1">
            <a:extLst>
              <a:ext uri="{FF2B5EF4-FFF2-40B4-BE49-F238E27FC236}">
                <a16:creationId xmlns:a16="http://schemas.microsoft.com/office/drawing/2014/main" id="{36AD2702-CABF-3E3E-5BD4-AEBB60CC8503}"/>
              </a:ext>
            </a:extLst>
          </p:cNvPr>
          <p:cNvSpPr>
            <a:spLocks noGrp="1"/>
          </p:cNvSpPr>
          <p:nvPr>
            <p:ph type="title" hasCustomPrompt="1"/>
          </p:nvPr>
        </p:nvSpPr>
        <p:spPr>
          <a:xfrm>
            <a:off x="674742" y="572408"/>
            <a:ext cx="3430402" cy="1369364"/>
          </a:xfrm>
          <a:prstGeom prst="rect">
            <a:avLst/>
          </a:prstGeom>
        </p:spPr>
        <p:txBody>
          <a:bodyPr/>
          <a:lstStyle>
            <a:lvl1pPr>
              <a:lnSpc>
                <a:spcPct val="100000"/>
              </a:lnSpc>
              <a:defRPr sz="4000" b="1">
                <a:solidFill>
                  <a:schemeClr val="bg1"/>
                </a:solidFill>
                <a:latin typeface="Tenorite" pitchFamily="2" charset="0"/>
              </a:defRPr>
            </a:lvl1pPr>
          </a:lstStyle>
          <a:p>
            <a:r>
              <a:rPr lang="en-US"/>
              <a:t>Click to add title</a:t>
            </a:r>
            <a:endParaRPr lang="en-AR"/>
          </a:p>
        </p:txBody>
      </p:sp>
      <p:sp>
        <p:nvSpPr>
          <p:cNvPr id="42" name="Text Placeholder 2">
            <a:extLst>
              <a:ext uri="{FF2B5EF4-FFF2-40B4-BE49-F238E27FC236}">
                <a16:creationId xmlns:a16="http://schemas.microsoft.com/office/drawing/2014/main" id="{6C64D332-3052-2EA8-E796-D122AA10ED73}"/>
              </a:ext>
            </a:extLst>
          </p:cNvPr>
          <p:cNvSpPr>
            <a:spLocks noGrp="1"/>
          </p:cNvSpPr>
          <p:nvPr>
            <p:ph type="body" idx="28" hasCustomPrompt="1"/>
          </p:nvPr>
        </p:nvSpPr>
        <p:spPr>
          <a:xfrm>
            <a:off x="674741" y="2538213"/>
            <a:ext cx="3430402" cy="2006077"/>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description</a:t>
            </a:r>
          </a:p>
        </p:txBody>
      </p:sp>
      <p:pic>
        <p:nvPicPr>
          <p:cNvPr id="5" name="Picture 7" descr="Picture 7">
            <a:extLst>
              <a:ext uri="{FF2B5EF4-FFF2-40B4-BE49-F238E27FC236}">
                <a16:creationId xmlns:a16="http://schemas.microsoft.com/office/drawing/2014/main" id="{FF40A6A5-5300-FF06-F3D4-38C1B8F9192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6" name="Número de diapositiva">
            <a:extLst>
              <a:ext uri="{FF2B5EF4-FFF2-40B4-BE49-F238E27FC236}">
                <a16:creationId xmlns:a16="http://schemas.microsoft.com/office/drawing/2014/main" id="{E03639F1-C12A-89B9-9314-56E922E0D85E}"/>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tx1"/>
                </a:solidFill>
                <a:latin typeface="Tenorite" pitchFamily="2" charset="0"/>
              </a:defRPr>
            </a:lvl1pPr>
          </a:lstStyle>
          <a:p>
            <a:fld id="{86CB4B4D-7CA3-9044-876B-883B54F8677D}" type="slidenum">
              <a:rPr lang="en-US" smtClean="0"/>
              <a:pPr/>
              <a:t>‹#›</a:t>
            </a:fld>
            <a:endParaRPr lang="en-US"/>
          </a:p>
        </p:txBody>
      </p:sp>
      <p:sp>
        <p:nvSpPr>
          <p:cNvPr id="11" name="Text Placeholder 2">
            <a:extLst>
              <a:ext uri="{FF2B5EF4-FFF2-40B4-BE49-F238E27FC236}">
                <a16:creationId xmlns:a16="http://schemas.microsoft.com/office/drawing/2014/main" id="{4F4FD93D-781E-CF26-786A-8CC0CB3E45AF}"/>
              </a:ext>
            </a:extLst>
          </p:cNvPr>
          <p:cNvSpPr>
            <a:spLocks noGrp="1"/>
          </p:cNvSpPr>
          <p:nvPr>
            <p:ph type="body" idx="10" hasCustomPrompt="1"/>
          </p:nvPr>
        </p:nvSpPr>
        <p:spPr>
          <a:xfrm>
            <a:off x="5569507" y="911808"/>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2" name="Text Placeholder 2">
            <a:extLst>
              <a:ext uri="{FF2B5EF4-FFF2-40B4-BE49-F238E27FC236}">
                <a16:creationId xmlns:a16="http://schemas.microsoft.com/office/drawing/2014/main" id="{FB60347B-B984-137C-A3E4-AEDAB5A18699}"/>
              </a:ext>
            </a:extLst>
          </p:cNvPr>
          <p:cNvSpPr>
            <a:spLocks noGrp="1"/>
          </p:cNvSpPr>
          <p:nvPr>
            <p:ph type="body" idx="69" hasCustomPrompt="1"/>
          </p:nvPr>
        </p:nvSpPr>
        <p:spPr>
          <a:xfrm>
            <a:off x="5570305" y="655117"/>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3" name="Text Placeholder 2">
            <a:extLst>
              <a:ext uri="{FF2B5EF4-FFF2-40B4-BE49-F238E27FC236}">
                <a16:creationId xmlns:a16="http://schemas.microsoft.com/office/drawing/2014/main" id="{D55E329F-A8B2-A8E1-3D83-3C70F8F344E1}"/>
              </a:ext>
            </a:extLst>
          </p:cNvPr>
          <p:cNvSpPr>
            <a:spLocks noGrp="1"/>
          </p:cNvSpPr>
          <p:nvPr>
            <p:ph type="body" idx="70" hasCustomPrompt="1"/>
          </p:nvPr>
        </p:nvSpPr>
        <p:spPr>
          <a:xfrm>
            <a:off x="7787648" y="911808"/>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4" name="Text Placeholder 2">
            <a:extLst>
              <a:ext uri="{FF2B5EF4-FFF2-40B4-BE49-F238E27FC236}">
                <a16:creationId xmlns:a16="http://schemas.microsoft.com/office/drawing/2014/main" id="{DD07D3EF-427A-5C23-589C-367031FB1E79}"/>
              </a:ext>
            </a:extLst>
          </p:cNvPr>
          <p:cNvSpPr>
            <a:spLocks noGrp="1"/>
          </p:cNvSpPr>
          <p:nvPr>
            <p:ph type="body" idx="71" hasCustomPrompt="1"/>
          </p:nvPr>
        </p:nvSpPr>
        <p:spPr>
          <a:xfrm>
            <a:off x="7788445" y="655117"/>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5" name="Text Placeholder 2">
            <a:extLst>
              <a:ext uri="{FF2B5EF4-FFF2-40B4-BE49-F238E27FC236}">
                <a16:creationId xmlns:a16="http://schemas.microsoft.com/office/drawing/2014/main" id="{2C3388BF-456E-71C7-EAF6-C0EEF0D7AA5D}"/>
              </a:ext>
            </a:extLst>
          </p:cNvPr>
          <p:cNvSpPr>
            <a:spLocks noGrp="1"/>
          </p:cNvSpPr>
          <p:nvPr>
            <p:ph type="body" idx="72" hasCustomPrompt="1"/>
          </p:nvPr>
        </p:nvSpPr>
        <p:spPr>
          <a:xfrm>
            <a:off x="10006547" y="911808"/>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7" name="Text Placeholder 2">
            <a:extLst>
              <a:ext uri="{FF2B5EF4-FFF2-40B4-BE49-F238E27FC236}">
                <a16:creationId xmlns:a16="http://schemas.microsoft.com/office/drawing/2014/main" id="{00F6734B-6CFE-70B3-1CEA-64D56096AFCE}"/>
              </a:ext>
            </a:extLst>
          </p:cNvPr>
          <p:cNvSpPr>
            <a:spLocks noGrp="1"/>
          </p:cNvSpPr>
          <p:nvPr>
            <p:ph type="body" idx="73" hasCustomPrompt="1"/>
          </p:nvPr>
        </p:nvSpPr>
        <p:spPr>
          <a:xfrm>
            <a:off x="10007344" y="655117"/>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0" name="Text Placeholder 2">
            <a:extLst>
              <a:ext uri="{FF2B5EF4-FFF2-40B4-BE49-F238E27FC236}">
                <a16:creationId xmlns:a16="http://schemas.microsoft.com/office/drawing/2014/main" id="{98689349-4BAA-B994-858C-91C0F8D58343}"/>
              </a:ext>
            </a:extLst>
          </p:cNvPr>
          <p:cNvSpPr>
            <a:spLocks noGrp="1"/>
          </p:cNvSpPr>
          <p:nvPr>
            <p:ph type="body" idx="74" hasCustomPrompt="1"/>
          </p:nvPr>
        </p:nvSpPr>
        <p:spPr>
          <a:xfrm>
            <a:off x="5569507" y="2804210"/>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1" name="Text Placeholder 2">
            <a:extLst>
              <a:ext uri="{FF2B5EF4-FFF2-40B4-BE49-F238E27FC236}">
                <a16:creationId xmlns:a16="http://schemas.microsoft.com/office/drawing/2014/main" id="{B3FE7496-5859-FC49-0BEC-483B4E3DA384}"/>
              </a:ext>
            </a:extLst>
          </p:cNvPr>
          <p:cNvSpPr>
            <a:spLocks noGrp="1"/>
          </p:cNvSpPr>
          <p:nvPr>
            <p:ph type="body" idx="75" hasCustomPrompt="1"/>
          </p:nvPr>
        </p:nvSpPr>
        <p:spPr>
          <a:xfrm>
            <a:off x="5570305" y="2547519"/>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2" name="Text Placeholder 2">
            <a:extLst>
              <a:ext uri="{FF2B5EF4-FFF2-40B4-BE49-F238E27FC236}">
                <a16:creationId xmlns:a16="http://schemas.microsoft.com/office/drawing/2014/main" id="{22D4F0DC-D206-FB16-6614-8A1F119C54F1}"/>
              </a:ext>
            </a:extLst>
          </p:cNvPr>
          <p:cNvSpPr>
            <a:spLocks noGrp="1"/>
          </p:cNvSpPr>
          <p:nvPr>
            <p:ph type="body" idx="76" hasCustomPrompt="1"/>
          </p:nvPr>
        </p:nvSpPr>
        <p:spPr>
          <a:xfrm>
            <a:off x="7787647" y="2804210"/>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3" name="Text Placeholder 2">
            <a:extLst>
              <a:ext uri="{FF2B5EF4-FFF2-40B4-BE49-F238E27FC236}">
                <a16:creationId xmlns:a16="http://schemas.microsoft.com/office/drawing/2014/main" id="{EB48E6DC-6235-5A57-B0AA-6561890C33EE}"/>
              </a:ext>
            </a:extLst>
          </p:cNvPr>
          <p:cNvSpPr>
            <a:spLocks noGrp="1"/>
          </p:cNvSpPr>
          <p:nvPr>
            <p:ph type="body" idx="77" hasCustomPrompt="1"/>
          </p:nvPr>
        </p:nvSpPr>
        <p:spPr>
          <a:xfrm>
            <a:off x="7788445" y="2547519"/>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4" name="Text Placeholder 2">
            <a:extLst>
              <a:ext uri="{FF2B5EF4-FFF2-40B4-BE49-F238E27FC236}">
                <a16:creationId xmlns:a16="http://schemas.microsoft.com/office/drawing/2014/main" id="{AA7C4267-679A-F7AA-5DA0-A399148F8E1F}"/>
              </a:ext>
            </a:extLst>
          </p:cNvPr>
          <p:cNvSpPr>
            <a:spLocks noGrp="1"/>
          </p:cNvSpPr>
          <p:nvPr>
            <p:ph type="body" idx="78" hasCustomPrompt="1"/>
          </p:nvPr>
        </p:nvSpPr>
        <p:spPr>
          <a:xfrm>
            <a:off x="10006546" y="2804210"/>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5" name="Text Placeholder 2">
            <a:extLst>
              <a:ext uri="{FF2B5EF4-FFF2-40B4-BE49-F238E27FC236}">
                <a16:creationId xmlns:a16="http://schemas.microsoft.com/office/drawing/2014/main" id="{22F10505-55AE-AA9E-AEF7-45FAD8D2A788}"/>
              </a:ext>
            </a:extLst>
          </p:cNvPr>
          <p:cNvSpPr>
            <a:spLocks noGrp="1"/>
          </p:cNvSpPr>
          <p:nvPr>
            <p:ph type="body" idx="79" hasCustomPrompt="1"/>
          </p:nvPr>
        </p:nvSpPr>
        <p:spPr>
          <a:xfrm>
            <a:off x="10007344" y="2547519"/>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6" name="Text Placeholder 2">
            <a:extLst>
              <a:ext uri="{FF2B5EF4-FFF2-40B4-BE49-F238E27FC236}">
                <a16:creationId xmlns:a16="http://schemas.microsoft.com/office/drawing/2014/main" id="{79765D94-ECA6-E574-B4BE-3858DD9644D6}"/>
              </a:ext>
            </a:extLst>
          </p:cNvPr>
          <p:cNvSpPr>
            <a:spLocks noGrp="1"/>
          </p:cNvSpPr>
          <p:nvPr>
            <p:ph type="body" idx="80" hasCustomPrompt="1"/>
          </p:nvPr>
        </p:nvSpPr>
        <p:spPr>
          <a:xfrm>
            <a:off x="5569507" y="4707759"/>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7" name="Text Placeholder 2">
            <a:extLst>
              <a:ext uri="{FF2B5EF4-FFF2-40B4-BE49-F238E27FC236}">
                <a16:creationId xmlns:a16="http://schemas.microsoft.com/office/drawing/2014/main" id="{1B013CAE-2F14-60FC-91F6-6F82984D66D2}"/>
              </a:ext>
            </a:extLst>
          </p:cNvPr>
          <p:cNvSpPr>
            <a:spLocks noGrp="1"/>
          </p:cNvSpPr>
          <p:nvPr>
            <p:ph type="body" idx="81" hasCustomPrompt="1"/>
          </p:nvPr>
        </p:nvSpPr>
        <p:spPr>
          <a:xfrm>
            <a:off x="5570305" y="4451068"/>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8" name="Text Placeholder 2">
            <a:extLst>
              <a:ext uri="{FF2B5EF4-FFF2-40B4-BE49-F238E27FC236}">
                <a16:creationId xmlns:a16="http://schemas.microsoft.com/office/drawing/2014/main" id="{FA002CA9-AC81-EC9F-34EE-CBA58BE98B20}"/>
              </a:ext>
            </a:extLst>
          </p:cNvPr>
          <p:cNvSpPr>
            <a:spLocks noGrp="1"/>
          </p:cNvSpPr>
          <p:nvPr>
            <p:ph type="body" idx="82" hasCustomPrompt="1"/>
          </p:nvPr>
        </p:nvSpPr>
        <p:spPr>
          <a:xfrm>
            <a:off x="7787647" y="4707759"/>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9" name="Text Placeholder 2">
            <a:extLst>
              <a:ext uri="{FF2B5EF4-FFF2-40B4-BE49-F238E27FC236}">
                <a16:creationId xmlns:a16="http://schemas.microsoft.com/office/drawing/2014/main" id="{CA9592E6-0243-548A-311A-55A72FD57624}"/>
              </a:ext>
            </a:extLst>
          </p:cNvPr>
          <p:cNvSpPr>
            <a:spLocks noGrp="1"/>
          </p:cNvSpPr>
          <p:nvPr>
            <p:ph type="body" idx="83" hasCustomPrompt="1"/>
          </p:nvPr>
        </p:nvSpPr>
        <p:spPr>
          <a:xfrm>
            <a:off x="7788445" y="4451068"/>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0" name="Text Placeholder 2">
            <a:extLst>
              <a:ext uri="{FF2B5EF4-FFF2-40B4-BE49-F238E27FC236}">
                <a16:creationId xmlns:a16="http://schemas.microsoft.com/office/drawing/2014/main" id="{27AAFD58-EC55-0295-6AD4-3D3FDD7C7E97}"/>
              </a:ext>
            </a:extLst>
          </p:cNvPr>
          <p:cNvSpPr>
            <a:spLocks noGrp="1"/>
          </p:cNvSpPr>
          <p:nvPr>
            <p:ph type="body" idx="84" hasCustomPrompt="1"/>
          </p:nvPr>
        </p:nvSpPr>
        <p:spPr>
          <a:xfrm>
            <a:off x="10006546" y="4707759"/>
            <a:ext cx="2002176" cy="426338"/>
          </a:xfrm>
          <a:prstGeom prst="rect">
            <a:avLst/>
          </a:prstGeom>
        </p:spPr>
        <p:txBody>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1" name="Text Placeholder 2">
            <a:extLst>
              <a:ext uri="{FF2B5EF4-FFF2-40B4-BE49-F238E27FC236}">
                <a16:creationId xmlns:a16="http://schemas.microsoft.com/office/drawing/2014/main" id="{12F76B08-1C80-608C-A4B0-AD2DF87E9D57}"/>
              </a:ext>
            </a:extLst>
          </p:cNvPr>
          <p:cNvSpPr>
            <a:spLocks noGrp="1"/>
          </p:cNvSpPr>
          <p:nvPr>
            <p:ph type="body" idx="85" hasCustomPrompt="1"/>
          </p:nvPr>
        </p:nvSpPr>
        <p:spPr>
          <a:xfrm>
            <a:off x="10007344" y="4451068"/>
            <a:ext cx="1688759" cy="218247"/>
          </a:xfrm>
          <a:prstGeom prst="rect">
            <a:avLst/>
          </a:prstGeom>
        </p:spPr>
        <p:txBody>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Tree>
    <p:extLst>
      <p:ext uri="{BB962C8B-B14F-4D97-AF65-F5344CB8AC3E}">
        <p14:creationId xmlns:p14="http://schemas.microsoft.com/office/powerpoint/2010/main" val="4036588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mall_Left_Arc_Purple">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9763AF2-E736-2347-78E4-BF67D7173D36}"/>
              </a:ext>
            </a:extLst>
          </p:cNvPr>
          <p:cNvSpPr/>
          <p:nvPr userDrawn="1"/>
        </p:nvSpPr>
        <p:spPr>
          <a:xfrm>
            <a:off x="1535" y="447"/>
            <a:ext cx="4062518" cy="6857109"/>
          </a:xfrm>
          <a:prstGeom prst="rect">
            <a:avLst/>
          </a:prstGeom>
          <a:solidFill>
            <a:srgbClr val="8D39B0"/>
          </a:solidFill>
          <a:ln w="12700">
            <a:miter lim="400000"/>
          </a:ln>
        </p:spPr>
        <p:txBody>
          <a:bodyPr lIns="45719" rIns="45719" anchor="ctr"/>
          <a:lstStyle/>
          <a:p>
            <a:pPr algn="ctr">
              <a:defRPr sz="1000">
                <a:solidFill>
                  <a:srgbClr val="FFFFFF"/>
                </a:solidFill>
              </a:defRPr>
            </a:pPr>
            <a:endParaRPr>
              <a:latin typeface="Tenorite" pitchFamily="2" charset="0"/>
            </a:endParaRPr>
          </a:p>
        </p:txBody>
      </p:sp>
      <p:pic>
        <p:nvPicPr>
          <p:cNvPr id="34" name="Imagen 4" descr="Imagen 4">
            <a:extLst>
              <a:ext uri="{FF2B5EF4-FFF2-40B4-BE49-F238E27FC236}">
                <a16:creationId xmlns:a16="http://schemas.microsoft.com/office/drawing/2014/main" id="{BB728CA3-B767-A7A6-4D1D-04958739D23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831265" y="2100171"/>
            <a:ext cx="6857997" cy="2657662"/>
          </a:xfrm>
          <a:prstGeom prst="rect">
            <a:avLst/>
          </a:prstGeom>
          <a:ln w="12700">
            <a:miter lim="400000"/>
          </a:ln>
        </p:spPr>
      </p:pic>
      <p:sp>
        <p:nvSpPr>
          <p:cNvPr id="38" name="Text Placeholder 2">
            <a:extLst>
              <a:ext uri="{FF2B5EF4-FFF2-40B4-BE49-F238E27FC236}">
                <a16:creationId xmlns:a16="http://schemas.microsoft.com/office/drawing/2014/main" id="{078DF32A-8B78-A20D-F7F7-99AFD4570BFF}"/>
              </a:ext>
            </a:extLst>
          </p:cNvPr>
          <p:cNvSpPr>
            <a:spLocks noGrp="1"/>
          </p:cNvSpPr>
          <p:nvPr>
            <p:ph type="body" idx="31" hasCustomPrompt="1"/>
          </p:nvPr>
        </p:nvSpPr>
        <p:spPr>
          <a:xfrm>
            <a:off x="541738" y="2164140"/>
            <a:ext cx="2849855" cy="4136907"/>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1" name="Text Placeholder 2">
            <a:extLst>
              <a:ext uri="{FF2B5EF4-FFF2-40B4-BE49-F238E27FC236}">
                <a16:creationId xmlns:a16="http://schemas.microsoft.com/office/drawing/2014/main" id="{9EE73AA8-2AE3-F4CF-2B19-CBFDD0E8E593}"/>
              </a:ext>
            </a:extLst>
          </p:cNvPr>
          <p:cNvSpPr>
            <a:spLocks noGrp="1"/>
          </p:cNvSpPr>
          <p:nvPr>
            <p:ph type="body" idx="32" hasCustomPrompt="1"/>
          </p:nvPr>
        </p:nvSpPr>
        <p:spPr>
          <a:xfrm>
            <a:off x="559269" y="617882"/>
            <a:ext cx="2849855" cy="462774"/>
          </a:xfrm>
          <a:prstGeom prst="rect">
            <a:avLst/>
          </a:prstGeom>
        </p:spPr>
        <p:txBody>
          <a:bodyPr/>
          <a:lstStyle>
            <a:lvl1pPr marL="0" indent="0">
              <a:buNone/>
              <a:defRPr sz="2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2" name="Text Placeholder 2">
            <a:extLst>
              <a:ext uri="{FF2B5EF4-FFF2-40B4-BE49-F238E27FC236}">
                <a16:creationId xmlns:a16="http://schemas.microsoft.com/office/drawing/2014/main" id="{E04B46F7-7475-8424-C2B4-90FAF352CC7B}"/>
              </a:ext>
            </a:extLst>
          </p:cNvPr>
          <p:cNvSpPr>
            <a:spLocks noGrp="1"/>
          </p:cNvSpPr>
          <p:nvPr>
            <p:ph type="body" idx="33" hasCustomPrompt="1"/>
          </p:nvPr>
        </p:nvSpPr>
        <p:spPr>
          <a:xfrm>
            <a:off x="4323437" y="617882"/>
            <a:ext cx="1412345" cy="501743"/>
          </a:xfrm>
          <a:prstGeom prst="rect">
            <a:avLst/>
          </a:prstGeom>
        </p:spPr>
        <p:txBody>
          <a:bodyPr/>
          <a:lstStyle>
            <a:lvl1pPr marL="0" indent="0">
              <a:buNone/>
              <a:defRPr sz="36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53" name="Text Placeholder 2">
            <a:extLst>
              <a:ext uri="{FF2B5EF4-FFF2-40B4-BE49-F238E27FC236}">
                <a16:creationId xmlns:a16="http://schemas.microsoft.com/office/drawing/2014/main" id="{EA33A8B9-6580-908D-6116-94EDA157C9C5}"/>
              </a:ext>
            </a:extLst>
          </p:cNvPr>
          <p:cNvSpPr>
            <a:spLocks noGrp="1"/>
          </p:cNvSpPr>
          <p:nvPr>
            <p:ph type="body" idx="34" hasCustomPrompt="1"/>
          </p:nvPr>
        </p:nvSpPr>
        <p:spPr>
          <a:xfrm>
            <a:off x="4314306" y="1235509"/>
            <a:ext cx="2286000" cy="299753"/>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6" name="Text Placeholder 2">
            <a:extLst>
              <a:ext uri="{FF2B5EF4-FFF2-40B4-BE49-F238E27FC236}">
                <a16:creationId xmlns:a16="http://schemas.microsoft.com/office/drawing/2014/main" id="{8D009108-7602-9B2B-E6B6-15C28F25DC3F}"/>
              </a:ext>
            </a:extLst>
          </p:cNvPr>
          <p:cNvSpPr>
            <a:spLocks noGrp="1"/>
          </p:cNvSpPr>
          <p:nvPr>
            <p:ph type="body" idx="54" hasCustomPrompt="1"/>
          </p:nvPr>
        </p:nvSpPr>
        <p:spPr>
          <a:xfrm>
            <a:off x="7256441" y="3404061"/>
            <a:ext cx="4048868" cy="727364"/>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7" name="Text Placeholder 2">
            <a:extLst>
              <a:ext uri="{FF2B5EF4-FFF2-40B4-BE49-F238E27FC236}">
                <a16:creationId xmlns:a16="http://schemas.microsoft.com/office/drawing/2014/main" id="{D3E538E8-AFD2-08F1-0FBF-B17269972B7A}"/>
              </a:ext>
            </a:extLst>
          </p:cNvPr>
          <p:cNvSpPr>
            <a:spLocks noGrp="1"/>
          </p:cNvSpPr>
          <p:nvPr>
            <p:ph type="body" idx="55" hasCustomPrompt="1"/>
          </p:nvPr>
        </p:nvSpPr>
        <p:spPr>
          <a:xfrm>
            <a:off x="7256441" y="4437112"/>
            <a:ext cx="2286000" cy="212469"/>
          </a:xfrm>
          <a:prstGeom prst="rect">
            <a:avLst/>
          </a:prstGeom>
        </p:spPr>
        <p:txBody>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8" name="Text Placeholder 2">
            <a:extLst>
              <a:ext uri="{FF2B5EF4-FFF2-40B4-BE49-F238E27FC236}">
                <a16:creationId xmlns:a16="http://schemas.microsoft.com/office/drawing/2014/main" id="{A07DCDB3-09F5-CDAD-A741-47DC7C4943D7}"/>
              </a:ext>
            </a:extLst>
          </p:cNvPr>
          <p:cNvSpPr>
            <a:spLocks noGrp="1"/>
          </p:cNvSpPr>
          <p:nvPr>
            <p:ph type="body" idx="56" hasCustomPrompt="1"/>
          </p:nvPr>
        </p:nvSpPr>
        <p:spPr>
          <a:xfrm>
            <a:off x="7256441" y="4711926"/>
            <a:ext cx="4048868" cy="475216"/>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9" name="Text Placeholder 2">
            <a:extLst>
              <a:ext uri="{FF2B5EF4-FFF2-40B4-BE49-F238E27FC236}">
                <a16:creationId xmlns:a16="http://schemas.microsoft.com/office/drawing/2014/main" id="{DD8D7B17-4072-8F7B-AE3B-5C694F0EBB2D}"/>
              </a:ext>
            </a:extLst>
          </p:cNvPr>
          <p:cNvSpPr>
            <a:spLocks noGrp="1"/>
          </p:cNvSpPr>
          <p:nvPr>
            <p:ph type="body" idx="57" hasCustomPrompt="1"/>
          </p:nvPr>
        </p:nvSpPr>
        <p:spPr>
          <a:xfrm>
            <a:off x="7256441" y="5373216"/>
            <a:ext cx="2286000" cy="212469"/>
          </a:xfrm>
          <a:prstGeom prst="rect">
            <a:avLst/>
          </a:prstGeom>
        </p:spPr>
        <p:txBody>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0" name="Text Placeholder 2">
            <a:extLst>
              <a:ext uri="{FF2B5EF4-FFF2-40B4-BE49-F238E27FC236}">
                <a16:creationId xmlns:a16="http://schemas.microsoft.com/office/drawing/2014/main" id="{83D40A79-8F17-9CDC-9FD1-6ED6A506A44A}"/>
              </a:ext>
            </a:extLst>
          </p:cNvPr>
          <p:cNvSpPr>
            <a:spLocks noGrp="1"/>
          </p:cNvSpPr>
          <p:nvPr>
            <p:ph type="body" idx="58" hasCustomPrompt="1"/>
          </p:nvPr>
        </p:nvSpPr>
        <p:spPr>
          <a:xfrm>
            <a:off x="7256441" y="5648030"/>
            <a:ext cx="4048868" cy="727364"/>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1" name="Text Placeholder 2">
            <a:extLst>
              <a:ext uri="{FF2B5EF4-FFF2-40B4-BE49-F238E27FC236}">
                <a16:creationId xmlns:a16="http://schemas.microsoft.com/office/drawing/2014/main" id="{772D3320-4D24-4861-AC2C-7C8D6702E50B}"/>
              </a:ext>
            </a:extLst>
          </p:cNvPr>
          <p:cNvSpPr>
            <a:spLocks noGrp="1"/>
          </p:cNvSpPr>
          <p:nvPr>
            <p:ph type="body" idx="59" hasCustomPrompt="1"/>
          </p:nvPr>
        </p:nvSpPr>
        <p:spPr>
          <a:xfrm>
            <a:off x="7256441" y="3140968"/>
            <a:ext cx="2286000" cy="212469"/>
          </a:xfrm>
          <a:prstGeom prst="rect">
            <a:avLst/>
          </a:prstGeom>
        </p:spPr>
        <p:txBody>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3" name="Text Placeholder 2">
            <a:extLst>
              <a:ext uri="{FF2B5EF4-FFF2-40B4-BE49-F238E27FC236}">
                <a16:creationId xmlns:a16="http://schemas.microsoft.com/office/drawing/2014/main" id="{A66BD1DA-AAA5-522D-6B5E-A212C7635A07}"/>
              </a:ext>
            </a:extLst>
          </p:cNvPr>
          <p:cNvSpPr>
            <a:spLocks noGrp="1"/>
          </p:cNvSpPr>
          <p:nvPr>
            <p:ph type="body" idx="60" hasCustomPrompt="1"/>
          </p:nvPr>
        </p:nvSpPr>
        <p:spPr>
          <a:xfrm>
            <a:off x="541738" y="1196753"/>
            <a:ext cx="2849855" cy="307852"/>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5" name="Picture 7" descr="Picture 7">
            <a:extLst>
              <a:ext uri="{FF2B5EF4-FFF2-40B4-BE49-F238E27FC236}">
                <a16:creationId xmlns:a16="http://schemas.microsoft.com/office/drawing/2014/main" id="{A3A1A6EC-4A9D-2ACD-8D1F-C4B8527B1E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12" name="Número de diapositiva">
            <a:extLst>
              <a:ext uri="{FF2B5EF4-FFF2-40B4-BE49-F238E27FC236}">
                <a16:creationId xmlns:a16="http://schemas.microsoft.com/office/drawing/2014/main" id="{04C9D428-194E-3B3F-7C5D-5E41A9F27957}"/>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tx1"/>
                </a:solidFill>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430572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_GraphicMask_WiproBlue">
    <p:bg>
      <p:bgPr>
        <a:solidFill>
          <a:schemeClr val="bg1"/>
        </a:solidFill>
        <a:effectLst/>
      </p:bgPr>
    </p:bg>
    <p:spTree>
      <p:nvGrpSpPr>
        <p:cNvPr id="1" name=""/>
        <p:cNvGrpSpPr/>
        <p:nvPr/>
      </p:nvGrpSpPr>
      <p:grpSpPr>
        <a:xfrm>
          <a:off x="0" y="0"/>
          <a:ext cx="0" cy="0"/>
          <a:chOff x="0" y="0"/>
          <a:chExt cx="0" cy="0"/>
        </a:xfrm>
      </p:grpSpPr>
      <p:pic>
        <p:nvPicPr>
          <p:cNvPr id="6" name="Imagen" descr="Imagen">
            <a:extLst>
              <a:ext uri="{FF2B5EF4-FFF2-40B4-BE49-F238E27FC236}">
                <a16:creationId xmlns:a16="http://schemas.microsoft.com/office/drawing/2014/main" id="{7B625D6A-E7AD-BEF2-7063-3A851F99D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solidFill>
            <a:srgbClr val="341954"/>
          </a:solidFill>
          <a:ln w="12700">
            <a:miter lim="400000"/>
          </a:ln>
        </p:spPr>
      </p:pic>
      <p:sp>
        <p:nvSpPr>
          <p:cNvPr id="3" name="Title 1">
            <a:extLst>
              <a:ext uri="{FF2B5EF4-FFF2-40B4-BE49-F238E27FC236}">
                <a16:creationId xmlns:a16="http://schemas.microsoft.com/office/drawing/2014/main" id="{42C84DC4-2DDC-E928-3541-CBC82707418E}"/>
              </a:ext>
            </a:extLst>
          </p:cNvPr>
          <p:cNvSpPr>
            <a:spLocks noGrp="1"/>
          </p:cNvSpPr>
          <p:nvPr>
            <p:ph type="title" hasCustomPrompt="1"/>
          </p:nvPr>
        </p:nvSpPr>
        <p:spPr>
          <a:xfrm>
            <a:off x="971550" y="2465569"/>
            <a:ext cx="3549650" cy="1926862"/>
          </a:xfrm>
          <a:prstGeom prst="rect">
            <a:avLst/>
          </a:prstGeom>
        </p:spPr>
        <p:txBody>
          <a:bodyPr/>
          <a:lstStyle>
            <a:lvl1pPr>
              <a:lnSpc>
                <a:spcPct val="80000"/>
              </a:lnSpc>
              <a:defRPr sz="6000" b="1">
                <a:solidFill>
                  <a:schemeClr val="bg1"/>
                </a:solidFill>
                <a:latin typeface="Tenorite" pitchFamily="2" charset="0"/>
              </a:defRPr>
            </a:lvl1pPr>
          </a:lstStyle>
          <a:p>
            <a:r>
              <a:rPr lang="en-US"/>
              <a:t>Click to add title</a:t>
            </a:r>
            <a:endParaRPr lang="en-AR"/>
          </a:p>
        </p:txBody>
      </p:sp>
      <p:sp>
        <p:nvSpPr>
          <p:cNvPr id="4" name="Text Placeholder 2">
            <a:extLst>
              <a:ext uri="{FF2B5EF4-FFF2-40B4-BE49-F238E27FC236}">
                <a16:creationId xmlns:a16="http://schemas.microsoft.com/office/drawing/2014/main" id="{825A1A09-7075-DCBC-C786-86C9CEA9B1E7}"/>
              </a:ext>
            </a:extLst>
          </p:cNvPr>
          <p:cNvSpPr>
            <a:spLocks noGrp="1"/>
          </p:cNvSpPr>
          <p:nvPr>
            <p:ph type="body" idx="1" hasCustomPrompt="1"/>
          </p:nvPr>
        </p:nvSpPr>
        <p:spPr>
          <a:xfrm>
            <a:off x="971550" y="4694722"/>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5" name="Text Placeholder 2">
            <a:extLst>
              <a:ext uri="{FF2B5EF4-FFF2-40B4-BE49-F238E27FC236}">
                <a16:creationId xmlns:a16="http://schemas.microsoft.com/office/drawing/2014/main" id="{9890C50F-CF2D-90D5-4235-0896B238C308}"/>
              </a:ext>
            </a:extLst>
          </p:cNvPr>
          <p:cNvSpPr>
            <a:spLocks noGrp="1"/>
          </p:cNvSpPr>
          <p:nvPr>
            <p:ph type="body" idx="10" hasCustomPrompt="1"/>
          </p:nvPr>
        </p:nvSpPr>
        <p:spPr>
          <a:xfrm>
            <a:off x="971550" y="5067740"/>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Tree>
    <p:extLst>
      <p:ext uri="{BB962C8B-B14F-4D97-AF65-F5344CB8AC3E}">
        <p14:creationId xmlns:p14="http://schemas.microsoft.com/office/powerpoint/2010/main" val="13494581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mall_Left_Arc_Turquoise">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9763AF2-E736-2347-78E4-BF67D7173D36}"/>
              </a:ext>
            </a:extLst>
          </p:cNvPr>
          <p:cNvSpPr/>
          <p:nvPr userDrawn="1"/>
        </p:nvSpPr>
        <p:spPr>
          <a:xfrm>
            <a:off x="1535" y="447"/>
            <a:ext cx="4062518" cy="6857109"/>
          </a:xfrm>
          <a:prstGeom prst="rect">
            <a:avLst/>
          </a:prstGeom>
          <a:solidFill>
            <a:srgbClr val="0095B7"/>
          </a:solidFill>
          <a:ln w="12700">
            <a:miter lim="400000"/>
          </a:ln>
        </p:spPr>
        <p:txBody>
          <a:bodyPr lIns="45719" rIns="45719" anchor="ctr"/>
          <a:lstStyle/>
          <a:p>
            <a:pPr algn="ctr">
              <a:defRPr sz="1000">
                <a:solidFill>
                  <a:srgbClr val="FFFFFF"/>
                </a:solidFill>
              </a:defRPr>
            </a:pPr>
            <a:endParaRPr>
              <a:latin typeface="Tenorite" pitchFamily="2" charset="0"/>
            </a:endParaRPr>
          </a:p>
        </p:txBody>
      </p:sp>
      <p:pic>
        <p:nvPicPr>
          <p:cNvPr id="34" name="Imagen 4" descr="Imagen 4">
            <a:extLst>
              <a:ext uri="{FF2B5EF4-FFF2-40B4-BE49-F238E27FC236}">
                <a16:creationId xmlns:a16="http://schemas.microsoft.com/office/drawing/2014/main" id="{BB728CA3-B767-A7A6-4D1D-04958739D23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831265" y="2100171"/>
            <a:ext cx="6857997" cy="2657662"/>
          </a:xfrm>
          <a:prstGeom prst="rect">
            <a:avLst/>
          </a:prstGeom>
          <a:ln w="12700">
            <a:miter lim="400000"/>
          </a:ln>
        </p:spPr>
      </p:pic>
      <p:sp>
        <p:nvSpPr>
          <p:cNvPr id="38" name="Text Placeholder 2">
            <a:extLst>
              <a:ext uri="{FF2B5EF4-FFF2-40B4-BE49-F238E27FC236}">
                <a16:creationId xmlns:a16="http://schemas.microsoft.com/office/drawing/2014/main" id="{078DF32A-8B78-A20D-F7F7-99AFD4570BFF}"/>
              </a:ext>
            </a:extLst>
          </p:cNvPr>
          <p:cNvSpPr>
            <a:spLocks noGrp="1"/>
          </p:cNvSpPr>
          <p:nvPr>
            <p:ph type="body" idx="31" hasCustomPrompt="1"/>
          </p:nvPr>
        </p:nvSpPr>
        <p:spPr>
          <a:xfrm>
            <a:off x="541738" y="2164140"/>
            <a:ext cx="2849855" cy="4136907"/>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1" name="Text Placeholder 2">
            <a:extLst>
              <a:ext uri="{FF2B5EF4-FFF2-40B4-BE49-F238E27FC236}">
                <a16:creationId xmlns:a16="http://schemas.microsoft.com/office/drawing/2014/main" id="{9EE73AA8-2AE3-F4CF-2B19-CBFDD0E8E593}"/>
              </a:ext>
            </a:extLst>
          </p:cNvPr>
          <p:cNvSpPr>
            <a:spLocks noGrp="1"/>
          </p:cNvSpPr>
          <p:nvPr>
            <p:ph type="body" idx="32" hasCustomPrompt="1"/>
          </p:nvPr>
        </p:nvSpPr>
        <p:spPr>
          <a:xfrm>
            <a:off x="559269" y="617882"/>
            <a:ext cx="2849855" cy="462774"/>
          </a:xfrm>
          <a:prstGeom prst="rect">
            <a:avLst/>
          </a:prstGeom>
        </p:spPr>
        <p:txBody>
          <a:bodyPr/>
          <a:lstStyle>
            <a:lvl1pPr marL="0" indent="0">
              <a:buNone/>
              <a:defRPr sz="2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2" name="Text Placeholder 2">
            <a:extLst>
              <a:ext uri="{FF2B5EF4-FFF2-40B4-BE49-F238E27FC236}">
                <a16:creationId xmlns:a16="http://schemas.microsoft.com/office/drawing/2014/main" id="{E04B46F7-7475-8424-C2B4-90FAF352CC7B}"/>
              </a:ext>
            </a:extLst>
          </p:cNvPr>
          <p:cNvSpPr>
            <a:spLocks noGrp="1"/>
          </p:cNvSpPr>
          <p:nvPr>
            <p:ph type="body" idx="33" hasCustomPrompt="1"/>
          </p:nvPr>
        </p:nvSpPr>
        <p:spPr>
          <a:xfrm>
            <a:off x="4323437" y="617882"/>
            <a:ext cx="1412345" cy="501743"/>
          </a:xfrm>
          <a:prstGeom prst="rect">
            <a:avLst/>
          </a:prstGeom>
        </p:spPr>
        <p:txBody>
          <a:bodyPr/>
          <a:lstStyle>
            <a:lvl1pPr marL="0" indent="0">
              <a:buNone/>
              <a:defRPr sz="36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53" name="Text Placeholder 2">
            <a:extLst>
              <a:ext uri="{FF2B5EF4-FFF2-40B4-BE49-F238E27FC236}">
                <a16:creationId xmlns:a16="http://schemas.microsoft.com/office/drawing/2014/main" id="{EA33A8B9-6580-908D-6116-94EDA157C9C5}"/>
              </a:ext>
            </a:extLst>
          </p:cNvPr>
          <p:cNvSpPr>
            <a:spLocks noGrp="1"/>
          </p:cNvSpPr>
          <p:nvPr>
            <p:ph type="body" idx="34" hasCustomPrompt="1"/>
          </p:nvPr>
        </p:nvSpPr>
        <p:spPr>
          <a:xfrm>
            <a:off x="4314306" y="1235509"/>
            <a:ext cx="2286000" cy="299753"/>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6" name="Text Placeholder 2">
            <a:extLst>
              <a:ext uri="{FF2B5EF4-FFF2-40B4-BE49-F238E27FC236}">
                <a16:creationId xmlns:a16="http://schemas.microsoft.com/office/drawing/2014/main" id="{8D009108-7602-9B2B-E6B6-15C28F25DC3F}"/>
              </a:ext>
            </a:extLst>
          </p:cNvPr>
          <p:cNvSpPr>
            <a:spLocks noGrp="1"/>
          </p:cNvSpPr>
          <p:nvPr>
            <p:ph type="body" idx="54" hasCustomPrompt="1"/>
          </p:nvPr>
        </p:nvSpPr>
        <p:spPr>
          <a:xfrm>
            <a:off x="7256441" y="3404061"/>
            <a:ext cx="4048868" cy="727364"/>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7" name="Text Placeholder 2">
            <a:extLst>
              <a:ext uri="{FF2B5EF4-FFF2-40B4-BE49-F238E27FC236}">
                <a16:creationId xmlns:a16="http://schemas.microsoft.com/office/drawing/2014/main" id="{D3E538E8-AFD2-08F1-0FBF-B17269972B7A}"/>
              </a:ext>
            </a:extLst>
          </p:cNvPr>
          <p:cNvSpPr>
            <a:spLocks noGrp="1"/>
          </p:cNvSpPr>
          <p:nvPr>
            <p:ph type="body" idx="55" hasCustomPrompt="1"/>
          </p:nvPr>
        </p:nvSpPr>
        <p:spPr>
          <a:xfrm>
            <a:off x="7256441" y="4437112"/>
            <a:ext cx="2286000" cy="212469"/>
          </a:xfrm>
          <a:prstGeom prst="rect">
            <a:avLst/>
          </a:prstGeom>
        </p:spPr>
        <p:txBody>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8" name="Text Placeholder 2">
            <a:extLst>
              <a:ext uri="{FF2B5EF4-FFF2-40B4-BE49-F238E27FC236}">
                <a16:creationId xmlns:a16="http://schemas.microsoft.com/office/drawing/2014/main" id="{A07DCDB3-09F5-CDAD-A741-47DC7C4943D7}"/>
              </a:ext>
            </a:extLst>
          </p:cNvPr>
          <p:cNvSpPr>
            <a:spLocks noGrp="1"/>
          </p:cNvSpPr>
          <p:nvPr>
            <p:ph type="body" idx="56" hasCustomPrompt="1"/>
          </p:nvPr>
        </p:nvSpPr>
        <p:spPr>
          <a:xfrm>
            <a:off x="7256441" y="4711926"/>
            <a:ext cx="4048868" cy="475216"/>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9" name="Text Placeholder 2">
            <a:extLst>
              <a:ext uri="{FF2B5EF4-FFF2-40B4-BE49-F238E27FC236}">
                <a16:creationId xmlns:a16="http://schemas.microsoft.com/office/drawing/2014/main" id="{DD8D7B17-4072-8F7B-AE3B-5C694F0EBB2D}"/>
              </a:ext>
            </a:extLst>
          </p:cNvPr>
          <p:cNvSpPr>
            <a:spLocks noGrp="1"/>
          </p:cNvSpPr>
          <p:nvPr>
            <p:ph type="body" idx="57" hasCustomPrompt="1"/>
          </p:nvPr>
        </p:nvSpPr>
        <p:spPr>
          <a:xfrm>
            <a:off x="7256441" y="5373216"/>
            <a:ext cx="2286000" cy="212469"/>
          </a:xfrm>
          <a:prstGeom prst="rect">
            <a:avLst/>
          </a:prstGeom>
        </p:spPr>
        <p:txBody>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0" name="Text Placeholder 2">
            <a:extLst>
              <a:ext uri="{FF2B5EF4-FFF2-40B4-BE49-F238E27FC236}">
                <a16:creationId xmlns:a16="http://schemas.microsoft.com/office/drawing/2014/main" id="{83D40A79-8F17-9CDC-9FD1-6ED6A506A44A}"/>
              </a:ext>
            </a:extLst>
          </p:cNvPr>
          <p:cNvSpPr>
            <a:spLocks noGrp="1"/>
          </p:cNvSpPr>
          <p:nvPr>
            <p:ph type="body" idx="58" hasCustomPrompt="1"/>
          </p:nvPr>
        </p:nvSpPr>
        <p:spPr>
          <a:xfrm>
            <a:off x="7256441" y="5648030"/>
            <a:ext cx="4048868" cy="727364"/>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1" name="Text Placeholder 2">
            <a:extLst>
              <a:ext uri="{FF2B5EF4-FFF2-40B4-BE49-F238E27FC236}">
                <a16:creationId xmlns:a16="http://schemas.microsoft.com/office/drawing/2014/main" id="{772D3320-4D24-4861-AC2C-7C8D6702E50B}"/>
              </a:ext>
            </a:extLst>
          </p:cNvPr>
          <p:cNvSpPr>
            <a:spLocks noGrp="1"/>
          </p:cNvSpPr>
          <p:nvPr>
            <p:ph type="body" idx="59" hasCustomPrompt="1"/>
          </p:nvPr>
        </p:nvSpPr>
        <p:spPr>
          <a:xfrm>
            <a:off x="7256441" y="3140968"/>
            <a:ext cx="2286000" cy="212469"/>
          </a:xfrm>
          <a:prstGeom prst="rect">
            <a:avLst/>
          </a:prstGeom>
        </p:spPr>
        <p:txBody>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3" name="Text Placeholder 2">
            <a:extLst>
              <a:ext uri="{FF2B5EF4-FFF2-40B4-BE49-F238E27FC236}">
                <a16:creationId xmlns:a16="http://schemas.microsoft.com/office/drawing/2014/main" id="{A66BD1DA-AAA5-522D-6B5E-A212C7635A07}"/>
              </a:ext>
            </a:extLst>
          </p:cNvPr>
          <p:cNvSpPr>
            <a:spLocks noGrp="1"/>
          </p:cNvSpPr>
          <p:nvPr>
            <p:ph type="body" idx="60" hasCustomPrompt="1"/>
          </p:nvPr>
        </p:nvSpPr>
        <p:spPr>
          <a:xfrm>
            <a:off x="541738" y="1196753"/>
            <a:ext cx="2849855" cy="307852"/>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5" name="Picture 7" descr="Picture 7">
            <a:extLst>
              <a:ext uri="{FF2B5EF4-FFF2-40B4-BE49-F238E27FC236}">
                <a16:creationId xmlns:a16="http://schemas.microsoft.com/office/drawing/2014/main" id="{A3A1A6EC-4A9D-2ACD-8D1F-C4B8527B1E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12" name="Número de diapositiva">
            <a:extLst>
              <a:ext uri="{FF2B5EF4-FFF2-40B4-BE49-F238E27FC236}">
                <a16:creationId xmlns:a16="http://schemas.microsoft.com/office/drawing/2014/main" id="{04C9D428-194E-3B3F-7C5D-5E41A9F27957}"/>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tx1"/>
                </a:solidFill>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1739703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mall_Left_Arc_WiproBlue">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9763AF2-E736-2347-78E4-BF67D7173D36}"/>
              </a:ext>
            </a:extLst>
          </p:cNvPr>
          <p:cNvSpPr/>
          <p:nvPr userDrawn="1"/>
        </p:nvSpPr>
        <p:spPr>
          <a:xfrm>
            <a:off x="1535" y="447"/>
            <a:ext cx="4062518" cy="6857109"/>
          </a:xfrm>
          <a:prstGeom prst="rect">
            <a:avLst/>
          </a:prstGeom>
          <a:solidFill>
            <a:srgbClr val="341954"/>
          </a:solidFill>
          <a:ln w="12700">
            <a:miter lim="400000"/>
          </a:ln>
        </p:spPr>
        <p:txBody>
          <a:bodyPr lIns="45719" rIns="45719" anchor="ctr"/>
          <a:lstStyle/>
          <a:p>
            <a:pPr algn="ctr">
              <a:defRPr sz="1000">
                <a:solidFill>
                  <a:srgbClr val="FFFFFF"/>
                </a:solidFill>
              </a:defRPr>
            </a:pPr>
            <a:endParaRPr>
              <a:latin typeface="Tenorite" pitchFamily="2" charset="0"/>
            </a:endParaRPr>
          </a:p>
        </p:txBody>
      </p:sp>
      <p:pic>
        <p:nvPicPr>
          <p:cNvPr id="34" name="Imagen 4" descr="Imagen 4">
            <a:extLst>
              <a:ext uri="{FF2B5EF4-FFF2-40B4-BE49-F238E27FC236}">
                <a16:creationId xmlns:a16="http://schemas.microsoft.com/office/drawing/2014/main" id="{BB728CA3-B767-A7A6-4D1D-04958739D23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831265" y="2100171"/>
            <a:ext cx="6857997" cy="2657662"/>
          </a:xfrm>
          <a:prstGeom prst="rect">
            <a:avLst/>
          </a:prstGeom>
          <a:ln w="12700">
            <a:miter lim="400000"/>
          </a:ln>
        </p:spPr>
      </p:pic>
      <p:pic>
        <p:nvPicPr>
          <p:cNvPr id="5" name="Picture 7" descr="Picture 7">
            <a:extLst>
              <a:ext uri="{FF2B5EF4-FFF2-40B4-BE49-F238E27FC236}">
                <a16:creationId xmlns:a16="http://schemas.microsoft.com/office/drawing/2014/main" id="{A3A1A6EC-4A9D-2ACD-8D1F-C4B8527B1E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12" name="Número de diapositiva">
            <a:extLst>
              <a:ext uri="{FF2B5EF4-FFF2-40B4-BE49-F238E27FC236}">
                <a16:creationId xmlns:a16="http://schemas.microsoft.com/office/drawing/2014/main" id="{04C9D428-194E-3B3F-7C5D-5E41A9F27957}"/>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tx1"/>
                </a:solidFill>
                <a:latin typeface="Tenorite" pitchFamily="2" charset="0"/>
              </a:defRPr>
            </a:lvl1pPr>
          </a:lstStyle>
          <a:p>
            <a:fld id="{86CB4B4D-7CA3-9044-876B-883B54F8677D}" type="slidenum">
              <a:rPr lang="en-US" noProof="0" smtClean="0"/>
              <a:pPr/>
              <a:t>‹#›</a:t>
            </a:fld>
            <a:endParaRPr lang="en-US" noProof="0"/>
          </a:p>
        </p:txBody>
      </p:sp>
      <p:sp>
        <p:nvSpPr>
          <p:cNvPr id="2" name="Text Placeholder 2">
            <a:extLst>
              <a:ext uri="{FF2B5EF4-FFF2-40B4-BE49-F238E27FC236}">
                <a16:creationId xmlns:a16="http://schemas.microsoft.com/office/drawing/2014/main" id="{374914CC-9103-C811-FCE8-666C09BE85D1}"/>
              </a:ext>
            </a:extLst>
          </p:cNvPr>
          <p:cNvSpPr>
            <a:spLocks noGrp="1"/>
          </p:cNvSpPr>
          <p:nvPr>
            <p:ph type="body" idx="32" hasCustomPrompt="1"/>
          </p:nvPr>
        </p:nvSpPr>
        <p:spPr>
          <a:xfrm>
            <a:off x="559270" y="617882"/>
            <a:ext cx="2500454" cy="1081964"/>
          </a:xfrm>
          <a:prstGeom prst="rect">
            <a:avLst/>
          </a:prstGeom>
        </p:spPr>
        <p:txBody>
          <a:bodyPr/>
          <a:lstStyle>
            <a:lvl1pPr marL="0" indent="0">
              <a:buNone/>
              <a:defRPr sz="3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 name="Text Placeholder 2">
            <a:extLst>
              <a:ext uri="{FF2B5EF4-FFF2-40B4-BE49-F238E27FC236}">
                <a16:creationId xmlns:a16="http://schemas.microsoft.com/office/drawing/2014/main" id="{685EF214-3D74-A02E-2DA4-7EADC40CCAED}"/>
              </a:ext>
            </a:extLst>
          </p:cNvPr>
          <p:cNvSpPr>
            <a:spLocks noGrp="1"/>
          </p:cNvSpPr>
          <p:nvPr>
            <p:ph type="body" idx="60" hasCustomPrompt="1"/>
          </p:nvPr>
        </p:nvSpPr>
        <p:spPr>
          <a:xfrm>
            <a:off x="541738" y="1841522"/>
            <a:ext cx="2849855" cy="307852"/>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2646968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_Left_Arc_withtext">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9763AF2-E736-2347-78E4-BF67D7173D36}"/>
              </a:ext>
            </a:extLst>
          </p:cNvPr>
          <p:cNvSpPr/>
          <p:nvPr userDrawn="1"/>
        </p:nvSpPr>
        <p:spPr>
          <a:xfrm>
            <a:off x="1535" y="447"/>
            <a:ext cx="4062518" cy="6857109"/>
          </a:xfrm>
          <a:prstGeom prst="rect">
            <a:avLst/>
          </a:prstGeom>
          <a:solidFill>
            <a:srgbClr val="341954"/>
          </a:solidFill>
          <a:ln w="12700">
            <a:miter lim="400000"/>
          </a:ln>
        </p:spPr>
        <p:txBody>
          <a:bodyPr lIns="45719" rIns="45719" anchor="ctr"/>
          <a:lstStyle/>
          <a:p>
            <a:pPr algn="ctr">
              <a:defRPr sz="1000">
                <a:solidFill>
                  <a:srgbClr val="FFFFFF"/>
                </a:solidFill>
              </a:defRPr>
            </a:pPr>
            <a:endParaRPr>
              <a:latin typeface="Tenorite" pitchFamily="2" charset="0"/>
            </a:endParaRPr>
          </a:p>
        </p:txBody>
      </p:sp>
      <p:pic>
        <p:nvPicPr>
          <p:cNvPr id="34" name="Imagen 4" descr="Imagen 4">
            <a:extLst>
              <a:ext uri="{FF2B5EF4-FFF2-40B4-BE49-F238E27FC236}">
                <a16:creationId xmlns:a16="http://schemas.microsoft.com/office/drawing/2014/main" id="{BB728CA3-B767-A7A6-4D1D-04958739D23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831265" y="2100171"/>
            <a:ext cx="6857997" cy="2657662"/>
          </a:xfrm>
          <a:prstGeom prst="rect">
            <a:avLst/>
          </a:prstGeom>
          <a:ln w="12700">
            <a:miter lim="400000"/>
          </a:ln>
        </p:spPr>
      </p:pic>
      <p:sp>
        <p:nvSpPr>
          <p:cNvPr id="38" name="Text Placeholder 2">
            <a:extLst>
              <a:ext uri="{FF2B5EF4-FFF2-40B4-BE49-F238E27FC236}">
                <a16:creationId xmlns:a16="http://schemas.microsoft.com/office/drawing/2014/main" id="{078DF32A-8B78-A20D-F7F7-99AFD4570BFF}"/>
              </a:ext>
            </a:extLst>
          </p:cNvPr>
          <p:cNvSpPr>
            <a:spLocks noGrp="1"/>
          </p:cNvSpPr>
          <p:nvPr>
            <p:ph type="body" idx="31" hasCustomPrompt="1"/>
          </p:nvPr>
        </p:nvSpPr>
        <p:spPr>
          <a:xfrm>
            <a:off x="541738" y="2164140"/>
            <a:ext cx="2849855" cy="4136907"/>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1" name="Text Placeholder 2">
            <a:extLst>
              <a:ext uri="{FF2B5EF4-FFF2-40B4-BE49-F238E27FC236}">
                <a16:creationId xmlns:a16="http://schemas.microsoft.com/office/drawing/2014/main" id="{9EE73AA8-2AE3-F4CF-2B19-CBFDD0E8E593}"/>
              </a:ext>
            </a:extLst>
          </p:cNvPr>
          <p:cNvSpPr>
            <a:spLocks noGrp="1"/>
          </p:cNvSpPr>
          <p:nvPr>
            <p:ph type="body" idx="32" hasCustomPrompt="1"/>
          </p:nvPr>
        </p:nvSpPr>
        <p:spPr>
          <a:xfrm>
            <a:off x="559269" y="617882"/>
            <a:ext cx="2849855" cy="462774"/>
          </a:xfrm>
          <a:prstGeom prst="rect">
            <a:avLst/>
          </a:prstGeom>
        </p:spPr>
        <p:txBody>
          <a:bodyPr/>
          <a:lstStyle>
            <a:lvl1pPr marL="0" indent="0">
              <a:buNone/>
              <a:defRPr sz="2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2" name="Text Placeholder 2">
            <a:extLst>
              <a:ext uri="{FF2B5EF4-FFF2-40B4-BE49-F238E27FC236}">
                <a16:creationId xmlns:a16="http://schemas.microsoft.com/office/drawing/2014/main" id="{E04B46F7-7475-8424-C2B4-90FAF352CC7B}"/>
              </a:ext>
            </a:extLst>
          </p:cNvPr>
          <p:cNvSpPr>
            <a:spLocks noGrp="1"/>
          </p:cNvSpPr>
          <p:nvPr>
            <p:ph type="body" idx="33" hasCustomPrompt="1"/>
          </p:nvPr>
        </p:nvSpPr>
        <p:spPr>
          <a:xfrm>
            <a:off x="4323437" y="617882"/>
            <a:ext cx="1412345" cy="501743"/>
          </a:xfrm>
          <a:prstGeom prst="rect">
            <a:avLst/>
          </a:prstGeom>
        </p:spPr>
        <p:txBody>
          <a:bodyPr/>
          <a:lstStyle>
            <a:lvl1pPr marL="0" indent="0">
              <a:buNone/>
              <a:defRPr sz="36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53" name="Text Placeholder 2">
            <a:extLst>
              <a:ext uri="{FF2B5EF4-FFF2-40B4-BE49-F238E27FC236}">
                <a16:creationId xmlns:a16="http://schemas.microsoft.com/office/drawing/2014/main" id="{EA33A8B9-6580-908D-6116-94EDA157C9C5}"/>
              </a:ext>
            </a:extLst>
          </p:cNvPr>
          <p:cNvSpPr>
            <a:spLocks noGrp="1"/>
          </p:cNvSpPr>
          <p:nvPr>
            <p:ph type="body" idx="34" hasCustomPrompt="1"/>
          </p:nvPr>
        </p:nvSpPr>
        <p:spPr>
          <a:xfrm>
            <a:off x="4314306" y="1235509"/>
            <a:ext cx="2286000" cy="299753"/>
          </a:xfrm>
          <a:prstGeom prst="rect">
            <a:avLst/>
          </a:prstGeom>
        </p:spPr>
        <p:txBody>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6" name="Text Placeholder 2">
            <a:extLst>
              <a:ext uri="{FF2B5EF4-FFF2-40B4-BE49-F238E27FC236}">
                <a16:creationId xmlns:a16="http://schemas.microsoft.com/office/drawing/2014/main" id="{8D009108-7602-9B2B-E6B6-15C28F25DC3F}"/>
              </a:ext>
            </a:extLst>
          </p:cNvPr>
          <p:cNvSpPr>
            <a:spLocks noGrp="1"/>
          </p:cNvSpPr>
          <p:nvPr>
            <p:ph type="body" idx="54" hasCustomPrompt="1"/>
          </p:nvPr>
        </p:nvSpPr>
        <p:spPr>
          <a:xfrm>
            <a:off x="7256441" y="3404061"/>
            <a:ext cx="4048868" cy="727364"/>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7" name="Text Placeholder 2">
            <a:extLst>
              <a:ext uri="{FF2B5EF4-FFF2-40B4-BE49-F238E27FC236}">
                <a16:creationId xmlns:a16="http://schemas.microsoft.com/office/drawing/2014/main" id="{D3E538E8-AFD2-08F1-0FBF-B17269972B7A}"/>
              </a:ext>
            </a:extLst>
          </p:cNvPr>
          <p:cNvSpPr>
            <a:spLocks noGrp="1"/>
          </p:cNvSpPr>
          <p:nvPr>
            <p:ph type="body" idx="55" hasCustomPrompt="1"/>
          </p:nvPr>
        </p:nvSpPr>
        <p:spPr>
          <a:xfrm>
            <a:off x="7256441" y="4437112"/>
            <a:ext cx="2286000" cy="212469"/>
          </a:xfrm>
          <a:prstGeom prst="rect">
            <a:avLst/>
          </a:prstGeom>
        </p:spPr>
        <p:txBody>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8" name="Text Placeholder 2">
            <a:extLst>
              <a:ext uri="{FF2B5EF4-FFF2-40B4-BE49-F238E27FC236}">
                <a16:creationId xmlns:a16="http://schemas.microsoft.com/office/drawing/2014/main" id="{A07DCDB3-09F5-CDAD-A741-47DC7C4943D7}"/>
              </a:ext>
            </a:extLst>
          </p:cNvPr>
          <p:cNvSpPr>
            <a:spLocks noGrp="1"/>
          </p:cNvSpPr>
          <p:nvPr>
            <p:ph type="body" idx="56" hasCustomPrompt="1"/>
          </p:nvPr>
        </p:nvSpPr>
        <p:spPr>
          <a:xfrm>
            <a:off x="7256441" y="4711926"/>
            <a:ext cx="4048868" cy="475216"/>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9" name="Text Placeholder 2">
            <a:extLst>
              <a:ext uri="{FF2B5EF4-FFF2-40B4-BE49-F238E27FC236}">
                <a16:creationId xmlns:a16="http://schemas.microsoft.com/office/drawing/2014/main" id="{DD8D7B17-4072-8F7B-AE3B-5C694F0EBB2D}"/>
              </a:ext>
            </a:extLst>
          </p:cNvPr>
          <p:cNvSpPr>
            <a:spLocks noGrp="1"/>
          </p:cNvSpPr>
          <p:nvPr>
            <p:ph type="body" idx="57" hasCustomPrompt="1"/>
          </p:nvPr>
        </p:nvSpPr>
        <p:spPr>
          <a:xfrm>
            <a:off x="7256441" y="5373216"/>
            <a:ext cx="2286000" cy="212469"/>
          </a:xfrm>
          <a:prstGeom prst="rect">
            <a:avLst/>
          </a:prstGeom>
        </p:spPr>
        <p:txBody>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0" name="Text Placeholder 2">
            <a:extLst>
              <a:ext uri="{FF2B5EF4-FFF2-40B4-BE49-F238E27FC236}">
                <a16:creationId xmlns:a16="http://schemas.microsoft.com/office/drawing/2014/main" id="{83D40A79-8F17-9CDC-9FD1-6ED6A506A44A}"/>
              </a:ext>
            </a:extLst>
          </p:cNvPr>
          <p:cNvSpPr>
            <a:spLocks noGrp="1"/>
          </p:cNvSpPr>
          <p:nvPr>
            <p:ph type="body" idx="58" hasCustomPrompt="1"/>
          </p:nvPr>
        </p:nvSpPr>
        <p:spPr>
          <a:xfrm>
            <a:off x="7256441" y="5648030"/>
            <a:ext cx="4048868" cy="727364"/>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1" name="Text Placeholder 2">
            <a:extLst>
              <a:ext uri="{FF2B5EF4-FFF2-40B4-BE49-F238E27FC236}">
                <a16:creationId xmlns:a16="http://schemas.microsoft.com/office/drawing/2014/main" id="{772D3320-4D24-4861-AC2C-7C8D6702E50B}"/>
              </a:ext>
            </a:extLst>
          </p:cNvPr>
          <p:cNvSpPr>
            <a:spLocks noGrp="1"/>
          </p:cNvSpPr>
          <p:nvPr>
            <p:ph type="body" idx="59" hasCustomPrompt="1"/>
          </p:nvPr>
        </p:nvSpPr>
        <p:spPr>
          <a:xfrm>
            <a:off x="7256441" y="3140968"/>
            <a:ext cx="2286000" cy="212469"/>
          </a:xfrm>
          <a:prstGeom prst="rect">
            <a:avLst/>
          </a:prstGeom>
        </p:spPr>
        <p:txBody>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3" name="Text Placeholder 2">
            <a:extLst>
              <a:ext uri="{FF2B5EF4-FFF2-40B4-BE49-F238E27FC236}">
                <a16:creationId xmlns:a16="http://schemas.microsoft.com/office/drawing/2014/main" id="{A66BD1DA-AAA5-522D-6B5E-A212C7635A07}"/>
              </a:ext>
            </a:extLst>
          </p:cNvPr>
          <p:cNvSpPr>
            <a:spLocks noGrp="1"/>
          </p:cNvSpPr>
          <p:nvPr>
            <p:ph type="body" idx="60" hasCustomPrompt="1"/>
          </p:nvPr>
        </p:nvSpPr>
        <p:spPr>
          <a:xfrm>
            <a:off x="541738" y="1196753"/>
            <a:ext cx="2849855" cy="307852"/>
          </a:xfrm>
          <a:prstGeom prst="rect">
            <a:avLst/>
          </a:prstGeom>
        </p:spPr>
        <p:txBody>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5" name="Picture 7" descr="Picture 7">
            <a:extLst>
              <a:ext uri="{FF2B5EF4-FFF2-40B4-BE49-F238E27FC236}">
                <a16:creationId xmlns:a16="http://schemas.microsoft.com/office/drawing/2014/main" id="{A3A1A6EC-4A9D-2ACD-8D1F-C4B8527B1E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12" name="Número de diapositiva">
            <a:extLst>
              <a:ext uri="{FF2B5EF4-FFF2-40B4-BE49-F238E27FC236}">
                <a16:creationId xmlns:a16="http://schemas.microsoft.com/office/drawing/2014/main" id="{04C9D428-194E-3B3F-7C5D-5E41A9F27957}"/>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tx1"/>
                </a:solidFill>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2242373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p_Arc_WiproBlue">
    <p:bg>
      <p:bgPr>
        <a:solidFill>
          <a:srgbClr val="341854"/>
        </a:solidFill>
        <a:effectLst/>
      </p:bgPr>
    </p:bg>
    <p:spTree>
      <p:nvGrpSpPr>
        <p:cNvPr id="1" name=""/>
        <p:cNvGrpSpPr/>
        <p:nvPr/>
      </p:nvGrpSpPr>
      <p:grpSpPr>
        <a:xfrm>
          <a:off x="0" y="0"/>
          <a:ext cx="0" cy="0"/>
          <a:chOff x="0" y="0"/>
          <a:chExt cx="0" cy="0"/>
        </a:xfrm>
      </p:grpSpPr>
      <p:sp>
        <p:nvSpPr>
          <p:cNvPr id="99" name="Rectángulo 98">
            <a:extLst>
              <a:ext uri="{FF2B5EF4-FFF2-40B4-BE49-F238E27FC236}">
                <a16:creationId xmlns:a16="http://schemas.microsoft.com/office/drawing/2014/main" id="{21C9B04F-443B-7248-BE2E-88959F800B7F}"/>
              </a:ext>
            </a:extLst>
          </p:cNvPr>
          <p:cNvSpPr/>
          <p:nvPr userDrawn="1"/>
        </p:nvSpPr>
        <p:spPr>
          <a:xfrm rot="10800000">
            <a:off x="0" y="1885949"/>
            <a:ext cx="12192000" cy="4972051"/>
          </a:xfrm>
          <a:prstGeom prst="rect">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97" name="Imagen 8" descr="Imagen 8">
            <a:extLst>
              <a:ext uri="{FF2B5EF4-FFF2-40B4-BE49-F238E27FC236}">
                <a16:creationId xmlns:a16="http://schemas.microsoft.com/office/drawing/2014/main" id="{E9E22894-7D3F-49D7-4A4C-828B992731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1062715"/>
            <a:ext cx="12192000" cy="1495838"/>
          </a:xfrm>
          <a:prstGeom prst="rect">
            <a:avLst/>
          </a:prstGeom>
          <a:ln w="12700">
            <a:miter lim="400000"/>
          </a:ln>
        </p:spPr>
      </p:pic>
      <p:sp>
        <p:nvSpPr>
          <p:cNvPr id="80" name="Text Placeholder 2">
            <a:extLst>
              <a:ext uri="{FF2B5EF4-FFF2-40B4-BE49-F238E27FC236}">
                <a16:creationId xmlns:a16="http://schemas.microsoft.com/office/drawing/2014/main" id="{69A50912-893B-4CB4-5D93-69CD213EED08}"/>
              </a:ext>
            </a:extLst>
          </p:cNvPr>
          <p:cNvSpPr>
            <a:spLocks noGrp="1"/>
          </p:cNvSpPr>
          <p:nvPr userDrawn="1">
            <p:ph type="body" idx="35" hasCustomPrompt="1"/>
          </p:nvPr>
        </p:nvSpPr>
        <p:spPr>
          <a:xfrm>
            <a:off x="3728216" y="5962147"/>
            <a:ext cx="4709204" cy="435063"/>
          </a:xfrm>
          <a:prstGeom prst="rect">
            <a:avLst/>
          </a:prstGeom>
        </p:spPr>
        <p:txBody>
          <a:bodyPr/>
          <a:lstStyle>
            <a:lvl1pPr marL="0" indent="0" algn="ctr">
              <a:buNone/>
              <a:defRPr sz="2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pic>
        <p:nvPicPr>
          <p:cNvPr id="2" name="Picture 7" descr="Picture 7">
            <a:extLst>
              <a:ext uri="{FF2B5EF4-FFF2-40B4-BE49-F238E27FC236}">
                <a16:creationId xmlns:a16="http://schemas.microsoft.com/office/drawing/2014/main" id="{69A209C1-226B-C8FB-58B4-44C2BD2FD9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4" name="Número de diapositiva">
            <a:extLst>
              <a:ext uri="{FF2B5EF4-FFF2-40B4-BE49-F238E27FC236}">
                <a16:creationId xmlns:a16="http://schemas.microsoft.com/office/drawing/2014/main" id="{3536C993-9542-31CC-463D-4E3AB83402A4}"/>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tx1"/>
                </a:solidFill>
                <a:latin typeface="Tenorite" pitchFamily="2" charset="0"/>
              </a:defRPr>
            </a:lvl1pPr>
          </a:lstStyle>
          <a:p>
            <a:fld id="{86CB4B4D-7CA3-9044-876B-883B54F8677D}" type="slidenum">
              <a:rPr lang="en-US" noProof="0" smtClean="0"/>
              <a:pPr/>
              <a:t>‹#›</a:t>
            </a:fld>
            <a:endParaRPr lang="en-US" noProof="0"/>
          </a:p>
        </p:txBody>
      </p:sp>
      <p:sp>
        <p:nvSpPr>
          <p:cNvPr id="5" name="Text Placeholder 2">
            <a:extLst>
              <a:ext uri="{FF2B5EF4-FFF2-40B4-BE49-F238E27FC236}">
                <a16:creationId xmlns:a16="http://schemas.microsoft.com/office/drawing/2014/main" id="{03E6EB9F-2465-1592-8CB7-20A21BA37DA0}"/>
              </a:ext>
            </a:extLst>
          </p:cNvPr>
          <p:cNvSpPr>
            <a:spLocks noGrp="1"/>
          </p:cNvSpPr>
          <p:nvPr>
            <p:ph type="body" idx="32" hasCustomPrompt="1"/>
          </p:nvPr>
        </p:nvSpPr>
        <p:spPr>
          <a:xfrm>
            <a:off x="2062427" y="419710"/>
            <a:ext cx="8067146" cy="580954"/>
          </a:xfrm>
          <a:prstGeom prst="rect">
            <a:avLst/>
          </a:prstGeom>
        </p:spPr>
        <p:txBody>
          <a:bodyPr/>
          <a:lstStyle>
            <a:lvl1pPr marL="0" indent="0" algn="ctr">
              <a:buNone/>
              <a:defRPr sz="40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Tree>
    <p:extLst>
      <p:ext uri="{BB962C8B-B14F-4D97-AF65-F5344CB8AC3E}">
        <p14:creationId xmlns:p14="http://schemas.microsoft.com/office/powerpoint/2010/main" val="795492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p_Arc_Turquoise">
    <p:bg>
      <p:bgPr>
        <a:solidFill>
          <a:srgbClr val="0095B7"/>
        </a:solidFill>
        <a:effectLst/>
      </p:bgPr>
    </p:bg>
    <p:spTree>
      <p:nvGrpSpPr>
        <p:cNvPr id="1" name=""/>
        <p:cNvGrpSpPr/>
        <p:nvPr/>
      </p:nvGrpSpPr>
      <p:grpSpPr>
        <a:xfrm>
          <a:off x="0" y="0"/>
          <a:ext cx="0" cy="0"/>
          <a:chOff x="0" y="0"/>
          <a:chExt cx="0" cy="0"/>
        </a:xfrm>
      </p:grpSpPr>
      <p:sp>
        <p:nvSpPr>
          <p:cNvPr id="99" name="Rectángulo 98">
            <a:extLst>
              <a:ext uri="{FF2B5EF4-FFF2-40B4-BE49-F238E27FC236}">
                <a16:creationId xmlns:a16="http://schemas.microsoft.com/office/drawing/2014/main" id="{21C9B04F-443B-7248-BE2E-88959F800B7F}"/>
              </a:ext>
            </a:extLst>
          </p:cNvPr>
          <p:cNvSpPr/>
          <p:nvPr userDrawn="1"/>
        </p:nvSpPr>
        <p:spPr>
          <a:xfrm rot="10800000">
            <a:off x="0" y="1885949"/>
            <a:ext cx="12192000" cy="4972051"/>
          </a:xfrm>
          <a:prstGeom prst="rect">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97" name="Imagen 8" descr="Imagen 8">
            <a:extLst>
              <a:ext uri="{FF2B5EF4-FFF2-40B4-BE49-F238E27FC236}">
                <a16:creationId xmlns:a16="http://schemas.microsoft.com/office/drawing/2014/main" id="{E9E22894-7D3F-49D7-4A4C-828B992731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1062715"/>
            <a:ext cx="12192000" cy="1495838"/>
          </a:xfrm>
          <a:prstGeom prst="rect">
            <a:avLst/>
          </a:prstGeom>
          <a:ln w="12700">
            <a:miter lim="400000"/>
          </a:ln>
        </p:spPr>
      </p:pic>
      <p:sp>
        <p:nvSpPr>
          <p:cNvPr id="80" name="Text Placeholder 2">
            <a:extLst>
              <a:ext uri="{FF2B5EF4-FFF2-40B4-BE49-F238E27FC236}">
                <a16:creationId xmlns:a16="http://schemas.microsoft.com/office/drawing/2014/main" id="{69A50912-893B-4CB4-5D93-69CD213EED08}"/>
              </a:ext>
            </a:extLst>
          </p:cNvPr>
          <p:cNvSpPr>
            <a:spLocks noGrp="1"/>
          </p:cNvSpPr>
          <p:nvPr userDrawn="1">
            <p:ph type="body" idx="35" hasCustomPrompt="1"/>
          </p:nvPr>
        </p:nvSpPr>
        <p:spPr>
          <a:xfrm>
            <a:off x="3728216" y="5962147"/>
            <a:ext cx="4709204" cy="435063"/>
          </a:xfrm>
          <a:prstGeom prst="rect">
            <a:avLst/>
          </a:prstGeom>
        </p:spPr>
        <p:txBody>
          <a:bodyPr/>
          <a:lstStyle>
            <a:lvl1pPr marL="0" indent="0" algn="ctr">
              <a:buNone/>
              <a:defRPr sz="2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pic>
        <p:nvPicPr>
          <p:cNvPr id="2" name="Picture 7" descr="Picture 7">
            <a:extLst>
              <a:ext uri="{FF2B5EF4-FFF2-40B4-BE49-F238E27FC236}">
                <a16:creationId xmlns:a16="http://schemas.microsoft.com/office/drawing/2014/main" id="{69A209C1-226B-C8FB-58B4-44C2BD2FD9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4" name="Número de diapositiva">
            <a:extLst>
              <a:ext uri="{FF2B5EF4-FFF2-40B4-BE49-F238E27FC236}">
                <a16:creationId xmlns:a16="http://schemas.microsoft.com/office/drawing/2014/main" id="{4CBFDE97-D934-77F2-CA5B-B7D04D1E2828}"/>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tx1"/>
                </a:solidFill>
                <a:latin typeface="Tenorite" pitchFamily="2" charset="0"/>
              </a:defRPr>
            </a:lvl1pPr>
          </a:lstStyle>
          <a:p>
            <a:fld id="{86CB4B4D-7CA3-9044-876B-883B54F8677D}" type="slidenum">
              <a:rPr lang="en-US" noProof="0" smtClean="0"/>
              <a:pPr/>
              <a:t>‹#›</a:t>
            </a:fld>
            <a:endParaRPr lang="en-US" noProof="0"/>
          </a:p>
        </p:txBody>
      </p:sp>
      <p:sp>
        <p:nvSpPr>
          <p:cNvPr id="3" name="Text Placeholder 2">
            <a:extLst>
              <a:ext uri="{FF2B5EF4-FFF2-40B4-BE49-F238E27FC236}">
                <a16:creationId xmlns:a16="http://schemas.microsoft.com/office/drawing/2014/main" id="{1504C5CA-A830-6BDE-9FE2-F23E5C59014F}"/>
              </a:ext>
            </a:extLst>
          </p:cNvPr>
          <p:cNvSpPr>
            <a:spLocks noGrp="1"/>
          </p:cNvSpPr>
          <p:nvPr>
            <p:ph type="body" idx="32" hasCustomPrompt="1"/>
          </p:nvPr>
        </p:nvSpPr>
        <p:spPr>
          <a:xfrm>
            <a:off x="2062427" y="419710"/>
            <a:ext cx="8067146" cy="580954"/>
          </a:xfrm>
          <a:prstGeom prst="rect">
            <a:avLst/>
          </a:prstGeom>
        </p:spPr>
        <p:txBody>
          <a:bodyPr/>
          <a:lstStyle>
            <a:lvl1pPr marL="0" indent="0" algn="ctr">
              <a:buNone/>
              <a:defRPr sz="40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Tree>
    <p:extLst>
      <p:ext uri="{BB962C8B-B14F-4D97-AF65-F5344CB8AC3E}">
        <p14:creationId xmlns:p14="http://schemas.microsoft.com/office/powerpoint/2010/main" val="11352114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p_Arc_Purple">
    <p:bg>
      <p:bgPr>
        <a:solidFill>
          <a:srgbClr val="8D39B0"/>
        </a:solidFill>
        <a:effectLst/>
      </p:bgPr>
    </p:bg>
    <p:spTree>
      <p:nvGrpSpPr>
        <p:cNvPr id="1" name=""/>
        <p:cNvGrpSpPr/>
        <p:nvPr/>
      </p:nvGrpSpPr>
      <p:grpSpPr>
        <a:xfrm>
          <a:off x="0" y="0"/>
          <a:ext cx="0" cy="0"/>
          <a:chOff x="0" y="0"/>
          <a:chExt cx="0" cy="0"/>
        </a:xfrm>
      </p:grpSpPr>
      <p:sp>
        <p:nvSpPr>
          <p:cNvPr id="99" name="Rectángulo 98">
            <a:extLst>
              <a:ext uri="{FF2B5EF4-FFF2-40B4-BE49-F238E27FC236}">
                <a16:creationId xmlns:a16="http://schemas.microsoft.com/office/drawing/2014/main" id="{21C9B04F-443B-7248-BE2E-88959F800B7F}"/>
              </a:ext>
            </a:extLst>
          </p:cNvPr>
          <p:cNvSpPr/>
          <p:nvPr userDrawn="1"/>
        </p:nvSpPr>
        <p:spPr>
          <a:xfrm rot="10800000">
            <a:off x="0" y="1885949"/>
            <a:ext cx="12192000" cy="4972051"/>
          </a:xfrm>
          <a:prstGeom prst="rect">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97" name="Imagen 8" descr="Imagen 8">
            <a:extLst>
              <a:ext uri="{FF2B5EF4-FFF2-40B4-BE49-F238E27FC236}">
                <a16:creationId xmlns:a16="http://schemas.microsoft.com/office/drawing/2014/main" id="{E9E22894-7D3F-49D7-4A4C-828B992731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1062715"/>
            <a:ext cx="12192000" cy="1495838"/>
          </a:xfrm>
          <a:prstGeom prst="rect">
            <a:avLst/>
          </a:prstGeom>
          <a:ln w="12700">
            <a:miter lim="400000"/>
          </a:ln>
        </p:spPr>
      </p:pic>
      <p:sp>
        <p:nvSpPr>
          <p:cNvPr id="80" name="Text Placeholder 2">
            <a:extLst>
              <a:ext uri="{FF2B5EF4-FFF2-40B4-BE49-F238E27FC236}">
                <a16:creationId xmlns:a16="http://schemas.microsoft.com/office/drawing/2014/main" id="{69A50912-893B-4CB4-5D93-69CD213EED08}"/>
              </a:ext>
            </a:extLst>
          </p:cNvPr>
          <p:cNvSpPr>
            <a:spLocks noGrp="1"/>
          </p:cNvSpPr>
          <p:nvPr userDrawn="1">
            <p:ph type="body" idx="35" hasCustomPrompt="1"/>
          </p:nvPr>
        </p:nvSpPr>
        <p:spPr>
          <a:xfrm>
            <a:off x="3728216" y="5962147"/>
            <a:ext cx="4709204" cy="435063"/>
          </a:xfrm>
          <a:prstGeom prst="rect">
            <a:avLst/>
          </a:prstGeom>
        </p:spPr>
        <p:txBody>
          <a:bodyPr/>
          <a:lstStyle>
            <a:lvl1pPr marL="0" indent="0" algn="ctr">
              <a:buNone/>
              <a:defRPr sz="2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pic>
        <p:nvPicPr>
          <p:cNvPr id="2" name="Picture 7" descr="Picture 7">
            <a:extLst>
              <a:ext uri="{FF2B5EF4-FFF2-40B4-BE49-F238E27FC236}">
                <a16:creationId xmlns:a16="http://schemas.microsoft.com/office/drawing/2014/main" id="{69A209C1-226B-C8FB-58B4-44C2BD2FD9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4" name="Número de diapositiva">
            <a:extLst>
              <a:ext uri="{FF2B5EF4-FFF2-40B4-BE49-F238E27FC236}">
                <a16:creationId xmlns:a16="http://schemas.microsoft.com/office/drawing/2014/main" id="{42323E8B-1509-A0D0-1579-45932CC38DEE}"/>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tx1"/>
                </a:solidFill>
                <a:latin typeface="Tenorite" pitchFamily="2" charset="0"/>
              </a:defRPr>
            </a:lvl1pPr>
          </a:lstStyle>
          <a:p>
            <a:fld id="{86CB4B4D-7CA3-9044-876B-883B54F8677D}" type="slidenum">
              <a:rPr lang="en-US" noProof="0" smtClean="0"/>
              <a:pPr/>
              <a:t>‹#›</a:t>
            </a:fld>
            <a:endParaRPr lang="en-US" noProof="0"/>
          </a:p>
        </p:txBody>
      </p:sp>
      <p:sp>
        <p:nvSpPr>
          <p:cNvPr id="5" name="Text Placeholder 2">
            <a:extLst>
              <a:ext uri="{FF2B5EF4-FFF2-40B4-BE49-F238E27FC236}">
                <a16:creationId xmlns:a16="http://schemas.microsoft.com/office/drawing/2014/main" id="{B17AB02E-D2B6-1C46-1C6A-96F825793F82}"/>
              </a:ext>
            </a:extLst>
          </p:cNvPr>
          <p:cNvSpPr>
            <a:spLocks noGrp="1"/>
          </p:cNvSpPr>
          <p:nvPr>
            <p:ph type="body" idx="32" hasCustomPrompt="1"/>
          </p:nvPr>
        </p:nvSpPr>
        <p:spPr>
          <a:xfrm>
            <a:off x="2062427" y="419710"/>
            <a:ext cx="8067146" cy="580954"/>
          </a:xfrm>
          <a:prstGeom prst="rect">
            <a:avLst/>
          </a:prstGeom>
        </p:spPr>
        <p:txBody>
          <a:bodyPr/>
          <a:lstStyle>
            <a:lvl1pPr marL="0" indent="0" algn="ctr">
              <a:buNone/>
              <a:defRPr sz="40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Tree>
    <p:extLst>
      <p:ext uri="{BB962C8B-B14F-4D97-AF65-F5344CB8AC3E}">
        <p14:creationId xmlns:p14="http://schemas.microsoft.com/office/powerpoint/2010/main" val="3942487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ttom_Arc">
    <p:bg>
      <p:bgPr>
        <a:solidFill>
          <a:srgbClr val="341854"/>
        </a:solidFill>
        <a:effectLst/>
      </p:bgPr>
    </p:bg>
    <p:spTree>
      <p:nvGrpSpPr>
        <p:cNvPr id="1" name=""/>
        <p:cNvGrpSpPr/>
        <p:nvPr/>
      </p:nvGrpSpPr>
      <p:grpSpPr>
        <a:xfrm>
          <a:off x="0" y="0"/>
          <a:ext cx="0" cy="0"/>
          <a:chOff x="0" y="0"/>
          <a:chExt cx="0" cy="0"/>
        </a:xfrm>
      </p:grpSpPr>
      <p:sp>
        <p:nvSpPr>
          <p:cNvPr id="99" name="Rectángulo 98">
            <a:extLst>
              <a:ext uri="{FF2B5EF4-FFF2-40B4-BE49-F238E27FC236}">
                <a16:creationId xmlns:a16="http://schemas.microsoft.com/office/drawing/2014/main" id="{21C9B04F-443B-7248-BE2E-88959F800B7F}"/>
              </a:ext>
            </a:extLst>
          </p:cNvPr>
          <p:cNvSpPr/>
          <p:nvPr userDrawn="1"/>
        </p:nvSpPr>
        <p:spPr>
          <a:xfrm>
            <a:off x="0" y="0"/>
            <a:ext cx="12192000" cy="4972051"/>
          </a:xfrm>
          <a:prstGeom prst="rect">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97" name="Imagen 8" descr="Imagen 8">
            <a:extLst>
              <a:ext uri="{FF2B5EF4-FFF2-40B4-BE49-F238E27FC236}">
                <a16:creationId xmlns:a16="http://schemas.microsoft.com/office/drawing/2014/main" id="{E9E22894-7D3F-49D7-4A4C-828B992731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59733"/>
            <a:ext cx="12192000" cy="1495838"/>
          </a:xfrm>
          <a:prstGeom prst="rect">
            <a:avLst/>
          </a:prstGeom>
          <a:ln w="12700">
            <a:miter lim="400000"/>
          </a:ln>
        </p:spPr>
      </p:pic>
      <p:sp>
        <p:nvSpPr>
          <p:cNvPr id="79" name="Title 1">
            <a:extLst>
              <a:ext uri="{FF2B5EF4-FFF2-40B4-BE49-F238E27FC236}">
                <a16:creationId xmlns:a16="http://schemas.microsoft.com/office/drawing/2014/main" id="{C217449E-07E1-9B5E-9524-C31FEBF1A40E}"/>
              </a:ext>
            </a:extLst>
          </p:cNvPr>
          <p:cNvSpPr>
            <a:spLocks noGrp="1"/>
          </p:cNvSpPr>
          <p:nvPr userDrawn="1">
            <p:ph type="title" hasCustomPrompt="1"/>
          </p:nvPr>
        </p:nvSpPr>
        <p:spPr>
          <a:xfrm>
            <a:off x="710768" y="717551"/>
            <a:ext cx="5504051" cy="606152"/>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80" name="Text Placeholder 2">
            <a:extLst>
              <a:ext uri="{FF2B5EF4-FFF2-40B4-BE49-F238E27FC236}">
                <a16:creationId xmlns:a16="http://schemas.microsoft.com/office/drawing/2014/main" id="{69A50912-893B-4CB4-5D93-69CD213EED08}"/>
              </a:ext>
            </a:extLst>
          </p:cNvPr>
          <p:cNvSpPr>
            <a:spLocks noGrp="1"/>
          </p:cNvSpPr>
          <p:nvPr userDrawn="1">
            <p:ph type="body" idx="35" hasCustomPrompt="1"/>
          </p:nvPr>
        </p:nvSpPr>
        <p:spPr>
          <a:xfrm>
            <a:off x="3728216" y="5962147"/>
            <a:ext cx="4709204" cy="435063"/>
          </a:xfrm>
          <a:prstGeom prst="rect">
            <a:avLst/>
          </a:prstGeom>
        </p:spPr>
        <p:txBody>
          <a:bodyPr/>
          <a:lstStyle>
            <a:lvl1pPr marL="0" indent="0" algn="ctr">
              <a:buNone/>
              <a:defRPr sz="2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pic>
        <p:nvPicPr>
          <p:cNvPr id="4" name="Picture 3">
            <a:extLst>
              <a:ext uri="{FF2B5EF4-FFF2-40B4-BE49-F238E27FC236}">
                <a16:creationId xmlns:a16="http://schemas.microsoft.com/office/drawing/2014/main" id="{602E7C49-DBF1-3054-1EA6-E0827321881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2" name="Número de diapositiva">
            <a:extLst>
              <a:ext uri="{FF2B5EF4-FFF2-40B4-BE49-F238E27FC236}">
                <a16:creationId xmlns:a16="http://schemas.microsoft.com/office/drawing/2014/main" id="{81260057-981D-D5A2-7207-2519095CDAB6}"/>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noProof="0" smtClean="0"/>
              <a:pPr/>
              <a:t>‹#›</a:t>
            </a:fld>
            <a:endParaRPr lang="en-US" noProof="0"/>
          </a:p>
        </p:txBody>
      </p:sp>
      <p:sp>
        <p:nvSpPr>
          <p:cNvPr id="28" name="Text Placeholder 2">
            <a:extLst>
              <a:ext uri="{FF2B5EF4-FFF2-40B4-BE49-F238E27FC236}">
                <a16:creationId xmlns:a16="http://schemas.microsoft.com/office/drawing/2014/main" id="{F39CDC37-B08B-63CD-BEDF-CCF481BE59B2}"/>
              </a:ext>
            </a:extLst>
          </p:cNvPr>
          <p:cNvSpPr>
            <a:spLocks noGrp="1"/>
          </p:cNvSpPr>
          <p:nvPr>
            <p:ph type="body" idx="50" hasCustomPrompt="1"/>
          </p:nvPr>
        </p:nvSpPr>
        <p:spPr>
          <a:xfrm>
            <a:off x="550462"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9" name="Text Placeholder 2">
            <a:extLst>
              <a:ext uri="{FF2B5EF4-FFF2-40B4-BE49-F238E27FC236}">
                <a16:creationId xmlns:a16="http://schemas.microsoft.com/office/drawing/2014/main" id="{F3A00834-AACA-9374-E68A-4D4A5664587A}"/>
              </a:ext>
            </a:extLst>
          </p:cNvPr>
          <p:cNvSpPr>
            <a:spLocks noGrp="1"/>
          </p:cNvSpPr>
          <p:nvPr>
            <p:ph type="body" idx="51" hasCustomPrompt="1"/>
          </p:nvPr>
        </p:nvSpPr>
        <p:spPr>
          <a:xfrm>
            <a:off x="533837"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0" name="Text Placeholder 2">
            <a:extLst>
              <a:ext uri="{FF2B5EF4-FFF2-40B4-BE49-F238E27FC236}">
                <a16:creationId xmlns:a16="http://schemas.microsoft.com/office/drawing/2014/main" id="{49343417-A926-EF28-C143-07B112F64CA8}"/>
              </a:ext>
            </a:extLst>
          </p:cNvPr>
          <p:cNvSpPr>
            <a:spLocks noGrp="1"/>
          </p:cNvSpPr>
          <p:nvPr>
            <p:ph type="body" idx="63" hasCustomPrompt="1"/>
          </p:nvPr>
        </p:nvSpPr>
        <p:spPr>
          <a:xfrm>
            <a:off x="2433924"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1" name="Text Placeholder 2">
            <a:extLst>
              <a:ext uri="{FF2B5EF4-FFF2-40B4-BE49-F238E27FC236}">
                <a16:creationId xmlns:a16="http://schemas.microsoft.com/office/drawing/2014/main" id="{99E16286-F26C-1334-25DC-A097DED827BA}"/>
              </a:ext>
            </a:extLst>
          </p:cNvPr>
          <p:cNvSpPr>
            <a:spLocks noGrp="1"/>
          </p:cNvSpPr>
          <p:nvPr>
            <p:ph type="body" idx="64" hasCustomPrompt="1"/>
          </p:nvPr>
        </p:nvSpPr>
        <p:spPr>
          <a:xfrm>
            <a:off x="2417299"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2" name="Text Placeholder 2">
            <a:extLst>
              <a:ext uri="{FF2B5EF4-FFF2-40B4-BE49-F238E27FC236}">
                <a16:creationId xmlns:a16="http://schemas.microsoft.com/office/drawing/2014/main" id="{CFF9B84A-5FB4-44D1-6327-8383B902C093}"/>
              </a:ext>
            </a:extLst>
          </p:cNvPr>
          <p:cNvSpPr>
            <a:spLocks noGrp="1"/>
          </p:cNvSpPr>
          <p:nvPr>
            <p:ph type="body" idx="66" hasCustomPrompt="1"/>
          </p:nvPr>
        </p:nvSpPr>
        <p:spPr>
          <a:xfrm>
            <a:off x="4505530"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3" name="Text Placeholder 2">
            <a:extLst>
              <a:ext uri="{FF2B5EF4-FFF2-40B4-BE49-F238E27FC236}">
                <a16:creationId xmlns:a16="http://schemas.microsoft.com/office/drawing/2014/main" id="{242ED19F-A275-12AF-4AA8-C9021BF057A2}"/>
              </a:ext>
            </a:extLst>
          </p:cNvPr>
          <p:cNvSpPr>
            <a:spLocks noGrp="1"/>
          </p:cNvSpPr>
          <p:nvPr>
            <p:ph type="body" idx="67" hasCustomPrompt="1"/>
          </p:nvPr>
        </p:nvSpPr>
        <p:spPr>
          <a:xfrm>
            <a:off x="4488905"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4" name="Text Placeholder 2">
            <a:extLst>
              <a:ext uri="{FF2B5EF4-FFF2-40B4-BE49-F238E27FC236}">
                <a16:creationId xmlns:a16="http://schemas.microsoft.com/office/drawing/2014/main" id="{49F5D96F-12A3-6672-83FF-05E11809287E}"/>
              </a:ext>
            </a:extLst>
          </p:cNvPr>
          <p:cNvSpPr>
            <a:spLocks noGrp="1"/>
          </p:cNvSpPr>
          <p:nvPr>
            <p:ph type="body" idx="69" hasCustomPrompt="1"/>
          </p:nvPr>
        </p:nvSpPr>
        <p:spPr>
          <a:xfrm>
            <a:off x="6377738"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5" name="Text Placeholder 2">
            <a:extLst>
              <a:ext uri="{FF2B5EF4-FFF2-40B4-BE49-F238E27FC236}">
                <a16:creationId xmlns:a16="http://schemas.microsoft.com/office/drawing/2014/main" id="{F4E7941C-52BC-2450-1AD5-F29DEE632598}"/>
              </a:ext>
            </a:extLst>
          </p:cNvPr>
          <p:cNvSpPr>
            <a:spLocks noGrp="1"/>
          </p:cNvSpPr>
          <p:nvPr>
            <p:ph type="body" idx="70" hasCustomPrompt="1"/>
          </p:nvPr>
        </p:nvSpPr>
        <p:spPr>
          <a:xfrm>
            <a:off x="6361113"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6" name="Text Placeholder 2">
            <a:extLst>
              <a:ext uri="{FF2B5EF4-FFF2-40B4-BE49-F238E27FC236}">
                <a16:creationId xmlns:a16="http://schemas.microsoft.com/office/drawing/2014/main" id="{14691375-AA5D-84AB-C268-942D575DD151}"/>
              </a:ext>
            </a:extLst>
          </p:cNvPr>
          <p:cNvSpPr>
            <a:spLocks noGrp="1"/>
          </p:cNvSpPr>
          <p:nvPr>
            <p:ph type="body" idx="72" hasCustomPrompt="1"/>
          </p:nvPr>
        </p:nvSpPr>
        <p:spPr>
          <a:xfrm>
            <a:off x="8177938"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7" name="Text Placeholder 2">
            <a:extLst>
              <a:ext uri="{FF2B5EF4-FFF2-40B4-BE49-F238E27FC236}">
                <a16:creationId xmlns:a16="http://schemas.microsoft.com/office/drawing/2014/main" id="{9340AC51-3643-52CD-B194-2A344F5AF093}"/>
              </a:ext>
            </a:extLst>
          </p:cNvPr>
          <p:cNvSpPr>
            <a:spLocks noGrp="1"/>
          </p:cNvSpPr>
          <p:nvPr>
            <p:ph type="body" idx="73" hasCustomPrompt="1"/>
          </p:nvPr>
        </p:nvSpPr>
        <p:spPr>
          <a:xfrm>
            <a:off x="8161313"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8" name="Text Placeholder 2">
            <a:extLst>
              <a:ext uri="{FF2B5EF4-FFF2-40B4-BE49-F238E27FC236}">
                <a16:creationId xmlns:a16="http://schemas.microsoft.com/office/drawing/2014/main" id="{B8EEA3DF-0E25-BD5A-0213-A1EC40358684}"/>
              </a:ext>
            </a:extLst>
          </p:cNvPr>
          <p:cNvSpPr>
            <a:spLocks noGrp="1"/>
          </p:cNvSpPr>
          <p:nvPr>
            <p:ph type="body" idx="75" hasCustomPrompt="1"/>
          </p:nvPr>
        </p:nvSpPr>
        <p:spPr>
          <a:xfrm>
            <a:off x="10194162"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9" name="Text Placeholder 2">
            <a:extLst>
              <a:ext uri="{FF2B5EF4-FFF2-40B4-BE49-F238E27FC236}">
                <a16:creationId xmlns:a16="http://schemas.microsoft.com/office/drawing/2014/main" id="{3469463D-FCD0-30D7-1AB9-676E31E1B7AE}"/>
              </a:ext>
            </a:extLst>
          </p:cNvPr>
          <p:cNvSpPr>
            <a:spLocks noGrp="1"/>
          </p:cNvSpPr>
          <p:nvPr>
            <p:ph type="body" idx="76" hasCustomPrompt="1"/>
          </p:nvPr>
        </p:nvSpPr>
        <p:spPr>
          <a:xfrm>
            <a:off x="10177537"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Tree>
    <p:extLst>
      <p:ext uri="{BB962C8B-B14F-4D97-AF65-F5344CB8AC3E}">
        <p14:creationId xmlns:p14="http://schemas.microsoft.com/office/powerpoint/2010/main" val="36827156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ttom_Arc_Turquiose">
    <p:bg>
      <p:bgPr>
        <a:solidFill>
          <a:srgbClr val="0095B7"/>
        </a:solidFill>
        <a:effectLst/>
      </p:bgPr>
    </p:bg>
    <p:spTree>
      <p:nvGrpSpPr>
        <p:cNvPr id="1" name=""/>
        <p:cNvGrpSpPr/>
        <p:nvPr/>
      </p:nvGrpSpPr>
      <p:grpSpPr>
        <a:xfrm>
          <a:off x="0" y="0"/>
          <a:ext cx="0" cy="0"/>
          <a:chOff x="0" y="0"/>
          <a:chExt cx="0" cy="0"/>
        </a:xfrm>
      </p:grpSpPr>
      <p:sp>
        <p:nvSpPr>
          <p:cNvPr id="99" name="Rectángulo 98">
            <a:extLst>
              <a:ext uri="{FF2B5EF4-FFF2-40B4-BE49-F238E27FC236}">
                <a16:creationId xmlns:a16="http://schemas.microsoft.com/office/drawing/2014/main" id="{21C9B04F-443B-7248-BE2E-88959F800B7F}"/>
              </a:ext>
            </a:extLst>
          </p:cNvPr>
          <p:cNvSpPr/>
          <p:nvPr userDrawn="1"/>
        </p:nvSpPr>
        <p:spPr>
          <a:xfrm>
            <a:off x="0" y="0"/>
            <a:ext cx="12192000" cy="4972051"/>
          </a:xfrm>
          <a:prstGeom prst="rect">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97" name="Imagen 8" descr="Imagen 8">
            <a:extLst>
              <a:ext uri="{FF2B5EF4-FFF2-40B4-BE49-F238E27FC236}">
                <a16:creationId xmlns:a16="http://schemas.microsoft.com/office/drawing/2014/main" id="{E9E22894-7D3F-49D7-4A4C-828B992731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59733"/>
            <a:ext cx="12192000" cy="1495838"/>
          </a:xfrm>
          <a:prstGeom prst="rect">
            <a:avLst/>
          </a:prstGeom>
          <a:ln w="12700">
            <a:miter lim="400000"/>
          </a:ln>
        </p:spPr>
      </p:pic>
      <p:sp>
        <p:nvSpPr>
          <p:cNvPr id="79" name="Title 1">
            <a:extLst>
              <a:ext uri="{FF2B5EF4-FFF2-40B4-BE49-F238E27FC236}">
                <a16:creationId xmlns:a16="http://schemas.microsoft.com/office/drawing/2014/main" id="{C217449E-07E1-9B5E-9524-C31FEBF1A40E}"/>
              </a:ext>
            </a:extLst>
          </p:cNvPr>
          <p:cNvSpPr>
            <a:spLocks noGrp="1"/>
          </p:cNvSpPr>
          <p:nvPr userDrawn="1">
            <p:ph type="title" hasCustomPrompt="1"/>
          </p:nvPr>
        </p:nvSpPr>
        <p:spPr>
          <a:xfrm>
            <a:off x="710768" y="717551"/>
            <a:ext cx="5504051" cy="606152"/>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80" name="Text Placeholder 2">
            <a:extLst>
              <a:ext uri="{FF2B5EF4-FFF2-40B4-BE49-F238E27FC236}">
                <a16:creationId xmlns:a16="http://schemas.microsoft.com/office/drawing/2014/main" id="{69A50912-893B-4CB4-5D93-69CD213EED08}"/>
              </a:ext>
            </a:extLst>
          </p:cNvPr>
          <p:cNvSpPr>
            <a:spLocks noGrp="1"/>
          </p:cNvSpPr>
          <p:nvPr userDrawn="1">
            <p:ph type="body" idx="35" hasCustomPrompt="1"/>
          </p:nvPr>
        </p:nvSpPr>
        <p:spPr>
          <a:xfrm>
            <a:off x="3728216" y="5962147"/>
            <a:ext cx="4709204" cy="435063"/>
          </a:xfrm>
          <a:prstGeom prst="rect">
            <a:avLst/>
          </a:prstGeom>
        </p:spPr>
        <p:txBody>
          <a:bodyPr/>
          <a:lstStyle>
            <a:lvl1pPr marL="0" indent="0" algn="ctr">
              <a:buNone/>
              <a:defRPr sz="2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pic>
        <p:nvPicPr>
          <p:cNvPr id="4" name="Picture 3">
            <a:extLst>
              <a:ext uri="{FF2B5EF4-FFF2-40B4-BE49-F238E27FC236}">
                <a16:creationId xmlns:a16="http://schemas.microsoft.com/office/drawing/2014/main" id="{602E7C49-DBF1-3054-1EA6-E0827321881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2" name="Número de diapositiva">
            <a:extLst>
              <a:ext uri="{FF2B5EF4-FFF2-40B4-BE49-F238E27FC236}">
                <a16:creationId xmlns:a16="http://schemas.microsoft.com/office/drawing/2014/main" id="{CB6E279E-3805-0E20-939C-14FB49CE5A82}"/>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noProof="0" smtClean="0"/>
              <a:pPr/>
              <a:t>‹#›</a:t>
            </a:fld>
            <a:endParaRPr lang="en-US" noProof="0"/>
          </a:p>
        </p:txBody>
      </p:sp>
      <p:sp>
        <p:nvSpPr>
          <p:cNvPr id="3" name="Text Placeholder 2">
            <a:extLst>
              <a:ext uri="{FF2B5EF4-FFF2-40B4-BE49-F238E27FC236}">
                <a16:creationId xmlns:a16="http://schemas.microsoft.com/office/drawing/2014/main" id="{3019B24C-BBA7-102C-9ADD-6966392BE310}"/>
              </a:ext>
            </a:extLst>
          </p:cNvPr>
          <p:cNvSpPr>
            <a:spLocks noGrp="1"/>
          </p:cNvSpPr>
          <p:nvPr>
            <p:ph type="body" idx="50" hasCustomPrompt="1"/>
          </p:nvPr>
        </p:nvSpPr>
        <p:spPr>
          <a:xfrm>
            <a:off x="550462"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ext Placeholder 2">
            <a:extLst>
              <a:ext uri="{FF2B5EF4-FFF2-40B4-BE49-F238E27FC236}">
                <a16:creationId xmlns:a16="http://schemas.microsoft.com/office/drawing/2014/main" id="{00014DEB-EB32-DC94-20A9-D07CCC56AF4C}"/>
              </a:ext>
            </a:extLst>
          </p:cNvPr>
          <p:cNvSpPr>
            <a:spLocks noGrp="1"/>
          </p:cNvSpPr>
          <p:nvPr>
            <p:ph type="body" idx="51" hasCustomPrompt="1"/>
          </p:nvPr>
        </p:nvSpPr>
        <p:spPr>
          <a:xfrm>
            <a:off x="533837"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 name="Text Placeholder 2">
            <a:extLst>
              <a:ext uri="{FF2B5EF4-FFF2-40B4-BE49-F238E27FC236}">
                <a16:creationId xmlns:a16="http://schemas.microsoft.com/office/drawing/2014/main" id="{70C480FF-3997-BF90-28D7-6F1EE5D455B7}"/>
              </a:ext>
            </a:extLst>
          </p:cNvPr>
          <p:cNvSpPr>
            <a:spLocks noGrp="1"/>
          </p:cNvSpPr>
          <p:nvPr>
            <p:ph type="body" idx="63" hasCustomPrompt="1"/>
          </p:nvPr>
        </p:nvSpPr>
        <p:spPr>
          <a:xfrm>
            <a:off x="2433924"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Text Placeholder 2">
            <a:extLst>
              <a:ext uri="{FF2B5EF4-FFF2-40B4-BE49-F238E27FC236}">
                <a16:creationId xmlns:a16="http://schemas.microsoft.com/office/drawing/2014/main" id="{D4213CDF-CA44-A67E-7A99-199DEAF57A97}"/>
              </a:ext>
            </a:extLst>
          </p:cNvPr>
          <p:cNvSpPr>
            <a:spLocks noGrp="1"/>
          </p:cNvSpPr>
          <p:nvPr>
            <p:ph type="body" idx="64" hasCustomPrompt="1"/>
          </p:nvPr>
        </p:nvSpPr>
        <p:spPr>
          <a:xfrm>
            <a:off x="2417299"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 name="Text Placeholder 2">
            <a:extLst>
              <a:ext uri="{FF2B5EF4-FFF2-40B4-BE49-F238E27FC236}">
                <a16:creationId xmlns:a16="http://schemas.microsoft.com/office/drawing/2014/main" id="{B763261E-8DA8-1467-4D47-611A8B18BC95}"/>
              </a:ext>
            </a:extLst>
          </p:cNvPr>
          <p:cNvSpPr>
            <a:spLocks noGrp="1"/>
          </p:cNvSpPr>
          <p:nvPr>
            <p:ph type="body" idx="66" hasCustomPrompt="1"/>
          </p:nvPr>
        </p:nvSpPr>
        <p:spPr>
          <a:xfrm>
            <a:off x="4505530"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9" name="Text Placeholder 2">
            <a:extLst>
              <a:ext uri="{FF2B5EF4-FFF2-40B4-BE49-F238E27FC236}">
                <a16:creationId xmlns:a16="http://schemas.microsoft.com/office/drawing/2014/main" id="{1AE01EE8-C2C5-372F-C747-0D2DED6CD425}"/>
              </a:ext>
            </a:extLst>
          </p:cNvPr>
          <p:cNvSpPr>
            <a:spLocks noGrp="1"/>
          </p:cNvSpPr>
          <p:nvPr>
            <p:ph type="body" idx="67" hasCustomPrompt="1"/>
          </p:nvPr>
        </p:nvSpPr>
        <p:spPr>
          <a:xfrm>
            <a:off x="4488905"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0" name="Text Placeholder 2">
            <a:extLst>
              <a:ext uri="{FF2B5EF4-FFF2-40B4-BE49-F238E27FC236}">
                <a16:creationId xmlns:a16="http://schemas.microsoft.com/office/drawing/2014/main" id="{3B8D4903-1FBB-68FC-5966-A46BEDBBAD1D}"/>
              </a:ext>
            </a:extLst>
          </p:cNvPr>
          <p:cNvSpPr>
            <a:spLocks noGrp="1"/>
          </p:cNvSpPr>
          <p:nvPr>
            <p:ph type="body" idx="69" hasCustomPrompt="1"/>
          </p:nvPr>
        </p:nvSpPr>
        <p:spPr>
          <a:xfrm>
            <a:off x="6377738"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1" name="Text Placeholder 2">
            <a:extLst>
              <a:ext uri="{FF2B5EF4-FFF2-40B4-BE49-F238E27FC236}">
                <a16:creationId xmlns:a16="http://schemas.microsoft.com/office/drawing/2014/main" id="{4E2CBED1-AD0E-BBF8-F294-E3E9D77CFF39}"/>
              </a:ext>
            </a:extLst>
          </p:cNvPr>
          <p:cNvSpPr>
            <a:spLocks noGrp="1"/>
          </p:cNvSpPr>
          <p:nvPr>
            <p:ph type="body" idx="70" hasCustomPrompt="1"/>
          </p:nvPr>
        </p:nvSpPr>
        <p:spPr>
          <a:xfrm>
            <a:off x="6361113"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2" name="Text Placeholder 2">
            <a:extLst>
              <a:ext uri="{FF2B5EF4-FFF2-40B4-BE49-F238E27FC236}">
                <a16:creationId xmlns:a16="http://schemas.microsoft.com/office/drawing/2014/main" id="{7756BA1F-8AF3-1E28-1E29-3235C6F3A8CC}"/>
              </a:ext>
            </a:extLst>
          </p:cNvPr>
          <p:cNvSpPr>
            <a:spLocks noGrp="1"/>
          </p:cNvSpPr>
          <p:nvPr>
            <p:ph type="body" idx="72" hasCustomPrompt="1"/>
          </p:nvPr>
        </p:nvSpPr>
        <p:spPr>
          <a:xfrm>
            <a:off x="8177938"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3" name="Text Placeholder 2">
            <a:extLst>
              <a:ext uri="{FF2B5EF4-FFF2-40B4-BE49-F238E27FC236}">
                <a16:creationId xmlns:a16="http://schemas.microsoft.com/office/drawing/2014/main" id="{89B643A5-B3B2-A8E8-4A95-6C56A507065F}"/>
              </a:ext>
            </a:extLst>
          </p:cNvPr>
          <p:cNvSpPr>
            <a:spLocks noGrp="1"/>
          </p:cNvSpPr>
          <p:nvPr>
            <p:ph type="body" idx="73" hasCustomPrompt="1"/>
          </p:nvPr>
        </p:nvSpPr>
        <p:spPr>
          <a:xfrm>
            <a:off x="8161313"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4" name="Text Placeholder 2">
            <a:extLst>
              <a:ext uri="{FF2B5EF4-FFF2-40B4-BE49-F238E27FC236}">
                <a16:creationId xmlns:a16="http://schemas.microsoft.com/office/drawing/2014/main" id="{F558743F-0615-DC30-A410-018D269A5E7A}"/>
              </a:ext>
            </a:extLst>
          </p:cNvPr>
          <p:cNvSpPr>
            <a:spLocks noGrp="1"/>
          </p:cNvSpPr>
          <p:nvPr>
            <p:ph type="body" idx="75" hasCustomPrompt="1"/>
          </p:nvPr>
        </p:nvSpPr>
        <p:spPr>
          <a:xfrm>
            <a:off x="10194162"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5" name="Text Placeholder 2">
            <a:extLst>
              <a:ext uri="{FF2B5EF4-FFF2-40B4-BE49-F238E27FC236}">
                <a16:creationId xmlns:a16="http://schemas.microsoft.com/office/drawing/2014/main" id="{A2BB0181-A7A7-B049-38DE-A796C9BBA9A7}"/>
              </a:ext>
            </a:extLst>
          </p:cNvPr>
          <p:cNvSpPr>
            <a:spLocks noGrp="1"/>
          </p:cNvSpPr>
          <p:nvPr>
            <p:ph type="body" idx="76" hasCustomPrompt="1"/>
          </p:nvPr>
        </p:nvSpPr>
        <p:spPr>
          <a:xfrm>
            <a:off x="10177537"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Tree>
    <p:extLst>
      <p:ext uri="{BB962C8B-B14F-4D97-AF65-F5344CB8AC3E}">
        <p14:creationId xmlns:p14="http://schemas.microsoft.com/office/powerpoint/2010/main" val="8920325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ttom_Arc_Purple">
    <p:bg>
      <p:bgPr>
        <a:solidFill>
          <a:srgbClr val="8D39B0"/>
        </a:solidFill>
        <a:effectLst/>
      </p:bgPr>
    </p:bg>
    <p:spTree>
      <p:nvGrpSpPr>
        <p:cNvPr id="1" name=""/>
        <p:cNvGrpSpPr/>
        <p:nvPr/>
      </p:nvGrpSpPr>
      <p:grpSpPr>
        <a:xfrm>
          <a:off x="0" y="0"/>
          <a:ext cx="0" cy="0"/>
          <a:chOff x="0" y="0"/>
          <a:chExt cx="0" cy="0"/>
        </a:xfrm>
      </p:grpSpPr>
      <p:sp>
        <p:nvSpPr>
          <p:cNvPr id="99" name="Rectángulo 98">
            <a:extLst>
              <a:ext uri="{FF2B5EF4-FFF2-40B4-BE49-F238E27FC236}">
                <a16:creationId xmlns:a16="http://schemas.microsoft.com/office/drawing/2014/main" id="{21C9B04F-443B-7248-BE2E-88959F800B7F}"/>
              </a:ext>
            </a:extLst>
          </p:cNvPr>
          <p:cNvSpPr/>
          <p:nvPr userDrawn="1"/>
        </p:nvSpPr>
        <p:spPr>
          <a:xfrm>
            <a:off x="0" y="0"/>
            <a:ext cx="12192000" cy="4972051"/>
          </a:xfrm>
          <a:prstGeom prst="rect">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97" name="Imagen 8" descr="Imagen 8">
            <a:extLst>
              <a:ext uri="{FF2B5EF4-FFF2-40B4-BE49-F238E27FC236}">
                <a16:creationId xmlns:a16="http://schemas.microsoft.com/office/drawing/2014/main" id="{E9E22894-7D3F-49D7-4A4C-828B992731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59733"/>
            <a:ext cx="12192000" cy="1495838"/>
          </a:xfrm>
          <a:prstGeom prst="rect">
            <a:avLst/>
          </a:prstGeom>
          <a:ln w="12700">
            <a:miter lim="400000"/>
          </a:ln>
        </p:spPr>
      </p:pic>
      <p:sp>
        <p:nvSpPr>
          <p:cNvPr id="79" name="Title 1">
            <a:extLst>
              <a:ext uri="{FF2B5EF4-FFF2-40B4-BE49-F238E27FC236}">
                <a16:creationId xmlns:a16="http://schemas.microsoft.com/office/drawing/2014/main" id="{C217449E-07E1-9B5E-9524-C31FEBF1A40E}"/>
              </a:ext>
            </a:extLst>
          </p:cNvPr>
          <p:cNvSpPr>
            <a:spLocks noGrp="1"/>
          </p:cNvSpPr>
          <p:nvPr userDrawn="1">
            <p:ph type="title" hasCustomPrompt="1"/>
          </p:nvPr>
        </p:nvSpPr>
        <p:spPr>
          <a:xfrm>
            <a:off x="710768" y="717551"/>
            <a:ext cx="5504051" cy="606152"/>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80" name="Text Placeholder 2">
            <a:extLst>
              <a:ext uri="{FF2B5EF4-FFF2-40B4-BE49-F238E27FC236}">
                <a16:creationId xmlns:a16="http://schemas.microsoft.com/office/drawing/2014/main" id="{69A50912-893B-4CB4-5D93-69CD213EED08}"/>
              </a:ext>
            </a:extLst>
          </p:cNvPr>
          <p:cNvSpPr>
            <a:spLocks noGrp="1"/>
          </p:cNvSpPr>
          <p:nvPr userDrawn="1">
            <p:ph type="body" idx="35" hasCustomPrompt="1"/>
          </p:nvPr>
        </p:nvSpPr>
        <p:spPr>
          <a:xfrm>
            <a:off x="3728216" y="5962147"/>
            <a:ext cx="4709204" cy="435063"/>
          </a:xfrm>
          <a:prstGeom prst="rect">
            <a:avLst/>
          </a:prstGeom>
        </p:spPr>
        <p:txBody>
          <a:bodyPr/>
          <a:lstStyle>
            <a:lvl1pPr marL="0" indent="0" algn="ctr">
              <a:buNone/>
              <a:defRPr sz="2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pic>
        <p:nvPicPr>
          <p:cNvPr id="4" name="Picture 3">
            <a:extLst>
              <a:ext uri="{FF2B5EF4-FFF2-40B4-BE49-F238E27FC236}">
                <a16:creationId xmlns:a16="http://schemas.microsoft.com/office/drawing/2014/main" id="{602E7C49-DBF1-3054-1EA6-E0827321881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2" name="Número de diapositiva">
            <a:extLst>
              <a:ext uri="{FF2B5EF4-FFF2-40B4-BE49-F238E27FC236}">
                <a16:creationId xmlns:a16="http://schemas.microsoft.com/office/drawing/2014/main" id="{D0255DB4-976F-EED2-ED4E-37C2C9D723E2}"/>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noProof="0" smtClean="0"/>
              <a:pPr/>
              <a:t>‹#›</a:t>
            </a:fld>
            <a:endParaRPr lang="en-US" noProof="0"/>
          </a:p>
        </p:txBody>
      </p:sp>
      <p:sp>
        <p:nvSpPr>
          <p:cNvPr id="3" name="Text Placeholder 2">
            <a:extLst>
              <a:ext uri="{FF2B5EF4-FFF2-40B4-BE49-F238E27FC236}">
                <a16:creationId xmlns:a16="http://schemas.microsoft.com/office/drawing/2014/main" id="{5C88B8DB-A7E7-C546-AB29-4DB6C0DEA866}"/>
              </a:ext>
            </a:extLst>
          </p:cNvPr>
          <p:cNvSpPr>
            <a:spLocks noGrp="1"/>
          </p:cNvSpPr>
          <p:nvPr>
            <p:ph type="body" idx="50" hasCustomPrompt="1"/>
          </p:nvPr>
        </p:nvSpPr>
        <p:spPr>
          <a:xfrm>
            <a:off x="550462"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ext Placeholder 2">
            <a:extLst>
              <a:ext uri="{FF2B5EF4-FFF2-40B4-BE49-F238E27FC236}">
                <a16:creationId xmlns:a16="http://schemas.microsoft.com/office/drawing/2014/main" id="{E71B5D92-145B-A41C-4E1E-3E4DE863C084}"/>
              </a:ext>
            </a:extLst>
          </p:cNvPr>
          <p:cNvSpPr>
            <a:spLocks noGrp="1"/>
          </p:cNvSpPr>
          <p:nvPr>
            <p:ph type="body" idx="51" hasCustomPrompt="1"/>
          </p:nvPr>
        </p:nvSpPr>
        <p:spPr>
          <a:xfrm>
            <a:off x="533837"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 name="Text Placeholder 2">
            <a:extLst>
              <a:ext uri="{FF2B5EF4-FFF2-40B4-BE49-F238E27FC236}">
                <a16:creationId xmlns:a16="http://schemas.microsoft.com/office/drawing/2014/main" id="{62E7846C-2409-6986-20C0-7E1B509AC822}"/>
              </a:ext>
            </a:extLst>
          </p:cNvPr>
          <p:cNvSpPr>
            <a:spLocks noGrp="1"/>
          </p:cNvSpPr>
          <p:nvPr>
            <p:ph type="body" idx="63" hasCustomPrompt="1"/>
          </p:nvPr>
        </p:nvSpPr>
        <p:spPr>
          <a:xfrm>
            <a:off x="2433924"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Text Placeholder 2">
            <a:extLst>
              <a:ext uri="{FF2B5EF4-FFF2-40B4-BE49-F238E27FC236}">
                <a16:creationId xmlns:a16="http://schemas.microsoft.com/office/drawing/2014/main" id="{F0409D27-51AA-0B50-DEE8-5A88E710C613}"/>
              </a:ext>
            </a:extLst>
          </p:cNvPr>
          <p:cNvSpPr>
            <a:spLocks noGrp="1"/>
          </p:cNvSpPr>
          <p:nvPr>
            <p:ph type="body" idx="64" hasCustomPrompt="1"/>
          </p:nvPr>
        </p:nvSpPr>
        <p:spPr>
          <a:xfrm>
            <a:off x="2417299"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 name="Text Placeholder 2">
            <a:extLst>
              <a:ext uri="{FF2B5EF4-FFF2-40B4-BE49-F238E27FC236}">
                <a16:creationId xmlns:a16="http://schemas.microsoft.com/office/drawing/2014/main" id="{0313DD58-5477-4F98-1E55-7577ECA7E37A}"/>
              </a:ext>
            </a:extLst>
          </p:cNvPr>
          <p:cNvSpPr>
            <a:spLocks noGrp="1"/>
          </p:cNvSpPr>
          <p:nvPr>
            <p:ph type="body" idx="66" hasCustomPrompt="1"/>
          </p:nvPr>
        </p:nvSpPr>
        <p:spPr>
          <a:xfrm>
            <a:off x="4505530"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9" name="Text Placeholder 2">
            <a:extLst>
              <a:ext uri="{FF2B5EF4-FFF2-40B4-BE49-F238E27FC236}">
                <a16:creationId xmlns:a16="http://schemas.microsoft.com/office/drawing/2014/main" id="{E419F7D6-7FE3-1012-4E5E-09B98F3BD47A}"/>
              </a:ext>
            </a:extLst>
          </p:cNvPr>
          <p:cNvSpPr>
            <a:spLocks noGrp="1"/>
          </p:cNvSpPr>
          <p:nvPr>
            <p:ph type="body" idx="67" hasCustomPrompt="1"/>
          </p:nvPr>
        </p:nvSpPr>
        <p:spPr>
          <a:xfrm>
            <a:off x="4488905"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0" name="Text Placeholder 2">
            <a:extLst>
              <a:ext uri="{FF2B5EF4-FFF2-40B4-BE49-F238E27FC236}">
                <a16:creationId xmlns:a16="http://schemas.microsoft.com/office/drawing/2014/main" id="{17149A13-6C13-37A1-D547-81D8C12F64E0}"/>
              </a:ext>
            </a:extLst>
          </p:cNvPr>
          <p:cNvSpPr>
            <a:spLocks noGrp="1"/>
          </p:cNvSpPr>
          <p:nvPr>
            <p:ph type="body" idx="69" hasCustomPrompt="1"/>
          </p:nvPr>
        </p:nvSpPr>
        <p:spPr>
          <a:xfrm>
            <a:off x="6377738"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1" name="Text Placeholder 2">
            <a:extLst>
              <a:ext uri="{FF2B5EF4-FFF2-40B4-BE49-F238E27FC236}">
                <a16:creationId xmlns:a16="http://schemas.microsoft.com/office/drawing/2014/main" id="{5962A6DE-3662-FFAD-99B2-DDCBF07B5374}"/>
              </a:ext>
            </a:extLst>
          </p:cNvPr>
          <p:cNvSpPr>
            <a:spLocks noGrp="1"/>
          </p:cNvSpPr>
          <p:nvPr>
            <p:ph type="body" idx="70" hasCustomPrompt="1"/>
          </p:nvPr>
        </p:nvSpPr>
        <p:spPr>
          <a:xfrm>
            <a:off x="6361113"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2" name="Text Placeholder 2">
            <a:extLst>
              <a:ext uri="{FF2B5EF4-FFF2-40B4-BE49-F238E27FC236}">
                <a16:creationId xmlns:a16="http://schemas.microsoft.com/office/drawing/2014/main" id="{34AEDA53-4E22-DD25-DC5D-1577B962D948}"/>
              </a:ext>
            </a:extLst>
          </p:cNvPr>
          <p:cNvSpPr>
            <a:spLocks noGrp="1"/>
          </p:cNvSpPr>
          <p:nvPr>
            <p:ph type="body" idx="72" hasCustomPrompt="1"/>
          </p:nvPr>
        </p:nvSpPr>
        <p:spPr>
          <a:xfrm>
            <a:off x="8177938"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3" name="Text Placeholder 2">
            <a:extLst>
              <a:ext uri="{FF2B5EF4-FFF2-40B4-BE49-F238E27FC236}">
                <a16:creationId xmlns:a16="http://schemas.microsoft.com/office/drawing/2014/main" id="{F697BBFF-01AD-07BA-B248-7853A96A1D88}"/>
              </a:ext>
            </a:extLst>
          </p:cNvPr>
          <p:cNvSpPr>
            <a:spLocks noGrp="1"/>
          </p:cNvSpPr>
          <p:nvPr>
            <p:ph type="body" idx="73" hasCustomPrompt="1"/>
          </p:nvPr>
        </p:nvSpPr>
        <p:spPr>
          <a:xfrm>
            <a:off x="8161313"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4" name="Text Placeholder 2">
            <a:extLst>
              <a:ext uri="{FF2B5EF4-FFF2-40B4-BE49-F238E27FC236}">
                <a16:creationId xmlns:a16="http://schemas.microsoft.com/office/drawing/2014/main" id="{A9626A0A-44D0-31A0-C852-3A5AE4993DE6}"/>
              </a:ext>
            </a:extLst>
          </p:cNvPr>
          <p:cNvSpPr>
            <a:spLocks noGrp="1"/>
          </p:cNvSpPr>
          <p:nvPr>
            <p:ph type="body" idx="75" hasCustomPrompt="1"/>
          </p:nvPr>
        </p:nvSpPr>
        <p:spPr>
          <a:xfrm>
            <a:off x="10194162" y="2313800"/>
            <a:ext cx="1369778" cy="218247"/>
          </a:xfrm>
          <a:prstGeom prst="rect">
            <a:avLst/>
          </a:prstGeom>
        </p:spPr>
        <p:txBody>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5" name="Text Placeholder 2">
            <a:extLst>
              <a:ext uri="{FF2B5EF4-FFF2-40B4-BE49-F238E27FC236}">
                <a16:creationId xmlns:a16="http://schemas.microsoft.com/office/drawing/2014/main" id="{6BA3B7A2-E093-1D96-6029-A12A68D36E8D}"/>
              </a:ext>
            </a:extLst>
          </p:cNvPr>
          <p:cNvSpPr>
            <a:spLocks noGrp="1"/>
          </p:cNvSpPr>
          <p:nvPr>
            <p:ph type="body" idx="76" hasCustomPrompt="1"/>
          </p:nvPr>
        </p:nvSpPr>
        <p:spPr>
          <a:xfrm>
            <a:off x="10177537" y="2778712"/>
            <a:ext cx="1386403" cy="1278721"/>
          </a:xfrm>
          <a:prstGeom prst="rect">
            <a:avLst/>
          </a:prstGeom>
        </p:spPr>
        <p:txBody>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Tree>
    <p:extLst>
      <p:ext uri="{BB962C8B-B14F-4D97-AF65-F5344CB8AC3E}">
        <p14:creationId xmlns:p14="http://schemas.microsoft.com/office/powerpoint/2010/main" val="27897466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olarpanels_Textleft">
    <p:bg>
      <p:bgPr>
        <a:solidFill>
          <a:srgbClr val="5F228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F919F-50B4-5933-CC04-BFAA90909F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Google Shape;314;p15">
            <a:extLst>
              <a:ext uri="{FF2B5EF4-FFF2-40B4-BE49-F238E27FC236}">
                <a16:creationId xmlns:a16="http://schemas.microsoft.com/office/drawing/2014/main" id="{7F2E6EF5-F8B5-5C73-910C-48B030F9E53B}"/>
              </a:ext>
            </a:extLst>
          </p:cNvPr>
          <p:cNvSpPr/>
          <p:nvPr userDrawn="1"/>
        </p:nvSpPr>
        <p:spPr>
          <a:xfrm>
            <a:off x="0" y="0"/>
            <a:ext cx="12190412" cy="6858000"/>
          </a:xfrm>
          <a:prstGeom prst="rect">
            <a:avLst/>
          </a:prstGeom>
          <a:solidFill>
            <a:srgbClr val="341937">
              <a:alpha val="54902"/>
            </a:srgbClr>
          </a:solidFill>
          <a:ln>
            <a:noFill/>
          </a:ln>
        </p:spPr>
        <p:txBody>
          <a:bodyPr spcFirstLastPara="1" wrap="square" lIns="11399" tIns="11399" rIns="11399" bIns="11399" anchor="ctr" anchorCtr="0">
            <a:noAutofit/>
          </a:bodyPr>
          <a:lstStyle/>
          <a:p>
            <a:pPr algn="l" rtl="0">
              <a:lnSpc>
                <a:spcPct val="120000"/>
              </a:lnSpc>
              <a:buClr>
                <a:schemeClr val="dk1"/>
              </a:buClr>
              <a:buSzPts val="789"/>
            </a:pPr>
            <a:endParaRPr sz="789" b="1">
              <a:solidFill>
                <a:srgbClr val="000000"/>
              </a:solidFill>
              <a:latin typeface="Helvetica Neue"/>
              <a:ea typeface="Helvetica Neue"/>
              <a:cs typeface="Helvetica Neue"/>
              <a:sym typeface="Helvetica Neue"/>
            </a:endParaRPr>
          </a:p>
        </p:txBody>
      </p:sp>
      <p:sp>
        <p:nvSpPr>
          <p:cNvPr id="2" name="Title 1">
            <a:extLst>
              <a:ext uri="{FF2B5EF4-FFF2-40B4-BE49-F238E27FC236}">
                <a16:creationId xmlns:a16="http://schemas.microsoft.com/office/drawing/2014/main" id="{A81D9AB5-0CBB-AC9A-BE65-7A47D3746767}"/>
              </a:ext>
            </a:extLst>
          </p:cNvPr>
          <p:cNvSpPr>
            <a:spLocks noGrp="1"/>
          </p:cNvSpPr>
          <p:nvPr>
            <p:ph type="title" hasCustomPrompt="1"/>
          </p:nvPr>
        </p:nvSpPr>
        <p:spPr>
          <a:xfrm>
            <a:off x="960193" y="2592593"/>
            <a:ext cx="5102711" cy="596898"/>
          </a:xfrm>
          <a:prstGeom prst="rect">
            <a:avLst/>
          </a:prstGeom>
        </p:spPr>
        <p:txBody>
          <a:bodyPr/>
          <a:lstStyle>
            <a:lvl1pPr>
              <a:lnSpc>
                <a:spcPct val="80000"/>
              </a:lnSpc>
              <a:spcBef>
                <a:spcPts val="600"/>
              </a:spcBef>
              <a:spcAft>
                <a:spcPts val="600"/>
              </a:spcAft>
              <a:defRPr sz="4800" b="1">
                <a:solidFill>
                  <a:schemeClr val="bg1"/>
                </a:solidFill>
                <a:latin typeface="Tenorite" pitchFamily="2" charset="0"/>
              </a:defRPr>
            </a:lvl1pPr>
          </a:lstStyle>
          <a:p>
            <a:r>
              <a:rPr lang="en-US"/>
              <a:t>Click to add title</a:t>
            </a:r>
            <a:endParaRPr lang="en-AR"/>
          </a:p>
        </p:txBody>
      </p:sp>
      <p:sp>
        <p:nvSpPr>
          <p:cNvPr id="13" name="Text Placeholder 2">
            <a:extLst>
              <a:ext uri="{FF2B5EF4-FFF2-40B4-BE49-F238E27FC236}">
                <a16:creationId xmlns:a16="http://schemas.microsoft.com/office/drawing/2014/main" id="{5DEA9612-C56B-363D-B501-8E35592526CC}"/>
              </a:ext>
            </a:extLst>
          </p:cNvPr>
          <p:cNvSpPr>
            <a:spLocks noGrp="1"/>
          </p:cNvSpPr>
          <p:nvPr>
            <p:ph type="body" idx="10" hasCustomPrompt="1"/>
          </p:nvPr>
        </p:nvSpPr>
        <p:spPr>
          <a:xfrm>
            <a:off x="914400" y="3904280"/>
            <a:ext cx="5148508" cy="1074478"/>
          </a:xfrm>
          <a:prstGeom prst="rect">
            <a:avLst/>
          </a:prstGeom>
        </p:spPr>
        <p:txBody>
          <a:bodyPr/>
          <a:lstStyle>
            <a:lvl1pPr marL="0" indent="0">
              <a:buNone/>
              <a:defRPr sz="2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pic>
        <p:nvPicPr>
          <p:cNvPr id="12" name="Picture 11">
            <a:extLst>
              <a:ext uri="{FF2B5EF4-FFF2-40B4-BE49-F238E27FC236}">
                <a16:creationId xmlns:a16="http://schemas.microsoft.com/office/drawing/2014/main" id="{05354D72-CB0B-2872-D4AB-CBB0F2B9370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5" name="Número de diapositiva">
            <a:extLst>
              <a:ext uri="{FF2B5EF4-FFF2-40B4-BE49-F238E27FC236}">
                <a16:creationId xmlns:a16="http://schemas.microsoft.com/office/drawing/2014/main" id="{4594F6B8-B800-969F-2C0C-FC3D6F19FDF1}"/>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2914575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_WithLogo_Black">
    <p:spTree>
      <p:nvGrpSpPr>
        <p:cNvPr id="1" name=""/>
        <p:cNvGrpSpPr/>
        <p:nvPr/>
      </p:nvGrpSpPr>
      <p:grpSpPr>
        <a:xfrm>
          <a:off x="0" y="0"/>
          <a:ext cx="0" cy="0"/>
          <a:chOff x="0" y="0"/>
          <a:chExt cx="0" cy="0"/>
        </a:xfrm>
      </p:grpSpPr>
      <p:sp>
        <p:nvSpPr>
          <p:cNvPr id="2" name="Número de diapositiva">
            <a:extLst>
              <a:ext uri="{FF2B5EF4-FFF2-40B4-BE49-F238E27FC236}">
                <a16:creationId xmlns:a16="http://schemas.microsoft.com/office/drawing/2014/main" id="{88045FC2-ACF0-2AD7-F009-684BCEAF530D}"/>
              </a:ext>
            </a:extLst>
          </p:cNvPr>
          <p:cNvSpPr txBox="1">
            <a:spLocks noGrp="1"/>
          </p:cNvSpPr>
          <p:nvPr>
            <p:ph type="sldNum" sz="quarter" idx="4"/>
          </p:nvPr>
        </p:nvSpPr>
        <p:spPr>
          <a:xfrm>
            <a:off x="11516763" y="6438479"/>
            <a:ext cx="402187" cy="226790"/>
          </a:xfrm>
          <a:prstGeom prst="rect">
            <a:avLst/>
          </a:prstGeom>
        </p:spPr>
        <p:txBody>
          <a:bodyPr/>
          <a:lstStyle>
            <a:lvl1pPr>
              <a:defRPr sz="700">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272905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Factory_Textleft">
    <p:bg>
      <p:bgPr>
        <a:solidFill>
          <a:srgbClr val="5F228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F919F-50B4-5933-CC04-BFAA90909F1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Google Shape;314;p15">
            <a:extLst>
              <a:ext uri="{FF2B5EF4-FFF2-40B4-BE49-F238E27FC236}">
                <a16:creationId xmlns:a16="http://schemas.microsoft.com/office/drawing/2014/main" id="{7F2E6EF5-F8B5-5C73-910C-48B030F9E53B}"/>
              </a:ext>
            </a:extLst>
          </p:cNvPr>
          <p:cNvSpPr/>
          <p:nvPr userDrawn="1"/>
        </p:nvSpPr>
        <p:spPr>
          <a:xfrm>
            <a:off x="0" y="0"/>
            <a:ext cx="12190412" cy="6858000"/>
          </a:xfrm>
          <a:prstGeom prst="rect">
            <a:avLst/>
          </a:prstGeom>
          <a:solidFill>
            <a:srgbClr val="341937">
              <a:alpha val="54902"/>
            </a:srgbClr>
          </a:solidFill>
          <a:ln>
            <a:noFill/>
          </a:ln>
        </p:spPr>
        <p:txBody>
          <a:bodyPr spcFirstLastPara="1" wrap="square" lIns="11399" tIns="11399" rIns="11399" bIns="11399" anchor="ctr" anchorCtr="0">
            <a:noAutofit/>
          </a:bodyPr>
          <a:lstStyle/>
          <a:p>
            <a:pPr algn="l" rtl="0">
              <a:lnSpc>
                <a:spcPct val="120000"/>
              </a:lnSpc>
              <a:buClr>
                <a:schemeClr val="dk1"/>
              </a:buClr>
              <a:buSzPts val="789"/>
            </a:pPr>
            <a:endParaRPr sz="789" b="1">
              <a:solidFill>
                <a:srgbClr val="000000"/>
              </a:solidFill>
              <a:latin typeface="Helvetica Neue"/>
              <a:ea typeface="Helvetica Neue"/>
              <a:cs typeface="Helvetica Neue"/>
              <a:sym typeface="Helvetica Neue"/>
            </a:endParaRPr>
          </a:p>
        </p:txBody>
      </p:sp>
      <p:pic>
        <p:nvPicPr>
          <p:cNvPr id="12" name="Picture 11">
            <a:extLst>
              <a:ext uri="{FF2B5EF4-FFF2-40B4-BE49-F238E27FC236}">
                <a16:creationId xmlns:a16="http://schemas.microsoft.com/office/drawing/2014/main" id="{05354D72-CB0B-2872-D4AB-CBB0F2B9370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2" name="Title 1">
            <a:extLst>
              <a:ext uri="{FF2B5EF4-FFF2-40B4-BE49-F238E27FC236}">
                <a16:creationId xmlns:a16="http://schemas.microsoft.com/office/drawing/2014/main" id="{D8830423-5DA9-F468-E363-92A3C954C564}"/>
              </a:ext>
            </a:extLst>
          </p:cNvPr>
          <p:cNvSpPr>
            <a:spLocks noGrp="1"/>
          </p:cNvSpPr>
          <p:nvPr>
            <p:ph type="title" hasCustomPrompt="1"/>
          </p:nvPr>
        </p:nvSpPr>
        <p:spPr>
          <a:xfrm>
            <a:off x="960193" y="2592593"/>
            <a:ext cx="5102711" cy="596898"/>
          </a:xfrm>
          <a:prstGeom prst="rect">
            <a:avLst/>
          </a:prstGeom>
        </p:spPr>
        <p:txBody>
          <a:bodyPr/>
          <a:lstStyle>
            <a:lvl1pPr>
              <a:lnSpc>
                <a:spcPct val="80000"/>
              </a:lnSpc>
              <a:spcBef>
                <a:spcPts val="600"/>
              </a:spcBef>
              <a:spcAft>
                <a:spcPts val="600"/>
              </a:spcAft>
              <a:defRPr sz="4800" b="1">
                <a:solidFill>
                  <a:schemeClr val="bg1"/>
                </a:solidFill>
                <a:latin typeface="Tenorite" pitchFamily="2" charset="0"/>
              </a:defRPr>
            </a:lvl1pPr>
          </a:lstStyle>
          <a:p>
            <a:r>
              <a:rPr lang="en-US"/>
              <a:t>Click to add title</a:t>
            </a:r>
            <a:endParaRPr lang="en-AR"/>
          </a:p>
        </p:txBody>
      </p:sp>
      <p:sp>
        <p:nvSpPr>
          <p:cNvPr id="4" name="Text Placeholder 2">
            <a:extLst>
              <a:ext uri="{FF2B5EF4-FFF2-40B4-BE49-F238E27FC236}">
                <a16:creationId xmlns:a16="http://schemas.microsoft.com/office/drawing/2014/main" id="{4C232D52-0599-97C2-46EF-1DB5EDDDED00}"/>
              </a:ext>
            </a:extLst>
          </p:cNvPr>
          <p:cNvSpPr>
            <a:spLocks noGrp="1"/>
          </p:cNvSpPr>
          <p:nvPr>
            <p:ph type="body" idx="10" hasCustomPrompt="1"/>
          </p:nvPr>
        </p:nvSpPr>
        <p:spPr>
          <a:xfrm>
            <a:off x="914400" y="3904280"/>
            <a:ext cx="5148508" cy="1074478"/>
          </a:xfrm>
          <a:prstGeom prst="rect">
            <a:avLst/>
          </a:prstGeom>
        </p:spPr>
        <p:txBody>
          <a:bodyPr/>
          <a:lstStyle>
            <a:lvl1pPr marL="0" indent="0">
              <a:buNone/>
              <a:defRPr sz="2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 name="Número de diapositiva">
            <a:extLst>
              <a:ext uri="{FF2B5EF4-FFF2-40B4-BE49-F238E27FC236}">
                <a16:creationId xmlns:a16="http://schemas.microsoft.com/office/drawing/2014/main" id="{C01CCE54-9CE3-492F-71C4-B0A4751668F9}"/>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15525586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Windmills_Textleft">
    <p:bg>
      <p:bgPr>
        <a:solidFill>
          <a:srgbClr val="5F228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F919F-50B4-5933-CC04-BFAA90909F1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Google Shape;314;p15">
            <a:extLst>
              <a:ext uri="{FF2B5EF4-FFF2-40B4-BE49-F238E27FC236}">
                <a16:creationId xmlns:a16="http://schemas.microsoft.com/office/drawing/2014/main" id="{7F2E6EF5-F8B5-5C73-910C-48B030F9E53B}"/>
              </a:ext>
            </a:extLst>
          </p:cNvPr>
          <p:cNvSpPr/>
          <p:nvPr userDrawn="1"/>
        </p:nvSpPr>
        <p:spPr>
          <a:xfrm>
            <a:off x="0" y="0"/>
            <a:ext cx="12190412" cy="6858000"/>
          </a:xfrm>
          <a:prstGeom prst="rect">
            <a:avLst/>
          </a:prstGeom>
          <a:solidFill>
            <a:srgbClr val="341937">
              <a:alpha val="50000"/>
            </a:srgbClr>
          </a:solidFill>
          <a:ln>
            <a:noFill/>
          </a:ln>
        </p:spPr>
        <p:txBody>
          <a:bodyPr spcFirstLastPara="1" wrap="square" lIns="11399" tIns="11399" rIns="11399" bIns="11399" anchor="ctr" anchorCtr="0">
            <a:noAutofit/>
          </a:bodyPr>
          <a:lstStyle/>
          <a:p>
            <a:pPr algn="l" rtl="0">
              <a:lnSpc>
                <a:spcPct val="120000"/>
              </a:lnSpc>
              <a:buClr>
                <a:schemeClr val="dk1"/>
              </a:buClr>
              <a:buSzPts val="789"/>
            </a:pPr>
            <a:endParaRPr sz="789" b="1">
              <a:solidFill>
                <a:srgbClr val="000000"/>
              </a:solidFill>
              <a:latin typeface="Helvetica Neue"/>
              <a:ea typeface="Helvetica Neue"/>
              <a:cs typeface="Helvetica Neue"/>
              <a:sym typeface="Helvetica Neue"/>
            </a:endParaRPr>
          </a:p>
        </p:txBody>
      </p:sp>
      <p:pic>
        <p:nvPicPr>
          <p:cNvPr id="12" name="Picture 11">
            <a:extLst>
              <a:ext uri="{FF2B5EF4-FFF2-40B4-BE49-F238E27FC236}">
                <a16:creationId xmlns:a16="http://schemas.microsoft.com/office/drawing/2014/main" id="{05354D72-CB0B-2872-D4AB-CBB0F2B9370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2" name="Title 1">
            <a:extLst>
              <a:ext uri="{FF2B5EF4-FFF2-40B4-BE49-F238E27FC236}">
                <a16:creationId xmlns:a16="http://schemas.microsoft.com/office/drawing/2014/main" id="{825E0E2C-879D-E998-8D52-CF220E2C3B19}"/>
              </a:ext>
            </a:extLst>
          </p:cNvPr>
          <p:cNvSpPr>
            <a:spLocks noGrp="1"/>
          </p:cNvSpPr>
          <p:nvPr>
            <p:ph type="title" hasCustomPrompt="1"/>
          </p:nvPr>
        </p:nvSpPr>
        <p:spPr>
          <a:xfrm>
            <a:off x="960193" y="2592593"/>
            <a:ext cx="5102711" cy="596898"/>
          </a:xfrm>
          <a:prstGeom prst="rect">
            <a:avLst/>
          </a:prstGeom>
        </p:spPr>
        <p:txBody>
          <a:bodyPr/>
          <a:lstStyle>
            <a:lvl1pPr>
              <a:lnSpc>
                <a:spcPct val="80000"/>
              </a:lnSpc>
              <a:spcBef>
                <a:spcPts val="600"/>
              </a:spcBef>
              <a:spcAft>
                <a:spcPts val="600"/>
              </a:spcAft>
              <a:defRPr sz="4800" b="1">
                <a:solidFill>
                  <a:schemeClr val="bg1"/>
                </a:solidFill>
                <a:latin typeface="Tenorite" pitchFamily="2" charset="0"/>
              </a:defRPr>
            </a:lvl1pPr>
          </a:lstStyle>
          <a:p>
            <a:r>
              <a:rPr lang="en-US"/>
              <a:t>Click to add title</a:t>
            </a:r>
            <a:endParaRPr lang="en-AR"/>
          </a:p>
        </p:txBody>
      </p:sp>
      <p:sp>
        <p:nvSpPr>
          <p:cNvPr id="4" name="Text Placeholder 2">
            <a:extLst>
              <a:ext uri="{FF2B5EF4-FFF2-40B4-BE49-F238E27FC236}">
                <a16:creationId xmlns:a16="http://schemas.microsoft.com/office/drawing/2014/main" id="{B63BDF56-DB4A-49C5-1A68-94E508D38E4E}"/>
              </a:ext>
            </a:extLst>
          </p:cNvPr>
          <p:cNvSpPr>
            <a:spLocks noGrp="1"/>
          </p:cNvSpPr>
          <p:nvPr>
            <p:ph type="body" idx="10" hasCustomPrompt="1"/>
          </p:nvPr>
        </p:nvSpPr>
        <p:spPr>
          <a:xfrm>
            <a:off x="914400" y="3904280"/>
            <a:ext cx="5148508" cy="1074478"/>
          </a:xfrm>
          <a:prstGeom prst="rect">
            <a:avLst/>
          </a:prstGeom>
        </p:spPr>
        <p:txBody>
          <a:bodyPr/>
          <a:lstStyle>
            <a:lvl1pPr marL="0" indent="0">
              <a:buNone/>
              <a:defRPr sz="2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 name="Número de diapositiva">
            <a:extLst>
              <a:ext uri="{FF2B5EF4-FFF2-40B4-BE49-F238E27FC236}">
                <a16:creationId xmlns:a16="http://schemas.microsoft.com/office/drawing/2014/main" id="{DEBABD06-970C-14FF-3160-C1F4565B1B91}"/>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17573782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rill_Textright">
    <p:bg>
      <p:bgPr>
        <a:solidFill>
          <a:srgbClr val="5F228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F919F-50B4-5933-CC04-BFAA90909F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Google Shape;314;p15">
            <a:extLst>
              <a:ext uri="{FF2B5EF4-FFF2-40B4-BE49-F238E27FC236}">
                <a16:creationId xmlns:a16="http://schemas.microsoft.com/office/drawing/2014/main" id="{7F2E6EF5-F8B5-5C73-910C-48B030F9E53B}"/>
              </a:ext>
            </a:extLst>
          </p:cNvPr>
          <p:cNvSpPr/>
          <p:nvPr userDrawn="1"/>
        </p:nvSpPr>
        <p:spPr>
          <a:xfrm>
            <a:off x="0" y="0"/>
            <a:ext cx="12190412" cy="6858000"/>
          </a:xfrm>
          <a:prstGeom prst="rect">
            <a:avLst/>
          </a:prstGeom>
          <a:solidFill>
            <a:srgbClr val="341937">
              <a:alpha val="50000"/>
            </a:srgbClr>
          </a:solidFill>
          <a:ln>
            <a:noFill/>
          </a:ln>
        </p:spPr>
        <p:txBody>
          <a:bodyPr spcFirstLastPara="1" wrap="square" lIns="11399" tIns="11399" rIns="11399" bIns="11399" anchor="ctr" anchorCtr="0">
            <a:noAutofit/>
          </a:bodyPr>
          <a:lstStyle/>
          <a:p>
            <a:pPr algn="l" rtl="0">
              <a:lnSpc>
                <a:spcPct val="120000"/>
              </a:lnSpc>
              <a:buClr>
                <a:schemeClr val="dk1"/>
              </a:buClr>
              <a:buSzPts val="789"/>
            </a:pPr>
            <a:endParaRPr sz="789" b="1">
              <a:solidFill>
                <a:srgbClr val="000000"/>
              </a:solidFill>
              <a:latin typeface="Helvetica Neue"/>
              <a:ea typeface="Helvetica Neue"/>
              <a:cs typeface="Helvetica Neue"/>
              <a:sym typeface="Helvetica Neue"/>
            </a:endParaRPr>
          </a:p>
        </p:txBody>
      </p:sp>
      <p:pic>
        <p:nvPicPr>
          <p:cNvPr id="12" name="Picture 11">
            <a:extLst>
              <a:ext uri="{FF2B5EF4-FFF2-40B4-BE49-F238E27FC236}">
                <a16:creationId xmlns:a16="http://schemas.microsoft.com/office/drawing/2014/main" id="{05354D72-CB0B-2872-D4AB-CBB0F2B9370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2" name="Text Placeholder 2">
            <a:extLst>
              <a:ext uri="{FF2B5EF4-FFF2-40B4-BE49-F238E27FC236}">
                <a16:creationId xmlns:a16="http://schemas.microsoft.com/office/drawing/2014/main" id="{D9D01347-9DEA-76AC-685D-0E71B2C06E3A}"/>
              </a:ext>
            </a:extLst>
          </p:cNvPr>
          <p:cNvSpPr>
            <a:spLocks noGrp="1"/>
          </p:cNvSpPr>
          <p:nvPr>
            <p:ph type="body" idx="29" hasCustomPrompt="1"/>
          </p:nvPr>
        </p:nvSpPr>
        <p:spPr>
          <a:xfrm>
            <a:off x="7541111" y="1031211"/>
            <a:ext cx="3872752" cy="327631"/>
          </a:xfrm>
          <a:prstGeom prst="rect">
            <a:avLst/>
          </a:prstGeom>
        </p:spPr>
        <p:txBody>
          <a:bodyPr anchor="ctr"/>
          <a:lstStyle>
            <a:lvl1pPr marL="0" indent="0">
              <a:lnSpc>
                <a:spcPct val="150000"/>
              </a:lnSpc>
              <a:buNone/>
              <a:defRPr sz="1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 name="Title 1">
            <a:extLst>
              <a:ext uri="{FF2B5EF4-FFF2-40B4-BE49-F238E27FC236}">
                <a16:creationId xmlns:a16="http://schemas.microsoft.com/office/drawing/2014/main" id="{00D07EE7-3CD2-7743-E16B-7ECC81F98BE9}"/>
              </a:ext>
            </a:extLst>
          </p:cNvPr>
          <p:cNvSpPr>
            <a:spLocks noGrp="1"/>
          </p:cNvSpPr>
          <p:nvPr>
            <p:ph type="title" hasCustomPrompt="1"/>
          </p:nvPr>
        </p:nvSpPr>
        <p:spPr>
          <a:xfrm>
            <a:off x="960192" y="1031211"/>
            <a:ext cx="5148508" cy="2743721"/>
          </a:xfrm>
          <a:prstGeom prst="rect">
            <a:avLst/>
          </a:prstGeom>
        </p:spPr>
        <p:txBody>
          <a:bodyPr/>
          <a:lstStyle>
            <a:lvl1pPr>
              <a:lnSpc>
                <a:spcPct val="80000"/>
              </a:lnSpc>
              <a:spcBef>
                <a:spcPts val="600"/>
              </a:spcBef>
              <a:spcAft>
                <a:spcPts val="600"/>
              </a:spcAft>
              <a:defRPr sz="6600" b="1">
                <a:solidFill>
                  <a:schemeClr val="bg1"/>
                </a:solidFill>
                <a:latin typeface="Tenorite" pitchFamily="2" charset="0"/>
              </a:defRPr>
            </a:lvl1pPr>
          </a:lstStyle>
          <a:p>
            <a:r>
              <a:rPr lang="en-US"/>
              <a:t>Click to add title</a:t>
            </a:r>
            <a:endParaRPr lang="en-AR"/>
          </a:p>
        </p:txBody>
      </p:sp>
      <p:sp>
        <p:nvSpPr>
          <p:cNvPr id="5" name="Text Placeholder 2">
            <a:extLst>
              <a:ext uri="{FF2B5EF4-FFF2-40B4-BE49-F238E27FC236}">
                <a16:creationId xmlns:a16="http://schemas.microsoft.com/office/drawing/2014/main" id="{ABF9717C-A178-0ED8-EF72-453A89E1CD2D}"/>
              </a:ext>
            </a:extLst>
          </p:cNvPr>
          <p:cNvSpPr>
            <a:spLocks noGrp="1"/>
          </p:cNvSpPr>
          <p:nvPr>
            <p:ph type="body" idx="30" hasCustomPrompt="1"/>
          </p:nvPr>
        </p:nvSpPr>
        <p:spPr>
          <a:xfrm>
            <a:off x="7541111" y="1379162"/>
            <a:ext cx="3872752" cy="736542"/>
          </a:xfrm>
          <a:prstGeom prst="rect">
            <a:avLst/>
          </a:prstGeom>
        </p:spPr>
        <p:txBody>
          <a:bodyPr anchor="t"/>
          <a:lstStyle>
            <a:lvl1pPr marL="0" indent="0">
              <a:lnSpc>
                <a:spcPct val="150000"/>
              </a:lnSpc>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 name="Text Placeholder 2">
            <a:extLst>
              <a:ext uri="{FF2B5EF4-FFF2-40B4-BE49-F238E27FC236}">
                <a16:creationId xmlns:a16="http://schemas.microsoft.com/office/drawing/2014/main" id="{62273DA6-16FB-4833-7266-2867C2A675EF}"/>
              </a:ext>
            </a:extLst>
          </p:cNvPr>
          <p:cNvSpPr>
            <a:spLocks noGrp="1"/>
          </p:cNvSpPr>
          <p:nvPr>
            <p:ph type="body" idx="31" hasCustomPrompt="1"/>
          </p:nvPr>
        </p:nvSpPr>
        <p:spPr>
          <a:xfrm>
            <a:off x="7541111" y="2758411"/>
            <a:ext cx="3872752" cy="327631"/>
          </a:xfrm>
          <a:prstGeom prst="rect">
            <a:avLst/>
          </a:prstGeom>
        </p:spPr>
        <p:txBody>
          <a:bodyPr anchor="ctr"/>
          <a:lstStyle>
            <a:lvl1pPr marL="0" indent="0">
              <a:lnSpc>
                <a:spcPct val="150000"/>
              </a:lnSpc>
              <a:buNone/>
              <a:defRPr sz="1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9" name="Text Placeholder 2">
            <a:extLst>
              <a:ext uri="{FF2B5EF4-FFF2-40B4-BE49-F238E27FC236}">
                <a16:creationId xmlns:a16="http://schemas.microsoft.com/office/drawing/2014/main" id="{DADC9410-977D-AD2E-B476-37CEB33C6F0D}"/>
              </a:ext>
            </a:extLst>
          </p:cNvPr>
          <p:cNvSpPr>
            <a:spLocks noGrp="1"/>
          </p:cNvSpPr>
          <p:nvPr>
            <p:ph type="body" idx="32" hasCustomPrompt="1"/>
          </p:nvPr>
        </p:nvSpPr>
        <p:spPr>
          <a:xfrm>
            <a:off x="7541111" y="3106362"/>
            <a:ext cx="3872752" cy="736542"/>
          </a:xfrm>
          <a:prstGeom prst="rect">
            <a:avLst/>
          </a:prstGeom>
        </p:spPr>
        <p:txBody>
          <a:bodyPr anchor="t"/>
          <a:lstStyle>
            <a:lvl1pPr marL="0" indent="0">
              <a:lnSpc>
                <a:spcPct val="150000"/>
              </a:lnSpc>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0" name="Text Placeholder 2">
            <a:extLst>
              <a:ext uri="{FF2B5EF4-FFF2-40B4-BE49-F238E27FC236}">
                <a16:creationId xmlns:a16="http://schemas.microsoft.com/office/drawing/2014/main" id="{7A6B2622-E8B0-68E3-CC36-9EB5227BF422}"/>
              </a:ext>
            </a:extLst>
          </p:cNvPr>
          <p:cNvSpPr>
            <a:spLocks noGrp="1"/>
          </p:cNvSpPr>
          <p:nvPr>
            <p:ph type="body" idx="33" hasCustomPrompt="1"/>
          </p:nvPr>
        </p:nvSpPr>
        <p:spPr>
          <a:xfrm>
            <a:off x="7541111" y="4505931"/>
            <a:ext cx="3872752" cy="327631"/>
          </a:xfrm>
          <a:prstGeom prst="rect">
            <a:avLst/>
          </a:prstGeom>
        </p:spPr>
        <p:txBody>
          <a:bodyPr anchor="ctr"/>
          <a:lstStyle>
            <a:lvl1pPr marL="0" indent="0">
              <a:lnSpc>
                <a:spcPct val="150000"/>
              </a:lnSpc>
              <a:buNone/>
              <a:defRPr sz="1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1" name="Text Placeholder 2">
            <a:extLst>
              <a:ext uri="{FF2B5EF4-FFF2-40B4-BE49-F238E27FC236}">
                <a16:creationId xmlns:a16="http://schemas.microsoft.com/office/drawing/2014/main" id="{12761077-75A7-2D9F-943F-A801A01201AB}"/>
              </a:ext>
            </a:extLst>
          </p:cNvPr>
          <p:cNvSpPr>
            <a:spLocks noGrp="1"/>
          </p:cNvSpPr>
          <p:nvPr>
            <p:ph type="body" idx="34" hasCustomPrompt="1"/>
          </p:nvPr>
        </p:nvSpPr>
        <p:spPr>
          <a:xfrm>
            <a:off x="7541111" y="4853882"/>
            <a:ext cx="3872752" cy="736542"/>
          </a:xfrm>
          <a:prstGeom prst="rect">
            <a:avLst/>
          </a:prstGeom>
        </p:spPr>
        <p:txBody>
          <a:bodyPr anchor="t"/>
          <a:lstStyle>
            <a:lvl1pPr marL="0" indent="0">
              <a:lnSpc>
                <a:spcPct val="150000"/>
              </a:lnSpc>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3" name="Número de diapositiva">
            <a:extLst>
              <a:ext uri="{FF2B5EF4-FFF2-40B4-BE49-F238E27FC236}">
                <a16:creationId xmlns:a16="http://schemas.microsoft.com/office/drawing/2014/main" id="{3FCE8703-902B-277C-D6E4-2C2B77D0D497}"/>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10000757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Windwills_Textright">
    <p:bg>
      <p:bgPr>
        <a:solidFill>
          <a:srgbClr val="5F228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F919F-50B4-5933-CC04-BFAA90909F1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Google Shape;314;p15">
            <a:extLst>
              <a:ext uri="{FF2B5EF4-FFF2-40B4-BE49-F238E27FC236}">
                <a16:creationId xmlns:a16="http://schemas.microsoft.com/office/drawing/2014/main" id="{7F2E6EF5-F8B5-5C73-910C-48B030F9E53B}"/>
              </a:ext>
            </a:extLst>
          </p:cNvPr>
          <p:cNvSpPr/>
          <p:nvPr userDrawn="1"/>
        </p:nvSpPr>
        <p:spPr>
          <a:xfrm>
            <a:off x="0" y="0"/>
            <a:ext cx="12190412" cy="6858000"/>
          </a:xfrm>
          <a:prstGeom prst="rect">
            <a:avLst/>
          </a:prstGeom>
          <a:solidFill>
            <a:srgbClr val="341937">
              <a:alpha val="54902"/>
            </a:srgbClr>
          </a:solidFill>
          <a:ln>
            <a:noFill/>
          </a:ln>
        </p:spPr>
        <p:txBody>
          <a:bodyPr spcFirstLastPara="1" wrap="square" lIns="11399" tIns="11399" rIns="11399" bIns="11399" anchor="ctr" anchorCtr="0">
            <a:noAutofit/>
          </a:bodyPr>
          <a:lstStyle/>
          <a:p>
            <a:pPr algn="l" rtl="0">
              <a:lnSpc>
                <a:spcPct val="120000"/>
              </a:lnSpc>
              <a:buClr>
                <a:schemeClr val="dk1"/>
              </a:buClr>
              <a:buSzPts val="789"/>
            </a:pPr>
            <a:endParaRPr sz="789" b="1">
              <a:solidFill>
                <a:srgbClr val="000000"/>
              </a:solidFill>
              <a:latin typeface="Helvetica Neue"/>
              <a:ea typeface="Helvetica Neue"/>
              <a:cs typeface="Helvetica Neue"/>
              <a:sym typeface="Helvetica Neue"/>
            </a:endParaRPr>
          </a:p>
        </p:txBody>
      </p:sp>
      <p:pic>
        <p:nvPicPr>
          <p:cNvPr id="12" name="Picture 11">
            <a:extLst>
              <a:ext uri="{FF2B5EF4-FFF2-40B4-BE49-F238E27FC236}">
                <a16:creationId xmlns:a16="http://schemas.microsoft.com/office/drawing/2014/main" id="{05354D72-CB0B-2872-D4AB-CBB0F2B9370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2" name="Text Placeholder 2">
            <a:extLst>
              <a:ext uri="{FF2B5EF4-FFF2-40B4-BE49-F238E27FC236}">
                <a16:creationId xmlns:a16="http://schemas.microsoft.com/office/drawing/2014/main" id="{031526DD-D3B2-C842-0433-07FCF6EFC1C0}"/>
              </a:ext>
            </a:extLst>
          </p:cNvPr>
          <p:cNvSpPr>
            <a:spLocks noGrp="1"/>
          </p:cNvSpPr>
          <p:nvPr>
            <p:ph type="body" idx="29" hasCustomPrompt="1"/>
          </p:nvPr>
        </p:nvSpPr>
        <p:spPr>
          <a:xfrm>
            <a:off x="7541111" y="1031211"/>
            <a:ext cx="3872752" cy="327631"/>
          </a:xfrm>
          <a:prstGeom prst="rect">
            <a:avLst/>
          </a:prstGeom>
        </p:spPr>
        <p:txBody>
          <a:bodyPr anchor="ctr"/>
          <a:lstStyle>
            <a:lvl1pPr marL="0" indent="0">
              <a:lnSpc>
                <a:spcPct val="150000"/>
              </a:lnSpc>
              <a:buNone/>
              <a:defRPr sz="1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 name="Title 1">
            <a:extLst>
              <a:ext uri="{FF2B5EF4-FFF2-40B4-BE49-F238E27FC236}">
                <a16:creationId xmlns:a16="http://schemas.microsoft.com/office/drawing/2014/main" id="{4F9DF653-F105-8222-C1AC-83D719912582}"/>
              </a:ext>
            </a:extLst>
          </p:cNvPr>
          <p:cNvSpPr>
            <a:spLocks noGrp="1"/>
          </p:cNvSpPr>
          <p:nvPr>
            <p:ph type="title" hasCustomPrompt="1"/>
          </p:nvPr>
        </p:nvSpPr>
        <p:spPr>
          <a:xfrm>
            <a:off x="960192" y="1031211"/>
            <a:ext cx="5148508" cy="2743721"/>
          </a:xfrm>
          <a:prstGeom prst="rect">
            <a:avLst/>
          </a:prstGeom>
        </p:spPr>
        <p:txBody>
          <a:bodyPr/>
          <a:lstStyle>
            <a:lvl1pPr>
              <a:lnSpc>
                <a:spcPct val="80000"/>
              </a:lnSpc>
              <a:spcBef>
                <a:spcPts val="600"/>
              </a:spcBef>
              <a:spcAft>
                <a:spcPts val="600"/>
              </a:spcAft>
              <a:defRPr sz="6600" b="1">
                <a:solidFill>
                  <a:schemeClr val="bg1"/>
                </a:solidFill>
                <a:latin typeface="Tenorite" pitchFamily="2" charset="0"/>
              </a:defRPr>
            </a:lvl1pPr>
          </a:lstStyle>
          <a:p>
            <a:r>
              <a:rPr lang="en-US"/>
              <a:t>Click to add title</a:t>
            </a:r>
            <a:endParaRPr lang="en-AR"/>
          </a:p>
        </p:txBody>
      </p:sp>
      <p:sp>
        <p:nvSpPr>
          <p:cNvPr id="5" name="Text Placeholder 2">
            <a:extLst>
              <a:ext uri="{FF2B5EF4-FFF2-40B4-BE49-F238E27FC236}">
                <a16:creationId xmlns:a16="http://schemas.microsoft.com/office/drawing/2014/main" id="{1BCF77A6-E803-B99C-3035-D5294F3A53A8}"/>
              </a:ext>
            </a:extLst>
          </p:cNvPr>
          <p:cNvSpPr>
            <a:spLocks noGrp="1"/>
          </p:cNvSpPr>
          <p:nvPr>
            <p:ph type="body" idx="30" hasCustomPrompt="1"/>
          </p:nvPr>
        </p:nvSpPr>
        <p:spPr>
          <a:xfrm>
            <a:off x="7541111" y="1379162"/>
            <a:ext cx="3872752" cy="736542"/>
          </a:xfrm>
          <a:prstGeom prst="rect">
            <a:avLst/>
          </a:prstGeom>
        </p:spPr>
        <p:txBody>
          <a:bodyPr anchor="t"/>
          <a:lstStyle>
            <a:lvl1pPr marL="0" indent="0">
              <a:lnSpc>
                <a:spcPct val="150000"/>
              </a:lnSpc>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 name="Text Placeholder 2">
            <a:extLst>
              <a:ext uri="{FF2B5EF4-FFF2-40B4-BE49-F238E27FC236}">
                <a16:creationId xmlns:a16="http://schemas.microsoft.com/office/drawing/2014/main" id="{77EE7F6E-A040-8BF5-E218-557826F7C9B8}"/>
              </a:ext>
            </a:extLst>
          </p:cNvPr>
          <p:cNvSpPr>
            <a:spLocks noGrp="1"/>
          </p:cNvSpPr>
          <p:nvPr>
            <p:ph type="body" idx="31" hasCustomPrompt="1"/>
          </p:nvPr>
        </p:nvSpPr>
        <p:spPr>
          <a:xfrm>
            <a:off x="7541111" y="2758411"/>
            <a:ext cx="3872752" cy="327631"/>
          </a:xfrm>
          <a:prstGeom prst="rect">
            <a:avLst/>
          </a:prstGeom>
        </p:spPr>
        <p:txBody>
          <a:bodyPr anchor="ctr"/>
          <a:lstStyle>
            <a:lvl1pPr marL="0" indent="0">
              <a:lnSpc>
                <a:spcPct val="150000"/>
              </a:lnSpc>
              <a:buNone/>
              <a:defRPr sz="1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9" name="Text Placeholder 2">
            <a:extLst>
              <a:ext uri="{FF2B5EF4-FFF2-40B4-BE49-F238E27FC236}">
                <a16:creationId xmlns:a16="http://schemas.microsoft.com/office/drawing/2014/main" id="{35FBD374-C51C-D9CF-34E1-9FF1E1D63348}"/>
              </a:ext>
            </a:extLst>
          </p:cNvPr>
          <p:cNvSpPr>
            <a:spLocks noGrp="1"/>
          </p:cNvSpPr>
          <p:nvPr>
            <p:ph type="body" idx="32" hasCustomPrompt="1"/>
          </p:nvPr>
        </p:nvSpPr>
        <p:spPr>
          <a:xfrm>
            <a:off x="7541111" y="3106362"/>
            <a:ext cx="3872752" cy="736542"/>
          </a:xfrm>
          <a:prstGeom prst="rect">
            <a:avLst/>
          </a:prstGeom>
        </p:spPr>
        <p:txBody>
          <a:bodyPr anchor="t"/>
          <a:lstStyle>
            <a:lvl1pPr marL="0" indent="0">
              <a:lnSpc>
                <a:spcPct val="150000"/>
              </a:lnSpc>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0" name="Text Placeholder 2">
            <a:extLst>
              <a:ext uri="{FF2B5EF4-FFF2-40B4-BE49-F238E27FC236}">
                <a16:creationId xmlns:a16="http://schemas.microsoft.com/office/drawing/2014/main" id="{0C1D908B-4B7A-AB77-C2C1-D6AAE85C4703}"/>
              </a:ext>
            </a:extLst>
          </p:cNvPr>
          <p:cNvSpPr>
            <a:spLocks noGrp="1"/>
          </p:cNvSpPr>
          <p:nvPr>
            <p:ph type="body" idx="33" hasCustomPrompt="1"/>
          </p:nvPr>
        </p:nvSpPr>
        <p:spPr>
          <a:xfrm>
            <a:off x="7541111" y="4505931"/>
            <a:ext cx="3872752" cy="327631"/>
          </a:xfrm>
          <a:prstGeom prst="rect">
            <a:avLst/>
          </a:prstGeom>
        </p:spPr>
        <p:txBody>
          <a:bodyPr anchor="ctr"/>
          <a:lstStyle>
            <a:lvl1pPr marL="0" indent="0">
              <a:lnSpc>
                <a:spcPct val="150000"/>
              </a:lnSpc>
              <a:buNone/>
              <a:defRPr sz="1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1" name="Text Placeholder 2">
            <a:extLst>
              <a:ext uri="{FF2B5EF4-FFF2-40B4-BE49-F238E27FC236}">
                <a16:creationId xmlns:a16="http://schemas.microsoft.com/office/drawing/2014/main" id="{102FC7B7-4A08-8E17-AA9C-41C0AD36C5AC}"/>
              </a:ext>
            </a:extLst>
          </p:cNvPr>
          <p:cNvSpPr>
            <a:spLocks noGrp="1"/>
          </p:cNvSpPr>
          <p:nvPr>
            <p:ph type="body" idx="34" hasCustomPrompt="1"/>
          </p:nvPr>
        </p:nvSpPr>
        <p:spPr>
          <a:xfrm>
            <a:off x="7541111" y="4853882"/>
            <a:ext cx="3872752" cy="736542"/>
          </a:xfrm>
          <a:prstGeom prst="rect">
            <a:avLst/>
          </a:prstGeom>
        </p:spPr>
        <p:txBody>
          <a:bodyPr anchor="t"/>
          <a:lstStyle>
            <a:lvl1pPr marL="0" indent="0">
              <a:lnSpc>
                <a:spcPct val="150000"/>
              </a:lnSpc>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3" name="Número de diapositiva">
            <a:extLst>
              <a:ext uri="{FF2B5EF4-FFF2-40B4-BE49-F238E27FC236}">
                <a16:creationId xmlns:a16="http://schemas.microsoft.com/office/drawing/2014/main" id="{1870B609-45A8-DBB6-D790-E043F69794C5}"/>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6097139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actory_Textright">
    <p:spTree>
      <p:nvGrpSpPr>
        <p:cNvPr id="1" name=""/>
        <p:cNvGrpSpPr/>
        <p:nvPr/>
      </p:nvGrpSpPr>
      <p:grpSpPr>
        <a:xfrm>
          <a:off x="0" y="0"/>
          <a:ext cx="0" cy="0"/>
          <a:chOff x="0" y="0"/>
          <a:chExt cx="0" cy="0"/>
        </a:xfrm>
      </p:grpSpPr>
      <p:pic>
        <p:nvPicPr>
          <p:cNvPr id="8" name="Google Shape;313;p15">
            <a:extLst>
              <a:ext uri="{FF2B5EF4-FFF2-40B4-BE49-F238E27FC236}">
                <a16:creationId xmlns:a16="http://schemas.microsoft.com/office/drawing/2014/main" id="{5E0759BA-6DFB-FDB3-35F7-71307ED3AA7A}"/>
              </a:ext>
            </a:extLst>
          </p:cNvPr>
          <p:cNvPicPr preferRelativeResize="0"/>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9" name="Google Shape;314;p15">
            <a:extLst>
              <a:ext uri="{FF2B5EF4-FFF2-40B4-BE49-F238E27FC236}">
                <a16:creationId xmlns:a16="http://schemas.microsoft.com/office/drawing/2014/main" id="{61E22938-3119-DD42-E6D6-A6579B50C844}"/>
              </a:ext>
            </a:extLst>
          </p:cNvPr>
          <p:cNvSpPr/>
          <p:nvPr userDrawn="1"/>
        </p:nvSpPr>
        <p:spPr>
          <a:xfrm>
            <a:off x="0" y="0"/>
            <a:ext cx="12192000" cy="6858000"/>
          </a:xfrm>
          <a:prstGeom prst="rect">
            <a:avLst/>
          </a:prstGeom>
          <a:solidFill>
            <a:srgbClr val="000000">
              <a:alpha val="50196"/>
            </a:srgbClr>
          </a:solidFill>
          <a:ln>
            <a:noFill/>
          </a:ln>
        </p:spPr>
        <p:txBody>
          <a:bodyPr spcFirstLastPara="1" wrap="square" lIns="11400" tIns="11400" rIns="11400" bIns="11400" anchor="ctr" anchorCtr="0">
            <a:noAutofit/>
          </a:bodyPr>
          <a:lstStyle/>
          <a:p>
            <a:pPr marL="0" marR="0" lvl="0" indent="0" algn="l" rtl="0">
              <a:lnSpc>
                <a:spcPct val="120000"/>
              </a:lnSpc>
              <a:spcBef>
                <a:spcPts val="0"/>
              </a:spcBef>
              <a:spcAft>
                <a:spcPts val="0"/>
              </a:spcAft>
              <a:buClr>
                <a:schemeClr val="dk1"/>
              </a:buClr>
              <a:buSzPts val="789"/>
              <a:buFont typeface="Calibri"/>
              <a:buNone/>
            </a:pPr>
            <a:endParaRPr sz="789" b="1" i="0" u="none" strike="noStrike" cap="none">
              <a:solidFill>
                <a:srgbClr val="000000"/>
              </a:solidFill>
              <a:latin typeface="Helvetica Neue"/>
              <a:ea typeface="Helvetica Neue"/>
              <a:cs typeface="Helvetica Neue"/>
              <a:sym typeface="Helvetica Neue"/>
            </a:endParaRPr>
          </a:p>
        </p:txBody>
      </p:sp>
      <p:sp>
        <p:nvSpPr>
          <p:cNvPr id="7" name="Text Placeholder 2">
            <a:extLst>
              <a:ext uri="{FF2B5EF4-FFF2-40B4-BE49-F238E27FC236}">
                <a16:creationId xmlns:a16="http://schemas.microsoft.com/office/drawing/2014/main" id="{EE8823BF-A2A0-3F9B-0601-9A9C7F64E2FD}"/>
              </a:ext>
            </a:extLst>
          </p:cNvPr>
          <p:cNvSpPr>
            <a:spLocks noGrp="1"/>
          </p:cNvSpPr>
          <p:nvPr>
            <p:ph type="body" idx="29" hasCustomPrompt="1"/>
          </p:nvPr>
        </p:nvSpPr>
        <p:spPr>
          <a:xfrm>
            <a:off x="7541111" y="1031211"/>
            <a:ext cx="3872752" cy="327631"/>
          </a:xfrm>
          <a:prstGeom prst="rect">
            <a:avLst/>
          </a:prstGeom>
        </p:spPr>
        <p:txBody>
          <a:bodyPr anchor="ctr"/>
          <a:lstStyle>
            <a:lvl1pPr marL="0" indent="0">
              <a:lnSpc>
                <a:spcPct val="150000"/>
              </a:lnSpc>
              <a:buNone/>
              <a:defRPr sz="1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 name="Title 1">
            <a:extLst>
              <a:ext uri="{FF2B5EF4-FFF2-40B4-BE49-F238E27FC236}">
                <a16:creationId xmlns:a16="http://schemas.microsoft.com/office/drawing/2014/main" id="{CAAE19D7-2D07-154A-14E5-BF5D38A986E8}"/>
              </a:ext>
            </a:extLst>
          </p:cNvPr>
          <p:cNvSpPr>
            <a:spLocks noGrp="1"/>
          </p:cNvSpPr>
          <p:nvPr>
            <p:ph type="title" hasCustomPrompt="1"/>
          </p:nvPr>
        </p:nvSpPr>
        <p:spPr>
          <a:xfrm>
            <a:off x="960192" y="1031211"/>
            <a:ext cx="5148508" cy="2743721"/>
          </a:xfrm>
          <a:prstGeom prst="rect">
            <a:avLst/>
          </a:prstGeom>
        </p:spPr>
        <p:txBody>
          <a:bodyPr/>
          <a:lstStyle>
            <a:lvl1pPr>
              <a:lnSpc>
                <a:spcPct val="80000"/>
              </a:lnSpc>
              <a:spcBef>
                <a:spcPts val="600"/>
              </a:spcBef>
              <a:spcAft>
                <a:spcPts val="600"/>
              </a:spcAft>
              <a:defRPr sz="6600" b="1">
                <a:solidFill>
                  <a:schemeClr val="bg1"/>
                </a:solidFill>
                <a:latin typeface="Tenorite" pitchFamily="2" charset="0"/>
              </a:defRPr>
            </a:lvl1pPr>
          </a:lstStyle>
          <a:p>
            <a:r>
              <a:rPr lang="en-US"/>
              <a:t>Click to add title</a:t>
            </a:r>
            <a:endParaRPr lang="en-AR"/>
          </a:p>
        </p:txBody>
      </p:sp>
      <p:pic>
        <p:nvPicPr>
          <p:cNvPr id="10" name="Picture 9">
            <a:extLst>
              <a:ext uri="{FF2B5EF4-FFF2-40B4-BE49-F238E27FC236}">
                <a16:creationId xmlns:a16="http://schemas.microsoft.com/office/drawing/2014/main" id="{BC6A45C1-02FA-7775-97A5-0090A6203BF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12" name="Text Placeholder 2">
            <a:extLst>
              <a:ext uri="{FF2B5EF4-FFF2-40B4-BE49-F238E27FC236}">
                <a16:creationId xmlns:a16="http://schemas.microsoft.com/office/drawing/2014/main" id="{65E9B8AE-2A97-3ED8-E2E8-09594DB26048}"/>
              </a:ext>
            </a:extLst>
          </p:cNvPr>
          <p:cNvSpPr>
            <a:spLocks noGrp="1"/>
          </p:cNvSpPr>
          <p:nvPr>
            <p:ph type="body" idx="30" hasCustomPrompt="1"/>
          </p:nvPr>
        </p:nvSpPr>
        <p:spPr>
          <a:xfrm>
            <a:off x="7541111" y="1379162"/>
            <a:ext cx="3872752" cy="736542"/>
          </a:xfrm>
          <a:prstGeom prst="rect">
            <a:avLst/>
          </a:prstGeom>
        </p:spPr>
        <p:txBody>
          <a:bodyPr anchor="t"/>
          <a:lstStyle>
            <a:lvl1pPr marL="0" indent="0">
              <a:lnSpc>
                <a:spcPct val="150000"/>
              </a:lnSpc>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7" name="Text Placeholder 2">
            <a:extLst>
              <a:ext uri="{FF2B5EF4-FFF2-40B4-BE49-F238E27FC236}">
                <a16:creationId xmlns:a16="http://schemas.microsoft.com/office/drawing/2014/main" id="{7CC424B9-5C5B-BC01-1BB6-39965BF3C5B9}"/>
              </a:ext>
            </a:extLst>
          </p:cNvPr>
          <p:cNvSpPr>
            <a:spLocks noGrp="1"/>
          </p:cNvSpPr>
          <p:nvPr>
            <p:ph type="body" idx="31" hasCustomPrompt="1"/>
          </p:nvPr>
        </p:nvSpPr>
        <p:spPr>
          <a:xfrm>
            <a:off x="7541111" y="2758411"/>
            <a:ext cx="3872752" cy="327631"/>
          </a:xfrm>
          <a:prstGeom prst="rect">
            <a:avLst/>
          </a:prstGeom>
        </p:spPr>
        <p:txBody>
          <a:bodyPr anchor="ctr"/>
          <a:lstStyle>
            <a:lvl1pPr marL="0" indent="0">
              <a:lnSpc>
                <a:spcPct val="150000"/>
              </a:lnSpc>
              <a:buNone/>
              <a:defRPr sz="1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8" name="Text Placeholder 2">
            <a:extLst>
              <a:ext uri="{FF2B5EF4-FFF2-40B4-BE49-F238E27FC236}">
                <a16:creationId xmlns:a16="http://schemas.microsoft.com/office/drawing/2014/main" id="{71C73A58-28E5-0B66-A45E-5C352149B89C}"/>
              </a:ext>
            </a:extLst>
          </p:cNvPr>
          <p:cNvSpPr>
            <a:spLocks noGrp="1"/>
          </p:cNvSpPr>
          <p:nvPr>
            <p:ph type="body" idx="32" hasCustomPrompt="1"/>
          </p:nvPr>
        </p:nvSpPr>
        <p:spPr>
          <a:xfrm>
            <a:off x="7541111" y="3106362"/>
            <a:ext cx="3872752" cy="736542"/>
          </a:xfrm>
          <a:prstGeom prst="rect">
            <a:avLst/>
          </a:prstGeom>
        </p:spPr>
        <p:txBody>
          <a:bodyPr anchor="t"/>
          <a:lstStyle>
            <a:lvl1pPr marL="0" indent="0">
              <a:lnSpc>
                <a:spcPct val="150000"/>
              </a:lnSpc>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9" name="Text Placeholder 2">
            <a:extLst>
              <a:ext uri="{FF2B5EF4-FFF2-40B4-BE49-F238E27FC236}">
                <a16:creationId xmlns:a16="http://schemas.microsoft.com/office/drawing/2014/main" id="{BA3DC629-449B-0786-B5B7-34D37274472E}"/>
              </a:ext>
            </a:extLst>
          </p:cNvPr>
          <p:cNvSpPr>
            <a:spLocks noGrp="1"/>
          </p:cNvSpPr>
          <p:nvPr>
            <p:ph type="body" idx="33" hasCustomPrompt="1"/>
          </p:nvPr>
        </p:nvSpPr>
        <p:spPr>
          <a:xfrm>
            <a:off x="7541111" y="4505931"/>
            <a:ext cx="3872752" cy="327631"/>
          </a:xfrm>
          <a:prstGeom prst="rect">
            <a:avLst/>
          </a:prstGeom>
        </p:spPr>
        <p:txBody>
          <a:bodyPr anchor="ctr"/>
          <a:lstStyle>
            <a:lvl1pPr marL="0" indent="0">
              <a:lnSpc>
                <a:spcPct val="150000"/>
              </a:lnSpc>
              <a:buNone/>
              <a:defRPr sz="1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0" name="Text Placeholder 2">
            <a:extLst>
              <a:ext uri="{FF2B5EF4-FFF2-40B4-BE49-F238E27FC236}">
                <a16:creationId xmlns:a16="http://schemas.microsoft.com/office/drawing/2014/main" id="{1727571E-08CE-197D-23AC-6B529E395233}"/>
              </a:ext>
            </a:extLst>
          </p:cNvPr>
          <p:cNvSpPr>
            <a:spLocks noGrp="1"/>
          </p:cNvSpPr>
          <p:nvPr>
            <p:ph type="body" idx="34" hasCustomPrompt="1"/>
          </p:nvPr>
        </p:nvSpPr>
        <p:spPr>
          <a:xfrm>
            <a:off x="7541111" y="4853882"/>
            <a:ext cx="3872752" cy="736542"/>
          </a:xfrm>
          <a:prstGeom prst="rect">
            <a:avLst/>
          </a:prstGeom>
        </p:spPr>
        <p:txBody>
          <a:bodyPr anchor="t"/>
          <a:lstStyle>
            <a:lvl1pPr marL="0" indent="0">
              <a:lnSpc>
                <a:spcPct val="150000"/>
              </a:lnSpc>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 name="Número de diapositiva">
            <a:extLst>
              <a:ext uri="{FF2B5EF4-FFF2-40B4-BE49-F238E27FC236}">
                <a16:creationId xmlns:a16="http://schemas.microsoft.com/office/drawing/2014/main" id="{3BEA3063-3DC7-7A11-11AB-FB97D32311B9}"/>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23598245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ountains_Textright">
    <p:spTree>
      <p:nvGrpSpPr>
        <p:cNvPr id="1" name=""/>
        <p:cNvGrpSpPr/>
        <p:nvPr/>
      </p:nvGrpSpPr>
      <p:grpSpPr>
        <a:xfrm>
          <a:off x="0" y="0"/>
          <a:ext cx="0" cy="0"/>
          <a:chOff x="0" y="0"/>
          <a:chExt cx="0" cy="0"/>
        </a:xfrm>
      </p:grpSpPr>
      <p:pic>
        <p:nvPicPr>
          <p:cNvPr id="8" name="Google Shape;313;p15" descr="A picture containing mountain, outdoor, nature, rock&#10;&#10;Description automatically generated">
            <a:extLst>
              <a:ext uri="{FF2B5EF4-FFF2-40B4-BE49-F238E27FC236}">
                <a16:creationId xmlns:a16="http://schemas.microsoft.com/office/drawing/2014/main" id="{5E0759BA-6DFB-FDB3-35F7-71307ED3AA7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229901" cy="6858000"/>
          </a:xfrm>
          <a:prstGeom prst="rect">
            <a:avLst/>
          </a:prstGeom>
          <a:noFill/>
          <a:ln>
            <a:noFill/>
          </a:ln>
        </p:spPr>
      </p:pic>
      <p:sp>
        <p:nvSpPr>
          <p:cNvPr id="9" name="Google Shape;314;p15">
            <a:extLst>
              <a:ext uri="{FF2B5EF4-FFF2-40B4-BE49-F238E27FC236}">
                <a16:creationId xmlns:a16="http://schemas.microsoft.com/office/drawing/2014/main" id="{61E22938-3119-DD42-E6D6-A6579B50C844}"/>
              </a:ext>
            </a:extLst>
          </p:cNvPr>
          <p:cNvSpPr/>
          <p:nvPr userDrawn="1"/>
        </p:nvSpPr>
        <p:spPr>
          <a:xfrm>
            <a:off x="0" y="0"/>
            <a:ext cx="12229900" cy="6858000"/>
          </a:xfrm>
          <a:prstGeom prst="rect">
            <a:avLst/>
          </a:prstGeom>
          <a:solidFill>
            <a:schemeClr val="dk1">
              <a:alpha val="29803"/>
            </a:schemeClr>
          </a:solidFill>
          <a:ln>
            <a:noFill/>
          </a:ln>
        </p:spPr>
        <p:txBody>
          <a:bodyPr spcFirstLastPara="1" wrap="square" lIns="11400" tIns="11400" rIns="11400" bIns="11400" anchor="ctr" anchorCtr="0">
            <a:noAutofit/>
          </a:bodyPr>
          <a:lstStyle/>
          <a:p>
            <a:pPr marL="0" marR="0" lvl="0" indent="0" algn="l" rtl="0">
              <a:lnSpc>
                <a:spcPct val="120000"/>
              </a:lnSpc>
              <a:spcBef>
                <a:spcPts val="0"/>
              </a:spcBef>
              <a:spcAft>
                <a:spcPts val="0"/>
              </a:spcAft>
              <a:buClr>
                <a:schemeClr val="dk1"/>
              </a:buClr>
              <a:buSzPts val="789"/>
              <a:buFont typeface="Calibri"/>
              <a:buNone/>
            </a:pPr>
            <a:endParaRPr sz="789" b="1" i="0" u="none" strike="noStrike" cap="none">
              <a:solidFill>
                <a:srgbClr val="000000"/>
              </a:solidFill>
              <a:latin typeface="Helvetica Neue"/>
              <a:ea typeface="Helvetica Neue"/>
              <a:cs typeface="Helvetica Neue"/>
              <a:sym typeface="Helvetica Neue"/>
            </a:endParaRPr>
          </a:p>
        </p:txBody>
      </p:sp>
      <p:sp>
        <p:nvSpPr>
          <p:cNvPr id="7" name="Text Placeholder 2">
            <a:extLst>
              <a:ext uri="{FF2B5EF4-FFF2-40B4-BE49-F238E27FC236}">
                <a16:creationId xmlns:a16="http://schemas.microsoft.com/office/drawing/2014/main" id="{EE8823BF-A2A0-3F9B-0601-9A9C7F64E2FD}"/>
              </a:ext>
            </a:extLst>
          </p:cNvPr>
          <p:cNvSpPr>
            <a:spLocks noGrp="1"/>
          </p:cNvSpPr>
          <p:nvPr>
            <p:ph type="body" idx="29" hasCustomPrompt="1"/>
          </p:nvPr>
        </p:nvSpPr>
        <p:spPr>
          <a:xfrm>
            <a:off x="7541111" y="1031211"/>
            <a:ext cx="3872752" cy="327631"/>
          </a:xfrm>
          <a:prstGeom prst="rect">
            <a:avLst/>
          </a:prstGeom>
        </p:spPr>
        <p:txBody>
          <a:bodyPr anchor="ctr"/>
          <a:lstStyle>
            <a:lvl1pPr marL="0" indent="0">
              <a:lnSpc>
                <a:spcPct val="150000"/>
              </a:lnSpc>
              <a:buNone/>
              <a:defRPr sz="1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 name="Title 1">
            <a:extLst>
              <a:ext uri="{FF2B5EF4-FFF2-40B4-BE49-F238E27FC236}">
                <a16:creationId xmlns:a16="http://schemas.microsoft.com/office/drawing/2014/main" id="{CAAE19D7-2D07-154A-14E5-BF5D38A986E8}"/>
              </a:ext>
            </a:extLst>
          </p:cNvPr>
          <p:cNvSpPr>
            <a:spLocks noGrp="1"/>
          </p:cNvSpPr>
          <p:nvPr>
            <p:ph type="title" hasCustomPrompt="1"/>
          </p:nvPr>
        </p:nvSpPr>
        <p:spPr>
          <a:xfrm>
            <a:off x="960192" y="1031211"/>
            <a:ext cx="5148508" cy="2743721"/>
          </a:xfrm>
          <a:prstGeom prst="rect">
            <a:avLst/>
          </a:prstGeom>
        </p:spPr>
        <p:txBody>
          <a:bodyPr/>
          <a:lstStyle>
            <a:lvl1pPr>
              <a:lnSpc>
                <a:spcPct val="80000"/>
              </a:lnSpc>
              <a:spcBef>
                <a:spcPts val="600"/>
              </a:spcBef>
              <a:spcAft>
                <a:spcPts val="600"/>
              </a:spcAft>
              <a:defRPr sz="6600" b="1">
                <a:solidFill>
                  <a:schemeClr val="bg1"/>
                </a:solidFill>
                <a:latin typeface="Tenorite" pitchFamily="2" charset="0"/>
              </a:defRPr>
            </a:lvl1pPr>
          </a:lstStyle>
          <a:p>
            <a:r>
              <a:rPr lang="en-US"/>
              <a:t>Click to add title</a:t>
            </a:r>
            <a:endParaRPr lang="en-AR"/>
          </a:p>
        </p:txBody>
      </p:sp>
      <p:pic>
        <p:nvPicPr>
          <p:cNvPr id="10" name="Picture 9">
            <a:extLst>
              <a:ext uri="{FF2B5EF4-FFF2-40B4-BE49-F238E27FC236}">
                <a16:creationId xmlns:a16="http://schemas.microsoft.com/office/drawing/2014/main" id="{BC6A45C1-02FA-7775-97A5-0090A6203BF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12" name="Text Placeholder 2">
            <a:extLst>
              <a:ext uri="{FF2B5EF4-FFF2-40B4-BE49-F238E27FC236}">
                <a16:creationId xmlns:a16="http://schemas.microsoft.com/office/drawing/2014/main" id="{65E9B8AE-2A97-3ED8-E2E8-09594DB26048}"/>
              </a:ext>
            </a:extLst>
          </p:cNvPr>
          <p:cNvSpPr>
            <a:spLocks noGrp="1"/>
          </p:cNvSpPr>
          <p:nvPr>
            <p:ph type="body" idx="30" hasCustomPrompt="1"/>
          </p:nvPr>
        </p:nvSpPr>
        <p:spPr>
          <a:xfrm>
            <a:off x="7541111" y="1379162"/>
            <a:ext cx="3872752" cy="736542"/>
          </a:xfrm>
          <a:prstGeom prst="rect">
            <a:avLst/>
          </a:prstGeom>
        </p:spPr>
        <p:txBody>
          <a:bodyPr anchor="t"/>
          <a:lstStyle>
            <a:lvl1pPr marL="0" indent="0">
              <a:lnSpc>
                <a:spcPct val="150000"/>
              </a:lnSpc>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7" name="Text Placeholder 2">
            <a:extLst>
              <a:ext uri="{FF2B5EF4-FFF2-40B4-BE49-F238E27FC236}">
                <a16:creationId xmlns:a16="http://schemas.microsoft.com/office/drawing/2014/main" id="{7CC424B9-5C5B-BC01-1BB6-39965BF3C5B9}"/>
              </a:ext>
            </a:extLst>
          </p:cNvPr>
          <p:cNvSpPr>
            <a:spLocks noGrp="1"/>
          </p:cNvSpPr>
          <p:nvPr>
            <p:ph type="body" idx="31" hasCustomPrompt="1"/>
          </p:nvPr>
        </p:nvSpPr>
        <p:spPr>
          <a:xfrm>
            <a:off x="7541111" y="2758411"/>
            <a:ext cx="3872752" cy="327631"/>
          </a:xfrm>
          <a:prstGeom prst="rect">
            <a:avLst/>
          </a:prstGeom>
        </p:spPr>
        <p:txBody>
          <a:bodyPr anchor="ctr"/>
          <a:lstStyle>
            <a:lvl1pPr marL="0" indent="0">
              <a:lnSpc>
                <a:spcPct val="150000"/>
              </a:lnSpc>
              <a:buNone/>
              <a:defRPr sz="1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8" name="Text Placeholder 2">
            <a:extLst>
              <a:ext uri="{FF2B5EF4-FFF2-40B4-BE49-F238E27FC236}">
                <a16:creationId xmlns:a16="http://schemas.microsoft.com/office/drawing/2014/main" id="{71C73A58-28E5-0B66-A45E-5C352149B89C}"/>
              </a:ext>
            </a:extLst>
          </p:cNvPr>
          <p:cNvSpPr>
            <a:spLocks noGrp="1"/>
          </p:cNvSpPr>
          <p:nvPr>
            <p:ph type="body" idx="32" hasCustomPrompt="1"/>
          </p:nvPr>
        </p:nvSpPr>
        <p:spPr>
          <a:xfrm>
            <a:off x="7541111" y="3106362"/>
            <a:ext cx="3872752" cy="736542"/>
          </a:xfrm>
          <a:prstGeom prst="rect">
            <a:avLst/>
          </a:prstGeom>
        </p:spPr>
        <p:txBody>
          <a:bodyPr anchor="t"/>
          <a:lstStyle>
            <a:lvl1pPr marL="0" indent="0">
              <a:lnSpc>
                <a:spcPct val="150000"/>
              </a:lnSpc>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9" name="Text Placeholder 2">
            <a:extLst>
              <a:ext uri="{FF2B5EF4-FFF2-40B4-BE49-F238E27FC236}">
                <a16:creationId xmlns:a16="http://schemas.microsoft.com/office/drawing/2014/main" id="{BA3DC629-449B-0786-B5B7-34D37274472E}"/>
              </a:ext>
            </a:extLst>
          </p:cNvPr>
          <p:cNvSpPr>
            <a:spLocks noGrp="1"/>
          </p:cNvSpPr>
          <p:nvPr>
            <p:ph type="body" idx="33" hasCustomPrompt="1"/>
          </p:nvPr>
        </p:nvSpPr>
        <p:spPr>
          <a:xfrm>
            <a:off x="7541111" y="4505931"/>
            <a:ext cx="3872752" cy="327631"/>
          </a:xfrm>
          <a:prstGeom prst="rect">
            <a:avLst/>
          </a:prstGeom>
        </p:spPr>
        <p:txBody>
          <a:bodyPr anchor="ctr"/>
          <a:lstStyle>
            <a:lvl1pPr marL="0" indent="0">
              <a:lnSpc>
                <a:spcPct val="150000"/>
              </a:lnSpc>
              <a:buNone/>
              <a:defRPr sz="1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0" name="Text Placeholder 2">
            <a:extLst>
              <a:ext uri="{FF2B5EF4-FFF2-40B4-BE49-F238E27FC236}">
                <a16:creationId xmlns:a16="http://schemas.microsoft.com/office/drawing/2014/main" id="{1727571E-08CE-197D-23AC-6B529E395233}"/>
              </a:ext>
            </a:extLst>
          </p:cNvPr>
          <p:cNvSpPr>
            <a:spLocks noGrp="1"/>
          </p:cNvSpPr>
          <p:nvPr>
            <p:ph type="body" idx="34" hasCustomPrompt="1"/>
          </p:nvPr>
        </p:nvSpPr>
        <p:spPr>
          <a:xfrm>
            <a:off x="7541111" y="4853882"/>
            <a:ext cx="3872752" cy="736542"/>
          </a:xfrm>
          <a:prstGeom prst="rect">
            <a:avLst/>
          </a:prstGeom>
        </p:spPr>
        <p:txBody>
          <a:bodyPr anchor="t"/>
          <a:lstStyle>
            <a:lvl1pPr marL="0" indent="0">
              <a:lnSpc>
                <a:spcPct val="150000"/>
              </a:lnSpc>
              <a:buNone/>
              <a:defRPr sz="16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 name="Número de diapositiva">
            <a:extLst>
              <a:ext uri="{FF2B5EF4-FFF2-40B4-BE49-F238E27FC236}">
                <a16:creationId xmlns:a16="http://schemas.microsoft.com/office/drawing/2014/main" id="{6F85B0FB-885E-954C-3E12-A804033BC224}"/>
              </a:ext>
            </a:extLst>
          </p:cNvPr>
          <p:cNvSpPr txBox="1">
            <a:spLocks noGrp="1"/>
          </p:cNvSpPr>
          <p:nvPr>
            <p:ph type="sldNum" sz="quarter" idx="2"/>
          </p:nvPr>
        </p:nvSpPr>
        <p:spPr>
          <a:xfrm>
            <a:off x="11516763" y="6438479"/>
            <a:ext cx="402187" cy="226790"/>
          </a:xfrm>
          <a:prstGeom prst="rect">
            <a:avLst/>
          </a:prstGeom>
        </p:spPr>
        <p:txBody>
          <a:bodyPr/>
          <a:lstStyle>
            <a:lvl1pPr>
              <a:defRPr sz="700">
                <a:solidFill>
                  <a:schemeClr val="bg1"/>
                </a:solidFill>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39292034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Cover_WiproBlu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FEBDDD8-4ED1-DAB5-C1A1-9AD10264788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0520" cy="6857167"/>
          </a:xfrm>
          <a:prstGeom prst="rect">
            <a:avLst/>
          </a:prstGeom>
        </p:spPr>
      </p:pic>
      <p:pic>
        <p:nvPicPr>
          <p:cNvPr id="3" name="Graphic 10">
            <a:extLst>
              <a:ext uri="{FF2B5EF4-FFF2-40B4-BE49-F238E27FC236}">
                <a16:creationId xmlns:a16="http://schemas.microsoft.com/office/drawing/2014/main" id="{7748C615-8B7C-FAE6-F865-5DAF1E70458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4" name="Title 1">
            <a:extLst>
              <a:ext uri="{FF2B5EF4-FFF2-40B4-BE49-F238E27FC236}">
                <a16:creationId xmlns:a16="http://schemas.microsoft.com/office/drawing/2014/main" id="{4F6D57C2-D34E-75B0-C6CD-E5E9A6183D99}"/>
              </a:ext>
            </a:extLst>
          </p:cNvPr>
          <p:cNvSpPr>
            <a:spLocks noGrp="1"/>
          </p:cNvSpPr>
          <p:nvPr>
            <p:ph type="title" hasCustomPrompt="1"/>
          </p:nvPr>
        </p:nvSpPr>
        <p:spPr>
          <a:xfrm>
            <a:off x="971550" y="2971801"/>
            <a:ext cx="4626610" cy="1926862"/>
          </a:xfrm>
          <a:prstGeom prst="rect">
            <a:avLst/>
          </a:prstGeom>
        </p:spPr>
        <p:txBody>
          <a:bodyPr/>
          <a:lstStyle>
            <a:lvl1pPr>
              <a:lnSpc>
                <a:spcPct val="80000"/>
              </a:lnSpc>
              <a:defRPr sz="7200" b="1">
                <a:solidFill>
                  <a:schemeClr val="bg1"/>
                </a:solidFill>
                <a:latin typeface="Tenorite" pitchFamily="2" charset="0"/>
              </a:defRPr>
            </a:lvl1pPr>
          </a:lstStyle>
          <a:p>
            <a:r>
              <a:rPr lang="en-US"/>
              <a:t>Click to add title</a:t>
            </a:r>
            <a:endParaRPr lang="en-AR"/>
          </a:p>
        </p:txBody>
      </p:sp>
      <p:sp>
        <p:nvSpPr>
          <p:cNvPr id="5" name="Text Placeholder 2">
            <a:extLst>
              <a:ext uri="{FF2B5EF4-FFF2-40B4-BE49-F238E27FC236}">
                <a16:creationId xmlns:a16="http://schemas.microsoft.com/office/drawing/2014/main" id="{5CCAEC27-23B5-BE25-DDD0-CCBF2863096A}"/>
              </a:ext>
            </a:extLst>
          </p:cNvPr>
          <p:cNvSpPr>
            <a:spLocks noGrp="1"/>
          </p:cNvSpPr>
          <p:nvPr>
            <p:ph type="body" idx="1" hasCustomPrompt="1"/>
          </p:nvPr>
        </p:nvSpPr>
        <p:spPr>
          <a:xfrm>
            <a:off x="971550" y="5200954"/>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7" name="Text Placeholder 2">
            <a:extLst>
              <a:ext uri="{FF2B5EF4-FFF2-40B4-BE49-F238E27FC236}">
                <a16:creationId xmlns:a16="http://schemas.microsoft.com/office/drawing/2014/main" id="{7DFACF70-B989-D908-EB16-A60AE3510783}"/>
              </a:ext>
            </a:extLst>
          </p:cNvPr>
          <p:cNvSpPr>
            <a:spLocks noGrp="1"/>
          </p:cNvSpPr>
          <p:nvPr>
            <p:ph type="body" idx="10" hasCustomPrompt="1"/>
          </p:nvPr>
        </p:nvSpPr>
        <p:spPr>
          <a:xfrm>
            <a:off x="971550" y="5573972"/>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Tree>
    <p:extLst>
      <p:ext uri="{BB962C8B-B14F-4D97-AF65-F5344CB8AC3E}">
        <p14:creationId xmlns:p14="http://schemas.microsoft.com/office/powerpoint/2010/main" val="3253286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B500-7873-29CF-A005-004A4B53456C}"/>
              </a:ext>
            </a:extLst>
          </p:cNvPr>
          <p:cNvSpPr>
            <a:spLocks noGrp="1"/>
          </p:cNvSpPr>
          <p:nvPr>
            <p:ph type="title" hasCustomPrompt="1"/>
          </p:nvPr>
        </p:nvSpPr>
        <p:spPr>
          <a:xfrm>
            <a:off x="674741" y="311857"/>
            <a:ext cx="10842022" cy="1325563"/>
          </a:xfrm>
        </p:spPr>
        <p:txBody>
          <a:bodyPr>
            <a:normAutofit/>
          </a:bodyPr>
          <a:lstStyle>
            <a:lvl1pPr>
              <a:defRPr sz="4000"/>
            </a:lvl1pPr>
          </a:lstStyle>
          <a:p>
            <a:r>
              <a:rPr lang="en-US"/>
              <a:t>Click to add title</a:t>
            </a:r>
          </a:p>
        </p:txBody>
      </p:sp>
      <p:sp>
        <p:nvSpPr>
          <p:cNvPr id="3" name="Número de diapositiva">
            <a:extLst>
              <a:ext uri="{FF2B5EF4-FFF2-40B4-BE49-F238E27FC236}">
                <a16:creationId xmlns:a16="http://schemas.microsoft.com/office/drawing/2014/main" id="{DDD7850D-BBD9-6409-35D5-EA6AD73A5270}"/>
              </a:ext>
            </a:extLst>
          </p:cNvPr>
          <p:cNvSpPr txBox="1">
            <a:spLocks noGrp="1"/>
          </p:cNvSpPr>
          <p:nvPr>
            <p:ph type="sldNum" sz="quarter" idx="4"/>
          </p:nvPr>
        </p:nvSpPr>
        <p:spPr>
          <a:xfrm>
            <a:off x="11516763" y="6438479"/>
            <a:ext cx="402187" cy="226790"/>
          </a:xfrm>
          <a:prstGeom prst="rect">
            <a:avLst/>
          </a:prstGeom>
        </p:spPr>
        <p:txBody>
          <a:bodyPr/>
          <a:lstStyle>
            <a:lvl1pPr>
              <a:defRPr sz="700">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289133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withSubhea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EEF51DA0-B7C8-D735-D09B-6440D1BC746F}"/>
              </a:ext>
            </a:extLst>
          </p:cNvPr>
          <p:cNvSpPr>
            <a:spLocks noGrp="1"/>
          </p:cNvSpPr>
          <p:nvPr>
            <p:ph type="title" hasCustomPrompt="1"/>
          </p:nvPr>
        </p:nvSpPr>
        <p:spPr>
          <a:xfrm>
            <a:off x="674741" y="572408"/>
            <a:ext cx="10842021" cy="749643"/>
          </a:xfrm>
          <a:prstGeom prst="rect">
            <a:avLst/>
          </a:prstGeom>
        </p:spPr>
        <p:txBody>
          <a:bodyPr/>
          <a:lstStyle>
            <a:lvl1pPr>
              <a:lnSpc>
                <a:spcPct val="100000"/>
              </a:lnSpc>
              <a:defRPr sz="4000" b="1">
                <a:solidFill>
                  <a:schemeClr val="tx1"/>
                </a:solidFill>
                <a:latin typeface="Tenorite" pitchFamily="2" charset="0"/>
              </a:defRPr>
            </a:lvl1pPr>
          </a:lstStyle>
          <a:p>
            <a:r>
              <a:rPr lang="en-US"/>
              <a:t>Click to add title</a:t>
            </a:r>
            <a:endParaRPr lang="en-AR"/>
          </a:p>
        </p:txBody>
      </p:sp>
      <p:sp>
        <p:nvSpPr>
          <p:cNvPr id="2" name="Text Placeholder 2">
            <a:extLst>
              <a:ext uri="{FF2B5EF4-FFF2-40B4-BE49-F238E27FC236}">
                <a16:creationId xmlns:a16="http://schemas.microsoft.com/office/drawing/2014/main" id="{184C9B81-F156-B786-3901-094E0257CD7E}"/>
              </a:ext>
            </a:extLst>
          </p:cNvPr>
          <p:cNvSpPr>
            <a:spLocks noGrp="1"/>
          </p:cNvSpPr>
          <p:nvPr>
            <p:ph type="body" idx="28" hasCustomPrompt="1"/>
          </p:nvPr>
        </p:nvSpPr>
        <p:spPr>
          <a:xfrm>
            <a:off x="674741" y="1343256"/>
            <a:ext cx="10842022" cy="564530"/>
          </a:xfrm>
          <a:prstGeom prst="rect">
            <a:avLst/>
          </a:prstGeom>
        </p:spPr>
        <p:txBody>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
        <p:nvSpPr>
          <p:cNvPr id="3" name="Número de diapositiva">
            <a:extLst>
              <a:ext uri="{FF2B5EF4-FFF2-40B4-BE49-F238E27FC236}">
                <a16:creationId xmlns:a16="http://schemas.microsoft.com/office/drawing/2014/main" id="{60DA30A3-6DF6-BEF1-9106-55A292A2ED77}"/>
              </a:ext>
            </a:extLst>
          </p:cNvPr>
          <p:cNvSpPr txBox="1">
            <a:spLocks noGrp="1"/>
          </p:cNvSpPr>
          <p:nvPr>
            <p:ph type="sldNum" sz="quarter" idx="4"/>
          </p:nvPr>
        </p:nvSpPr>
        <p:spPr>
          <a:xfrm>
            <a:off x="11516763" y="6438479"/>
            <a:ext cx="402187" cy="226790"/>
          </a:xfrm>
          <a:prstGeom prst="rect">
            <a:avLst/>
          </a:prstGeom>
        </p:spPr>
        <p:txBody>
          <a:bodyPr/>
          <a:lstStyle>
            <a:lvl1pPr>
              <a:defRPr sz="700">
                <a:latin typeface="Tenorite" pitchFamily="2" charset="0"/>
              </a:defRPr>
            </a:lvl1pPr>
          </a:lstStyle>
          <a:p>
            <a:fld id="{86CB4B4D-7CA3-9044-876B-883B54F8677D}" type="slidenum">
              <a:rPr lang="en-US" noProof="0" smtClean="0"/>
              <a:pPr/>
              <a:t>‹#›</a:t>
            </a:fld>
            <a:endParaRPr lang="en-US" noProof="0"/>
          </a:p>
        </p:txBody>
      </p:sp>
    </p:spTree>
    <p:extLst>
      <p:ext uri="{BB962C8B-B14F-4D97-AF65-F5344CB8AC3E}">
        <p14:creationId xmlns:p14="http://schemas.microsoft.com/office/powerpoint/2010/main" val="3124276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5.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theme" Target="../theme/theme7.xml"/><Relationship Id="rId4"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theme" Target="../theme/theme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6BF569-9CB3-2D22-B0ED-C426AF9D8927}"/>
              </a:ext>
            </a:extLst>
          </p:cNvPr>
          <p:cNvSpPr txBox="1"/>
          <p:nvPr>
            <p:extLst>
              <p:ext uri="{1162E1C5-73C7-4A58-AE30-91384D911F3F}">
                <p184:classification xmlns:p184="http://schemas.microsoft.com/office/powerpoint/2018/4/main" val="ftr"/>
              </p:ext>
            </p:extLst>
          </p:nvPr>
        </p:nvSpPr>
        <p:spPr>
          <a:xfrm>
            <a:off x="63500" y="6642100"/>
            <a:ext cx="11572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 General Use</a:t>
            </a:r>
          </a:p>
        </p:txBody>
      </p:sp>
    </p:spTree>
    <p:extLst>
      <p:ext uri="{BB962C8B-B14F-4D97-AF65-F5344CB8AC3E}">
        <p14:creationId xmlns:p14="http://schemas.microsoft.com/office/powerpoint/2010/main" val="2294368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52" r:id="rId4"/>
    <p:sldLayoutId id="2147483753" r:id="rId5"/>
    <p:sldLayoutId id="214748375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DC7A4-BCAC-F20E-DAF1-C051A56AA76F}"/>
              </a:ext>
            </a:extLst>
          </p:cNvPr>
          <p:cNvSpPr>
            <a:spLocks noGrp="1"/>
          </p:cNvSpPr>
          <p:nvPr>
            <p:ph type="title"/>
          </p:nvPr>
        </p:nvSpPr>
        <p:spPr>
          <a:xfrm>
            <a:off x="674741" y="365125"/>
            <a:ext cx="10515600" cy="1325563"/>
          </a:xfrm>
          <a:prstGeom prst="rect">
            <a:avLst/>
          </a:prstGeom>
        </p:spPr>
        <p:txBody>
          <a:bodyPr vert="horz" lIns="91440" tIns="45720" rIns="91440" bIns="45720" rtlCol="0" anchor="ctr">
            <a:normAutofit/>
          </a:bodyPr>
          <a:lstStyle/>
          <a:p>
            <a:r>
              <a:rPr lang="en-US"/>
              <a:t>Click to add title</a:t>
            </a:r>
            <a:endParaRPr lang="en-US" noProof="0"/>
          </a:p>
        </p:txBody>
      </p:sp>
      <p:sp>
        <p:nvSpPr>
          <p:cNvPr id="3" name="Text Placeholder 2">
            <a:extLst>
              <a:ext uri="{FF2B5EF4-FFF2-40B4-BE49-F238E27FC236}">
                <a16:creationId xmlns:a16="http://schemas.microsoft.com/office/drawing/2014/main" id="{342DAC12-9A03-5F7C-5B67-BBBDBDBFCA29}"/>
              </a:ext>
            </a:extLst>
          </p:cNvPr>
          <p:cNvSpPr>
            <a:spLocks noGrp="1"/>
          </p:cNvSpPr>
          <p:nvPr>
            <p:ph type="body" idx="1"/>
          </p:nvPr>
        </p:nvSpPr>
        <p:spPr>
          <a:xfrm>
            <a:off x="674741" y="1825625"/>
            <a:ext cx="10515600" cy="4351338"/>
          </a:xfrm>
          <a:prstGeom prst="rect">
            <a:avLst/>
          </a:prstGeom>
        </p:spPr>
        <p:txBody>
          <a:bodyPr vert="horz" lIns="91440" tIns="45720" rIns="91440" bIns="45720" rtlCol="0">
            <a:normAutofit/>
          </a:bodyPr>
          <a:lstStyle/>
          <a:p>
            <a:pPr lvl="0"/>
            <a:r>
              <a:rPr lang="en-US"/>
              <a:t>Click to add description</a:t>
            </a:r>
          </a:p>
          <a:p>
            <a:pPr lvl="1"/>
            <a:r>
              <a:rPr lang="en-US"/>
              <a:t>Second level</a:t>
            </a:r>
          </a:p>
          <a:p>
            <a:pPr lvl="2"/>
            <a:r>
              <a:rPr lang="en-US"/>
              <a:t>Third level</a:t>
            </a:r>
          </a:p>
          <a:p>
            <a:pPr lvl="3"/>
            <a:r>
              <a:rPr lang="en-US"/>
              <a:t>Fourth level</a:t>
            </a:r>
          </a:p>
          <a:p>
            <a:pPr lvl="4"/>
            <a:r>
              <a:rPr lang="en-US"/>
              <a:t>Fifth level</a:t>
            </a:r>
          </a:p>
        </p:txBody>
      </p:sp>
      <p:sp>
        <p:nvSpPr>
          <p:cNvPr id="8" name="Número de diapositiva">
            <a:extLst>
              <a:ext uri="{FF2B5EF4-FFF2-40B4-BE49-F238E27FC236}">
                <a16:creationId xmlns:a16="http://schemas.microsoft.com/office/drawing/2014/main" id="{2F613FBF-DB5A-3F05-1A55-5780549E6AA0}"/>
              </a:ext>
            </a:extLst>
          </p:cNvPr>
          <p:cNvSpPr txBox="1">
            <a:spLocks noGrp="1"/>
          </p:cNvSpPr>
          <p:nvPr>
            <p:ph type="sldNum" sz="quarter" idx="4"/>
          </p:nvPr>
        </p:nvSpPr>
        <p:spPr>
          <a:xfrm>
            <a:off x="11516763" y="6438479"/>
            <a:ext cx="402187" cy="226790"/>
          </a:xfrm>
          <a:prstGeom prst="rect">
            <a:avLst/>
          </a:prstGeom>
        </p:spPr>
        <p:txBody>
          <a:bodyPr/>
          <a:lstStyle>
            <a:lvl1pPr>
              <a:defRPr sz="700">
                <a:latin typeface="Tenorite" pitchFamily="2" charset="0"/>
              </a:defRPr>
            </a:lvl1pPr>
          </a:lstStyle>
          <a:p>
            <a:fld id="{86CB4B4D-7CA3-9044-876B-883B54F8677D}" type="slidenum">
              <a:rPr lang="en-US" noProof="0" smtClean="0"/>
              <a:pPr/>
              <a:t>‹#›</a:t>
            </a:fld>
            <a:endParaRPr lang="en-US" noProof="0"/>
          </a:p>
        </p:txBody>
      </p:sp>
      <p:pic>
        <p:nvPicPr>
          <p:cNvPr id="4" name="Picture 7" descr="Picture 7">
            <a:extLst>
              <a:ext uri="{FF2B5EF4-FFF2-40B4-BE49-F238E27FC236}">
                <a16:creationId xmlns:a16="http://schemas.microsoft.com/office/drawing/2014/main" id="{6EBCA5A1-77F4-2FDF-5693-28DD56317082}"/>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6" name="TextBox 5">
            <a:extLst>
              <a:ext uri="{FF2B5EF4-FFF2-40B4-BE49-F238E27FC236}">
                <a16:creationId xmlns:a16="http://schemas.microsoft.com/office/drawing/2014/main" id="{0C77AEBB-F2C1-3EBE-9856-F99056FE8750}"/>
              </a:ext>
            </a:extLst>
          </p:cNvPr>
          <p:cNvSpPr txBox="1"/>
          <p:nvPr>
            <p:extLst>
              <p:ext uri="{1162E1C5-73C7-4A58-AE30-91384D911F3F}">
                <p184:classification xmlns:p184="http://schemas.microsoft.com/office/powerpoint/2018/4/main" val="ftr"/>
              </p:ext>
            </p:extLst>
          </p:nvPr>
        </p:nvSpPr>
        <p:spPr>
          <a:xfrm>
            <a:off x="63500" y="6642100"/>
            <a:ext cx="11572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 General Use</a:t>
            </a:r>
          </a:p>
        </p:txBody>
      </p:sp>
    </p:spTree>
    <p:extLst>
      <p:ext uri="{BB962C8B-B14F-4D97-AF65-F5344CB8AC3E}">
        <p14:creationId xmlns:p14="http://schemas.microsoft.com/office/powerpoint/2010/main" val="1414620088"/>
      </p:ext>
    </p:extLst>
  </p:cSld>
  <p:clrMap bg1="lt1" tx1="dk1" bg2="lt2" tx2="dk2" accent1="accent1" accent2="accent2" accent3="accent3" accent4="accent4" accent5="accent5" accent6="accent6" hlink="hlink" folHlink="folHlink"/>
  <p:sldLayoutIdLst>
    <p:sldLayoutId id="2147483769" r:id="rId1"/>
    <p:sldLayoutId id="2147483814" r:id="rId2"/>
    <p:sldLayoutId id="2147483746" r:id="rId3"/>
    <p:sldLayoutId id="2147483810" r:id="rId4"/>
    <p:sldLayoutId id="2147483812" r:id="rId5"/>
    <p:sldLayoutId id="2147483813" r:id="rId6"/>
    <p:sldLayoutId id="2147483816" r:id="rId7"/>
    <p:sldLayoutId id="2147483747" r:id="rId8"/>
    <p:sldLayoutId id="2147483768" r:id="rId9"/>
    <p:sldLayoutId id="2147483851" r:id="rId10"/>
  </p:sldLayoutIdLst>
  <p:hf hdr="0" ftr="0" dt="0"/>
  <p:txStyles>
    <p:titleStyle>
      <a:lvl1pPr algn="l" defTabSz="914400" rtl="0" eaLnBrk="1" latinLnBrk="0" hangingPunct="1">
        <a:lnSpc>
          <a:spcPct val="90000"/>
        </a:lnSpc>
        <a:spcBef>
          <a:spcPct val="0"/>
        </a:spcBef>
        <a:buNone/>
        <a:defRPr sz="4000" b="1" kern="1200">
          <a:solidFill>
            <a:schemeClr val="tx1"/>
          </a:solidFill>
          <a:latin typeface="Tenorit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20494-5379-5E5C-CE21-EFC24EB494C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01191" y="6406417"/>
            <a:ext cx="634999" cy="317500"/>
          </a:xfrm>
          <a:prstGeom prst="rect">
            <a:avLst/>
          </a:prstGeom>
          <a:ln w="12700">
            <a:miter lim="400000"/>
          </a:ln>
        </p:spPr>
      </p:pic>
      <p:sp>
        <p:nvSpPr>
          <p:cNvPr id="6" name="Número de diapositiva">
            <a:extLst>
              <a:ext uri="{FF2B5EF4-FFF2-40B4-BE49-F238E27FC236}">
                <a16:creationId xmlns:a16="http://schemas.microsoft.com/office/drawing/2014/main" id="{EA0A222B-0557-1CD9-2480-12BBF3D7F3B1}"/>
              </a:ext>
            </a:extLst>
          </p:cNvPr>
          <p:cNvSpPr txBox="1">
            <a:spLocks/>
          </p:cNvSpPr>
          <p:nvPr userDrawn="1"/>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chemeClr val="bg1"/>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mtClean="0"/>
              <a:pPr/>
              <a:t>‹#›</a:t>
            </a:fld>
            <a:endParaRPr lang="en-US"/>
          </a:p>
        </p:txBody>
      </p:sp>
      <p:sp>
        <p:nvSpPr>
          <p:cNvPr id="3" name="TextBox 2">
            <a:extLst>
              <a:ext uri="{FF2B5EF4-FFF2-40B4-BE49-F238E27FC236}">
                <a16:creationId xmlns:a16="http://schemas.microsoft.com/office/drawing/2014/main" id="{4BE6854B-3BCE-8EFB-5261-5A88A7234F59}"/>
              </a:ext>
            </a:extLst>
          </p:cNvPr>
          <p:cNvSpPr txBox="1"/>
          <p:nvPr>
            <p:extLst>
              <p:ext uri="{1162E1C5-73C7-4A58-AE30-91384D911F3F}">
                <p184:classification xmlns:p184="http://schemas.microsoft.com/office/powerpoint/2018/4/main" val="ftr"/>
              </p:ext>
            </p:extLst>
          </p:nvPr>
        </p:nvSpPr>
        <p:spPr>
          <a:xfrm>
            <a:off x="63500" y="6642100"/>
            <a:ext cx="11572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 General Use</a:t>
            </a:r>
          </a:p>
        </p:txBody>
      </p:sp>
    </p:spTree>
    <p:extLst>
      <p:ext uri="{BB962C8B-B14F-4D97-AF65-F5344CB8AC3E}">
        <p14:creationId xmlns:p14="http://schemas.microsoft.com/office/powerpoint/2010/main" val="3091932280"/>
      </p:ext>
    </p:extLst>
  </p:cSld>
  <p:clrMap bg1="lt1" tx1="dk1" bg2="lt2" tx2="dk2" accent1="accent1" accent2="accent2" accent3="accent3" accent4="accent4" accent5="accent5" accent6="accent6" hlink="hlink" folHlink="folHlink"/>
  <p:sldLayoutIdLst>
    <p:sldLayoutId id="2147483845" r:id="rId1"/>
  </p:sldLayoutIdLst>
  <p:hf hdr="0" ftr="0" dt="0"/>
  <p:txStyles>
    <p:titleStyle>
      <a:lvl1pPr algn="l" defTabSz="914400" rtl="0" eaLnBrk="1" latinLnBrk="0" hangingPunct="1">
        <a:lnSpc>
          <a:spcPct val="90000"/>
        </a:lnSpc>
        <a:spcBef>
          <a:spcPct val="0"/>
        </a:spcBef>
        <a:buNone/>
        <a:defRPr sz="4400" b="1" kern="1200">
          <a:solidFill>
            <a:schemeClr val="tx1"/>
          </a:solidFill>
          <a:latin typeface="Tenorit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007586-B1F9-F093-8E55-764BC0BE592D}"/>
              </a:ext>
            </a:extLst>
          </p:cNvPr>
          <p:cNvSpPr txBox="1"/>
          <p:nvPr>
            <p:extLst>
              <p:ext uri="{1162E1C5-73C7-4A58-AE30-91384D911F3F}">
                <p184:classification xmlns:p184="http://schemas.microsoft.com/office/powerpoint/2018/4/main" val="ftr"/>
              </p:ext>
            </p:extLst>
          </p:nvPr>
        </p:nvSpPr>
        <p:spPr>
          <a:xfrm>
            <a:off x="63500" y="6642100"/>
            <a:ext cx="11572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 General Use</a:t>
            </a:r>
          </a:p>
        </p:txBody>
      </p:sp>
    </p:spTree>
    <p:extLst>
      <p:ext uri="{BB962C8B-B14F-4D97-AF65-F5344CB8AC3E}">
        <p14:creationId xmlns:p14="http://schemas.microsoft.com/office/powerpoint/2010/main" val="3631191741"/>
      </p:ext>
    </p:extLst>
  </p:cSld>
  <p:clrMap bg1="lt1" tx1="dk1" bg2="lt2" tx2="dk2" accent1="accent1" accent2="accent2" accent3="accent3" accent4="accent4" accent5="accent5" accent6="accent6" hlink="hlink" folHlink="folHlink"/>
  <p:sldLayoutIdLst>
    <p:sldLayoutId id="2147483764" r:id="rId1"/>
    <p:sldLayoutId id="2147483862" r:id="rId2"/>
    <p:sldLayoutId id="214748386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Tenorit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B772D-A732-DE66-F489-97B843C7C8E2}"/>
              </a:ext>
            </a:extLst>
          </p:cNvPr>
          <p:cNvSpPr txBox="1"/>
          <p:nvPr>
            <p:extLst>
              <p:ext uri="{1162E1C5-73C7-4A58-AE30-91384D911F3F}">
                <p184:classification xmlns:p184="http://schemas.microsoft.com/office/powerpoint/2018/4/main" val="ftr"/>
              </p:ext>
            </p:extLst>
          </p:nvPr>
        </p:nvSpPr>
        <p:spPr>
          <a:xfrm>
            <a:off x="63500" y="6642100"/>
            <a:ext cx="11572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 General Use</a:t>
            </a:r>
          </a:p>
        </p:txBody>
      </p:sp>
    </p:spTree>
    <p:extLst>
      <p:ext uri="{BB962C8B-B14F-4D97-AF65-F5344CB8AC3E}">
        <p14:creationId xmlns:p14="http://schemas.microsoft.com/office/powerpoint/2010/main" val="633615771"/>
      </p:ext>
    </p:extLst>
  </p:cSld>
  <p:clrMap bg1="lt1" tx1="dk1" bg2="lt2" tx2="dk2" accent1="accent1" accent2="accent2" accent3="accent3" accent4="accent4" accent5="accent5" accent6="accent6" hlink="hlink" folHlink="folHlink"/>
  <p:sldLayoutIdLst>
    <p:sldLayoutId id="2147483680" r:id="rId1"/>
    <p:sldLayoutId id="2147483685" r:id="rId2"/>
    <p:sldLayoutId id="2147483765" r:id="rId3"/>
    <p:sldLayoutId id="2147483681" r:id="rId4"/>
    <p:sldLayoutId id="2147483684" r:id="rId5"/>
    <p:sldLayoutId id="2147483767" r:id="rId6"/>
    <p:sldLayoutId id="2147483766" r:id="rId7"/>
    <p:sldLayoutId id="2147483683" r:id="rId8"/>
    <p:sldLayoutId id="2147483682" r:id="rId9"/>
    <p:sldLayoutId id="2147483679" r:id="rId10"/>
    <p:sldLayoutId id="2147483688" r:id="rId11"/>
    <p:sldLayoutId id="214748368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CE84BA-9A7F-488D-B1E5-0E32ACCE5A4D}"/>
              </a:ext>
            </a:extLst>
          </p:cNvPr>
          <p:cNvSpPr txBox="1"/>
          <p:nvPr>
            <p:extLst>
              <p:ext uri="{1162E1C5-73C7-4A58-AE30-91384D911F3F}">
                <p184:classification xmlns:p184="http://schemas.microsoft.com/office/powerpoint/2018/4/main" val="ftr"/>
              </p:ext>
            </p:extLst>
          </p:nvPr>
        </p:nvSpPr>
        <p:spPr>
          <a:xfrm>
            <a:off x="63500" y="6642100"/>
            <a:ext cx="11572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 General Use</a:t>
            </a:r>
          </a:p>
        </p:txBody>
      </p:sp>
    </p:spTree>
    <p:extLst>
      <p:ext uri="{BB962C8B-B14F-4D97-AF65-F5344CB8AC3E}">
        <p14:creationId xmlns:p14="http://schemas.microsoft.com/office/powerpoint/2010/main" val="914240453"/>
      </p:ext>
    </p:extLst>
  </p:cSld>
  <p:clrMap bg1="lt1" tx1="dk1" bg2="lt2" tx2="dk2" accent1="accent1" accent2="accent2" accent3="accent3" accent4="accent4" accent5="accent5" accent6="accent6" hlink="hlink" folHlink="folHlink"/>
  <p:sldLayoutIdLst>
    <p:sldLayoutId id="2147483789" r:id="rId1"/>
    <p:sldLayoutId id="2147483788" r:id="rId2"/>
    <p:sldLayoutId id="2147483706" r:id="rId3"/>
    <p:sldLayoutId id="2147483756" r:id="rId4"/>
    <p:sldLayoutId id="2147483690" r:id="rId5"/>
    <p:sldLayoutId id="2147483755" r:id="rId6"/>
    <p:sldLayoutId id="2147483705" r:id="rId7"/>
    <p:sldLayoutId id="2147483740" r:id="rId8"/>
    <p:sldLayoutId id="2147483724" r:id="rId9"/>
    <p:sldLayoutId id="2147483725" r:id="rId10"/>
    <p:sldLayoutId id="2147483790" r:id="rId11"/>
    <p:sldLayoutId id="2147483760" r:id="rId12"/>
    <p:sldLayoutId id="21474837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512398-54BA-A0BD-E8E2-3A5D4A02550C}"/>
              </a:ext>
            </a:extLst>
          </p:cNvPr>
          <p:cNvSpPr txBox="1"/>
          <p:nvPr>
            <p:extLst>
              <p:ext uri="{1162E1C5-73C7-4A58-AE30-91384D911F3F}">
                <p184:classification xmlns:p184="http://schemas.microsoft.com/office/powerpoint/2018/4/main" val="ftr"/>
              </p:ext>
            </p:extLst>
          </p:nvPr>
        </p:nvSpPr>
        <p:spPr>
          <a:xfrm>
            <a:off x="63500" y="6642100"/>
            <a:ext cx="11572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 General Use</a:t>
            </a:r>
          </a:p>
        </p:txBody>
      </p:sp>
    </p:spTree>
    <p:extLst>
      <p:ext uri="{BB962C8B-B14F-4D97-AF65-F5344CB8AC3E}">
        <p14:creationId xmlns:p14="http://schemas.microsoft.com/office/powerpoint/2010/main" val="4072742218"/>
      </p:ext>
    </p:extLst>
  </p:cSld>
  <p:clrMap bg1="lt1" tx1="dk1" bg2="lt2" tx2="dk2" accent1="accent1" accent2="accent2" accent3="accent3" accent4="accent4" accent5="accent5" accent6="accent6" hlink="hlink" folHlink="folHlink"/>
  <p:sldLayoutIdLst>
    <p:sldLayoutId id="2147483758" r:id="rId1"/>
    <p:sldLayoutId id="2147483871" r:id="rId2"/>
    <p:sldLayoutId id="2147483872" r:id="rId3"/>
    <p:sldLayoutId id="2147483873"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FEE340-CE8A-2551-4FC3-18FA43B2C0E8}"/>
              </a:ext>
            </a:extLst>
          </p:cNvPr>
          <p:cNvSpPr txBox="1"/>
          <p:nvPr>
            <p:extLst>
              <p:ext uri="{1162E1C5-73C7-4A58-AE30-91384D911F3F}">
                <p184:classification xmlns:p184="http://schemas.microsoft.com/office/powerpoint/2018/4/main" val="ftr"/>
              </p:ext>
            </p:extLst>
          </p:nvPr>
        </p:nvSpPr>
        <p:spPr>
          <a:xfrm>
            <a:off x="63500" y="6642100"/>
            <a:ext cx="11572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 General Use</a:t>
            </a:r>
          </a:p>
        </p:txBody>
      </p:sp>
    </p:spTree>
    <p:extLst>
      <p:ext uri="{BB962C8B-B14F-4D97-AF65-F5344CB8AC3E}">
        <p14:creationId xmlns:p14="http://schemas.microsoft.com/office/powerpoint/2010/main" val="267992129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91" r:id="rId3"/>
    <p:sldLayoutId id="2147483890" r:id="rId4"/>
    <p:sldLayoutId id="2147483878" r:id="rId5"/>
    <p:sldLayoutId id="2147483879" r:id="rId6"/>
    <p:sldLayoutId id="2147483861" r:id="rId7"/>
    <p:sldLayoutId id="2147483874" r:id="rId8"/>
    <p:sldLayoutId id="2147483875" r:id="rId9"/>
    <p:sldLayoutId id="2147483876" r:id="rId10"/>
    <p:sldLayoutId id="2147483877" r:id="rId11"/>
    <p:sldLayoutId id="2147483847" r:id="rId12"/>
    <p:sldLayoutId id="2147483735" r:id="rId13"/>
    <p:sldLayoutId id="2147483800" r:id="rId14"/>
    <p:sldLayoutId id="2147483822" r:id="rId15"/>
    <p:sldLayoutId id="2147483830" r:id="rId16"/>
    <p:sldLayoutId id="2147483820" r:id="rId17"/>
    <p:sldLayoutId id="2147483821" r:id="rId18"/>
    <p:sldLayoutId id="214748383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3515B2-BE3C-7A75-ACA2-5E7AE5EF9455}"/>
              </a:ext>
            </a:extLst>
          </p:cNvPr>
          <p:cNvSpPr txBox="1"/>
          <p:nvPr>
            <p:extLst>
              <p:ext uri="{1162E1C5-73C7-4A58-AE30-91384D911F3F}">
                <p184:classification xmlns:p184="http://schemas.microsoft.com/office/powerpoint/2018/4/main" val="ftr"/>
              </p:ext>
            </p:extLst>
          </p:nvPr>
        </p:nvSpPr>
        <p:spPr>
          <a:xfrm>
            <a:off x="63500" y="6642100"/>
            <a:ext cx="11572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 General Use</a:t>
            </a:r>
          </a:p>
        </p:txBody>
      </p:sp>
    </p:spTree>
    <p:extLst>
      <p:ext uri="{BB962C8B-B14F-4D97-AF65-F5344CB8AC3E}">
        <p14:creationId xmlns:p14="http://schemas.microsoft.com/office/powerpoint/2010/main" val="3151812339"/>
      </p:ext>
    </p:extLst>
  </p:cSld>
  <p:clrMap bg1="lt1" tx1="dk1" bg2="lt2" tx2="dk2" accent1="accent1" accent2="accent2" accent3="accent3" accent4="accent4" accent5="accent5" accent6="accent6" hlink="hlink" folHlink="folHlink"/>
  <p:sldLayoutIdLst>
    <p:sldLayoutId id="2147483781" r:id="rId1"/>
    <p:sldLayoutId id="2147483801" r:id="rId2"/>
    <p:sldLayoutId id="2147483802" r:id="rId3"/>
    <p:sldLayoutId id="2147483803" r:id="rId4"/>
    <p:sldLayoutId id="2147483798" r:id="rId5"/>
    <p:sldLayoutId id="2147483728" r:id="rId6"/>
    <p:sldLayoutId id="2147483779" r:id="rId7"/>
    <p:sldLayoutId id="2147483892"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svg"/><Relationship Id="rId12"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image" Target="../media/image189.png"/><Relationship Id="rId11" Type="http://schemas.openxmlformats.org/officeDocument/2006/relationships/image" Target="../media/image194.svg"/><Relationship Id="rId5" Type="http://schemas.openxmlformats.org/officeDocument/2006/relationships/image" Target="../media/image188.sv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svg"/></Relationships>
</file>

<file path=ppt/slides/_rels/slide101.xml.rels><?xml version="1.0" encoding="UTF-8" standalone="yes"?>
<Relationships xmlns="http://schemas.openxmlformats.org/package/2006/relationships"><Relationship Id="rId8" Type="http://schemas.openxmlformats.org/officeDocument/2006/relationships/image" Target="../media/image198.sv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97.svg"/><Relationship Id="rId5" Type="http://schemas.openxmlformats.org/officeDocument/2006/relationships/image" Target="../media/image196.png"/><Relationship Id="rId10" Type="http://schemas.openxmlformats.org/officeDocument/2006/relationships/image" Target="../media/image199.svg"/><Relationship Id="rId4" Type="http://schemas.openxmlformats.org/officeDocument/2006/relationships/image" Target="../media/image195.svg"/><Relationship Id="rId9" Type="http://schemas.openxmlformats.org/officeDocument/2006/relationships/image" Target="../media/image174.png"/></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8" Type="http://schemas.openxmlformats.org/officeDocument/2006/relationships/image" Target="../media/image206.svg"/><Relationship Id="rId13" Type="http://schemas.openxmlformats.org/officeDocument/2006/relationships/image" Target="../media/image211.png"/><Relationship Id="rId18" Type="http://schemas.openxmlformats.org/officeDocument/2006/relationships/image" Target="../media/image216.svg"/><Relationship Id="rId3" Type="http://schemas.openxmlformats.org/officeDocument/2006/relationships/image" Target="../media/image201.png"/><Relationship Id="rId21" Type="http://schemas.openxmlformats.org/officeDocument/2006/relationships/image" Target="../media/image11.png"/><Relationship Id="rId7" Type="http://schemas.openxmlformats.org/officeDocument/2006/relationships/image" Target="../media/image205.png"/><Relationship Id="rId12" Type="http://schemas.openxmlformats.org/officeDocument/2006/relationships/image" Target="../media/image210.svg"/><Relationship Id="rId17" Type="http://schemas.openxmlformats.org/officeDocument/2006/relationships/image" Target="../media/image215.png"/><Relationship Id="rId2" Type="http://schemas.openxmlformats.org/officeDocument/2006/relationships/image" Target="../media/image200.png"/><Relationship Id="rId16" Type="http://schemas.openxmlformats.org/officeDocument/2006/relationships/image" Target="../media/image214.svg"/><Relationship Id="rId20" Type="http://schemas.openxmlformats.org/officeDocument/2006/relationships/image" Target="../media/image218.svg"/><Relationship Id="rId1" Type="http://schemas.openxmlformats.org/officeDocument/2006/relationships/slideLayout" Target="../slideLayouts/slideLayout53.xml"/><Relationship Id="rId6" Type="http://schemas.openxmlformats.org/officeDocument/2006/relationships/image" Target="../media/image204.svg"/><Relationship Id="rId11" Type="http://schemas.openxmlformats.org/officeDocument/2006/relationships/image" Target="../media/image209.png"/><Relationship Id="rId5" Type="http://schemas.openxmlformats.org/officeDocument/2006/relationships/image" Target="../media/image203.png"/><Relationship Id="rId15" Type="http://schemas.openxmlformats.org/officeDocument/2006/relationships/image" Target="../media/image213.png"/><Relationship Id="rId10" Type="http://schemas.openxmlformats.org/officeDocument/2006/relationships/image" Target="../media/image208.svg"/><Relationship Id="rId19" Type="http://schemas.openxmlformats.org/officeDocument/2006/relationships/image" Target="../media/image217.png"/><Relationship Id="rId4" Type="http://schemas.openxmlformats.org/officeDocument/2006/relationships/image" Target="../media/image202.svg"/><Relationship Id="rId9" Type="http://schemas.openxmlformats.org/officeDocument/2006/relationships/image" Target="../media/image207.png"/><Relationship Id="rId14" Type="http://schemas.openxmlformats.org/officeDocument/2006/relationships/image" Target="../media/image212.svg"/></Relationships>
</file>

<file path=ppt/slides/_rels/slide111.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219.jpeg"/><Relationship Id="rId7" Type="http://schemas.openxmlformats.org/officeDocument/2006/relationships/image" Target="../media/image223.png"/><Relationship Id="rId2" Type="http://schemas.openxmlformats.org/officeDocument/2006/relationships/notesSlide" Target="../notesSlides/notesSlide23.xml"/><Relationship Id="rId1" Type="http://schemas.openxmlformats.org/officeDocument/2006/relationships/slideLayout" Target="../slideLayouts/slideLayout63.xml"/><Relationship Id="rId6" Type="http://schemas.openxmlformats.org/officeDocument/2006/relationships/image" Target="../media/image222.svg"/><Relationship Id="rId5" Type="http://schemas.openxmlformats.org/officeDocument/2006/relationships/image" Target="../media/image221.png"/><Relationship Id="rId10" Type="http://schemas.openxmlformats.org/officeDocument/2006/relationships/image" Target="../media/image226.svg"/><Relationship Id="rId4" Type="http://schemas.openxmlformats.org/officeDocument/2006/relationships/image" Target="../media/image220.png"/><Relationship Id="rId9" Type="http://schemas.openxmlformats.org/officeDocument/2006/relationships/image" Target="../media/image2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hyperlink" Target="https://wipro365.sharepoint.com/:f:/r/sites/BeTheNew-BrandAssets/Shared%20Documents/MS%20Office%20Templates/PPT%20and%20Presentation%20Templates?csf=1&amp;web=1&amp;e=Rtakga" TargetMode="Externa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70.svg"/></Relationships>
</file>

<file path=ppt/slides/_rels/slide39.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18" Type="http://schemas.openxmlformats.org/officeDocument/2006/relationships/image" Target="../media/image104.sv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103.png"/><Relationship Id="rId2" Type="http://schemas.openxmlformats.org/officeDocument/2006/relationships/notesSlide" Target="../notesSlides/notesSlide2.xml"/><Relationship Id="rId16" Type="http://schemas.openxmlformats.org/officeDocument/2006/relationships/image" Target="../media/image102.svg"/><Relationship Id="rId20" Type="http://schemas.openxmlformats.org/officeDocument/2006/relationships/image" Target="../media/image106.svg"/><Relationship Id="rId1" Type="http://schemas.openxmlformats.org/officeDocument/2006/relationships/slideLayout" Target="../slideLayouts/slideLayout58.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svg"/><Relationship Id="rId19" Type="http://schemas.openxmlformats.org/officeDocument/2006/relationships/image" Target="../media/image105.pn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1.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 Id="rId14" Type="http://schemas.openxmlformats.org/officeDocument/2006/relationships/image" Target="../media/image118.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64.xml"/><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21.svg"/></Relationships>
</file>

<file path=ppt/slides/_rels/slide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9.xml"/><Relationship Id="rId5" Type="http://schemas.openxmlformats.org/officeDocument/2006/relationships/image" Target="../media/image126.png"/><Relationship Id="rId4" Type="http://schemas.openxmlformats.org/officeDocument/2006/relationships/image" Target="../media/image125.png"/></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6.xml"/><Relationship Id="rId5" Type="http://schemas.openxmlformats.org/officeDocument/2006/relationships/image" Target="../media/image126.png"/><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6.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emf"/><Relationship Id="rId1" Type="http://schemas.openxmlformats.org/officeDocument/2006/relationships/slideLayout" Target="../slideLayouts/slideLayout9.xml"/><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9.xml"/><Relationship Id="rId5" Type="http://schemas.openxmlformats.org/officeDocument/2006/relationships/image" Target="../media/image135.svg"/><Relationship Id="rId4" Type="http://schemas.openxmlformats.org/officeDocument/2006/relationships/image" Target="../media/image134.png"/></Relationships>
</file>

<file path=ppt/slides/_rels/slide75.xml.rels><?xml version="1.0" encoding="UTF-8" standalone="yes"?>
<Relationships xmlns="http://schemas.openxmlformats.org/package/2006/relationships"><Relationship Id="rId8" Type="http://schemas.openxmlformats.org/officeDocument/2006/relationships/image" Target="../media/image141.svg"/><Relationship Id="rId13" Type="http://schemas.openxmlformats.org/officeDocument/2006/relationships/image" Target="../media/image146.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sv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39.sv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svg"/><Relationship Id="rId4" Type="http://schemas.openxmlformats.org/officeDocument/2006/relationships/image" Target="../media/image137.svg"/><Relationship Id="rId9" Type="http://schemas.openxmlformats.org/officeDocument/2006/relationships/image" Target="../media/image142.png"/><Relationship Id="rId14" Type="http://schemas.openxmlformats.org/officeDocument/2006/relationships/image" Target="../media/image147.sv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tags" Target="../tags/tag1.xml"/><Relationship Id="rId5" Type="http://schemas.openxmlformats.org/officeDocument/2006/relationships/image" Target="../media/image149.jpeg"/><Relationship Id="rId4" Type="http://schemas.openxmlformats.org/officeDocument/2006/relationships/image" Target="../media/image148.emf"/></Relationships>
</file>

<file path=ppt/slides/_rels/slide77.xml.rels><?xml version="1.0" encoding="UTF-8" standalone="yes"?>
<Relationships xmlns="http://schemas.openxmlformats.org/package/2006/relationships"><Relationship Id="rId8" Type="http://schemas.openxmlformats.org/officeDocument/2006/relationships/image" Target="../media/image155.svg"/><Relationship Id="rId13" Type="http://schemas.openxmlformats.org/officeDocument/2006/relationships/image" Target="../media/image160.png"/><Relationship Id="rId18" Type="http://schemas.openxmlformats.org/officeDocument/2006/relationships/image" Target="../media/image16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svg"/><Relationship Id="rId17" Type="http://schemas.openxmlformats.org/officeDocument/2006/relationships/image" Target="../media/image164.png"/><Relationship Id="rId2" Type="http://schemas.openxmlformats.org/officeDocument/2006/relationships/notesSlide" Target="../notesSlides/notesSlide9.xml"/><Relationship Id="rId16" Type="http://schemas.openxmlformats.org/officeDocument/2006/relationships/image" Target="../media/image163.svg"/><Relationship Id="rId1" Type="http://schemas.openxmlformats.org/officeDocument/2006/relationships/slideLayout" Target="../slideLayouts/slideLayout9.xml"/><Relationship Id="rId6" Type="http://schemas.openxmlformats.org/officeDocument/2006/relationships/image" Target="../media/image153.sv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svg"/><Relationship Id="rId19" Type="http://schemas.openxmlformats.org/officeDocument/2006/relationships/image" Target="../media/image166.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67.png"/><Relationship Id="rId1" Type="http://schemas.openxmlformats.org/officeDocument/2006/relationships/slideLayout" Target="../slideLayouts/slideLayout72.xml"/><Relationship Id="rId4" Type="http://schemas.openxmlformats.org/officeDocument/2006/relationships/image" Target="../media/image13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90.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svg"/><Relationship Id="rId7" Type="http://schemas.openxmlformats.org/officeDocument/2006/relationships/image" Target="../media/image173.svg"/><Relationship Id="rId2" Type="http://schemas.openxmlformats.org/officeDocument/2006/relationships/image" Target="../media/image168.png"/><Relationship Id="rId1" Type="http://schemas.openxmlformats.org/officeDocument/2006/relationships/slideLayout" Target="../slideLayouts/slideLayout70.xml"/><Relationship Id="rId6" Type="http://schemas.openxmlformats.org/officeDocument/2006/relationships/image" Target="../media/image172.png"/><Relationship Id="rId5" Type="http://schemas.openxmlformats.org/officeDocument/2006/relationships/image" Target="../media/image171.svg"/><Relationship Id="rId4" Type="http://schemas.openxmlformats.org/officeDocument/2006/relationships/image" Target="../media/image170.png"/><Relationship Id="rId9" Type="http://schemas.openxmlformats.org/officeDocument/2006/relationships/image" Target="../media/image175.svg"/></Relationships>
</file>

<file path=ppt/slides/_rels/slide91.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svg"/><Relationship Id="rId7" Type="http://schemas.openxmlformats.org/officeDocument/2006/relationships/image" Target="../media/image173.svg"/><Relationship Id="rId2" Type="http://schemas.openxmlformats.org/officeDocument/2006/relationships/image" Target="../media/image168.png"/><Relationship Id="rId1" Type="http://schemas.openxmlformats.org/officeDocument/2006/relationships/slideLayout" Target="../slideLayouts/slideLayout75.xml"/><Relationship Id="rId6" Type="http://schemas.openxmlformats.org/officeDocument/2006/relationships/image" Target="../media/image172.png"/><Relationship Id="rId5" Type="http://schemas.openxmlformats.org/officeDocument/2006/relationships/image" Target="../media/image171.svg"/><Relationship Id="rId4" Type="http://schemas.openxmlformats.org/officeDocument/2006/relationships/image" Target="../media/image170.png"/><Relationship Id="rId9" Type="http://schemas.openxmlformats.org/officeDocument/2006/relationships/image" Target="../media/image175.sv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9.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svg"/><Relationship Id="rId7" Type="http://schemas.openxmlformats.org/officeDocument/2006/relationships/image" Target="../media/image182.svg"/><Relationship Id="rId2" Type="http://schemas.openxmlformats.org/officeDocument/2006/relationships/image" Target="../media/image177.png"/><Relationship Id="rId1" Type="http://schemas.openxmlformats.org/officeDocument/2006/relationships/slideLayout" Target="../slideLayouts/slideLayout8.xml"/><Relationship Id="rId6" Type="http://schemas.openxmlformats.org/officeDocument/2006/relationships/image" Target="../media/image181.png"/><Relationship Id="rId5" Type="http://schemas.openxmlformats.org/officeDocument/2006/relationships/image" Target="../media/image180.sv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3FE6-122F-1C17-C492-4C9DB6606009}"/>
              </a:ext>
            </a:extLst>
          </p:cNvPr>
          <p:cNvSpPr>
            <a:spLocks noGrp="1"/>
          </p:cNvSpPr>
          <p:nvPr>
            <p:ph type="title"/>
          </p:nvPr>
        </p:nvSpPr>
        <p:spPr/>
        <p:txBody>
          <a:bodyPr/>
          <a:lstStyle/>
          <a:p>
            <a:r>
              <a:rPr lang="en-US"/>
              <a:t>Denali Template</a:t>
            </a:r>
            <a:r>
              <a:rPr lang="en-US">
                <a:solidFill>
                  <a:srgbClr val="0095B7"/>
                </a:solidFill>
              </a:rPr>
              <a:t>.</a:t>
            </a:r>
          </a:p>
        </p:txBody>
      </p:sp>
      <p:sp>
        <p:nvSpPr>
          <p:cNvPr id="3" name="Text Placeholder 2">
            <a:extLst>
              <a:ext uri="{FF2B5EF4-FFF2-40B4-BE49-F238E27FC236}">
                <a16:creationId xmlns:a16="http://schemas.microsoft.com/office/drawing/2014/main" id="{8DFB7FCE-648C-85A1-8E50-4CFCAF480A9E}"/>
              </a:ext>
            </a:extLst>
          </p:cNvPr>
          <p:cNvSpPr>
            <a:spLocks noGrp="1"/>
          </p:cNvSpPr>
          <p:nvPr>
            <p:ph type="body" idx="1"/>
          </p:nvPr>
        </p:nvSpPr>
        <p:spPr/>
        <p:txBody>
          <a:bodyPr lIns="91440" tIns="45720" rIns="91440" bIns="45720" anchor="t"/>
          <a:lstStyle/>
          <a:p>
            <a:r>
              <a:rPr lang="en-US" dirty="0">
                <a:latin typeface="Tenorite"/>
              </a:rPr>
              <a:t>August 2023</a:t>
            </a:r>
            <a:endParaRPr lang="en-US" dirty="0"/>
          </a:p>
        </p:txBody>
      </p:sp>
      <p:sp>
        <p:nvSpPr>
          <p:cNvPr id="4" name="Text Placeholder 3">
            <a:extLst>
              <a:ext uri="{FF2B5EF4-FFF2-40B4-BE49-F238E27FC236}">
                <a16:creationId xmlns:a16="http://schemas.microsoft.com/office/drawing/2014/main" id="{E793DF43-6770-E6D7-8D41-BBD99AD683D0}"/>
              </a:ext>
            </a:extLst>
          </p:cNvPr>
          <p:cNvSpPr>
            <a:spLocks noGrp="1"/>
          </p:cNvSpPr>
          <p:nvPr>
            <p:ph type="body" idx="10"/>
          </p:nvPr>
        </p:nvSpPr>
        <p:spPr/>
        <p:txBody>
          <a:bodyPr/>
          <a:lstStyle/>
          <a:p>
            <a:r>
              <a:rPr lang="en-US"/>
              <a:t>Buyer Experience Team</a:t>
            </a:r>
          </a:p>
        </p:txBody>
      </p:sp>
    </p:spTree>
    <p:extLst>
      <p:ext uri="{BB962C8B-B14F-4D97-AF65-F5344CB8AC3E}">
        <p14:creationId xmlns:p14="http://schemas.microsoft.com/office/powerpoint/2010/main" val="2531470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B8ED-BC05-5F27-DA95-3C480B49DE38}"/>
              </a:ext>
            </a:extLst>
          </p:cNvPr>
          <p:cNvSpPr>
            <a:spLocks noGrp="1"/>
          </p:cNvSpPr>
          <p:nvPr>
            <p:ph type="title"/>
          </p:nvPr>
        </p:nvSpPr>
        <p:spPr>
          <a:xfrm>
            <a:off x="971550" y="2971801"/>
            <a:ext cx="6051550" cy="1926862"/>
          </a:xfrm>
        </p:spPr>
        <p:txBody>
          <a:bodyPr/>
          <a:lstStyle/>
          <a:p>
            <a:r>
              <a:rPr lang="en-US"/>
              <a:t>Click to </a:t>
            </a:r>
            <a:br>
              <a:rPr lang="en-US"/>
            </a:br>
            <a:r>
              <a:rPr lang="en-US"/>
              <a:t>add title</a:t>
            </a:r>
          </a:p>
        </p:txBody>
      </p:sp>
      <p:sp>
        <p:nvSpPr>
          <p:cNvPr id="6" name="Text Placeholder 5">
            <a:extLst>
              <a:ext uri="{FF2B5EF4-FFF2-40B4-BE49-F238E27FC236}">
                <a16:creationId xmlns:a16="http://schemas.microsoft.com/office/drawing/2014/main" id="{9216CD21-DA18-C0B0-14CC-1C3D59894B4D}"/>
              </a:ext>
            </a:extLst>
          </p:cNvPr>
          <p:cNvSpPr>
            <a:spLocks noGrp="1"/>
          </p:cNvSpPr>
          <p:nvPr>
            <p:ph type="body" idx="10"/>
          </p:nvPr>
        </p:nvSpPr>
        <p:spPr/>
        <p:txBody>
          <a:bodyPr/>
          <a:lstStyle/>
          <a:p>
            <a:endParaRPr lang="en-US"/>
          </a:p>
        </p:txBody>
      </p:sp>
      <p:sp>
        <p:nvSpPr>
          <p:cNvPr id="5" name="Text Placeholder 4">
            <a:extLst>
              <a:ext uri="{FF2B5EF4-FFF2-40B4-BE49-F238E27FC236}">
                <a16:creationId xmlns:a16="http://schemas.microsoft.com/office/drawing/2014/main" id="{B434CFB9-7194-96BF-99ED-2EE105FC1EB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509339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extBox 58"/>
          <p:cNvSpPr txBox="1"/>
          <p:nvPr/>
        </p:nvSpPr>
        <p:spPr>
          <a:xfrm>
            <a:off x="850604" y="4045633"/>
            <a:ext cx="2760932"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nSpc>
                <a:spcPts val="1300"/>
              </a:lnSpc>
              <a:spcBef>
                <a:spcPts val="200"/>
              </a:spcBef>
              <a:defRPr sz="1200" b="1">
                <a:solidFill>
                  <a:srgbClr val="8C39B0"/>
                </a:solidFill>
                <a:latin typeface="Tenorite Bold"/>
                <a:ea typeface="Tenorite Bold"/>
                <a:cs typeface="Tenorite Bold"/>
              </a:defRPr>
            </a:lvl1pPr>
          </a:lstStyle>
          <a:p>
            <a:pPr>
              <a:lnSpc>
                <a:spcPct val="100000"/>
              </a:lnSpc>
              <a:spcBef>
                <a:spcPts val="800"/>
              </a:spcBef>
            </a:pPr>
            <a:r>
              <a:rPr lang="en-US" b="0">
                <a:solidFill>
                  <a:schemeClr val="tx1"/>
                </a:solidFill>
              </a:rPr>
              <a:t>With an almost 20 year relationship as a strategic partner, Wipro knows your organization, understands your core business processes and has developed/ supported most of the core applications </a:t>
            </a:r>
          </a:p>
          <a:p>
            <a:pPr>
              <a:lnSpc>
                <a:spcPct val="100000"/>
              </a:lnSpc>
              <a:spcBef>
                <a:spcPts val="800"/>
              </a:spcBef>
            </a:pPr>
            <a:r>
              <a:rPr lang="en-US" b="0">
                <a:solidFill>
                  <a:schemeClr val="tx1"/>
                </a:solidFill>
              </a:rPr>
              <a:t>in your technology landscape, and most importantly has a proven track record for getting things done.  </a:t>
            </a:r>
          </a:p>
        </p:txBody>
      </p:sp>
      <p:sp>
        <p:nvSpPr>
          <p:cNvPr id="287" name="TextBox 82"/>
          <p:cNvSpPr txBox="1"/>
          <p:nvPr/>
        </p:nvSpPr>
        <p:spPr>
          <a:xfrm>
            <a:off x="850602" y="3176687"/>
            <a:ext cx="295844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spcBef>
                <a:spcPts val="800"/>
              </a:spcBef>
              <a:defRPr sz="1200">
                <a:solidFill>
                  <a:srgbClr val="8C39B0"/>
                </a:solidFill>
                <a:latin typeface="Tenorite Bold"/>
                <a:ea typeface="Tenorite Bold"/>
                <a:cs typeface="Tenorite Bold"/>
                <a:sym typeface="Tenorite Bold"/>
              </a:defRPr>
            </a:pPr>
            <a:r>
              <a:rPr lang="en-US" sz="1400" b="1"/>
              <a:t>History of Partnering with State Street on Large, Complex Transformational Programs </a:t>
            </a:r>
          </a:p>
        </p:txBody>
      </p:sp>
      <p:sp>
        <p:nvSpPr>
          <p:cNvPr id="294" name="Straight Connector 5"/>
          <p:cNvSpPr/>
          <p:nvPr/>
        </p:nvSpPr>
        <p:spPr>
          <a:xfrm flipH="1">
            <a:off x="4003276" y="2460965"/>
            <a:ext cx="0" cy="2992624"/>
          </a:xfrm>
          <a:prstGeom prst="line">
            <a:avLst/>
          </a:prstGeom>
          <a:ln w="6350">
            <a:solidFill>
              <a:srgbClr val="808080"/>
            </a:solidFill>
            <a:miter/>
          </a:ln>
        </p:spPr>
        <p:txBody>
          <a:bodyPr lIns="45719" rIns="45719"/>
          <a:lstStyle/>
          <a:p>
            <a:endParaRPr/>
          </a:p>
        </p:txBody>
      </p:sp>
      <p:sp>
        <p:nvSpPr>
          <p:cNvPr id="296" name="Straight Connector 7"/>
          <p:cNvSpPr/>
          <p:nvPr/>
        </p:nvSpPr>
        <p:spPr>
          <a:xfrm>
            <a:off x="7883429" y="2558642"/>
            <a:ext cx="1" cy="2894946"/>
          </a:xfrm>
          <a:prstGeom prst="line">
            <a:avLst/>
          </a:prstGeom>
          <a:ln w="6350">
            <a:solidFill>
              <a:srgbClr val="808080"/>
            </a:solidFill>
            <a:miter/>
          </a:ln>
        </p:spPr>
        <p:txBody>
          <a:bodyPr lIns="45719" rIns="45719"/>
          <a:lstStyle/>
          <a:p>
            <a:endParaRPr/>
          </a:p>
        </p:txBody>
      </p:sp>
      <p:sp>
        <p:nvSpPr>
          <p:cNvPr id="304" name="Title 2"/>
          <p:cNvSpPr txBox="1"/>
          <p:nvPr/>
        </p:nvSpPr>
        <p:spPr>
          <a:xfrm>
            <a:off x="955649" y="449855"/>
            <a:ext cx="10247453" cy="718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90">
              <a:lnSpc>
                <a:spcPct val="90000"/>
              </a:lnSpc>
              <a:defRPr sz="3200">
                <a:latin typeface="Tenorite Bold"/>
                <a:ea typeface="Tenorite Bold"/>
                <a:cs typeface="Tenorite Bold"/>
                <a:sym typeface="Tenorite Bold"/>
              </a:defRPr>
            </a:lvl1pPr>
          </a:lstStyle>
          <a:p>
            <a:pPr algn="ctr"/>
            <a:r>
              <a:rPr lang="en-US" sz="4400" b="1">
                <a:solidFill>
                  <a:schemeClr val="bg1"/>
                </a:solidFill>
              </a:rPr>
              <a:t>Three Key Programs Delivered</a:t>
            </a:r>
          </a:p>
        </p:txBody>
      </p:sp>
      <p:sp>
        <p:nvSpPr>
          <p:cNvPr id="8" name="Slide Number Placeholder 12">
            <a:extLst>
              <a:ext uri="{FF2B5EF4-FFF2-40B4-BE49-F238E27FC236}">
                <a16:creationId xmlns:a16="http://schemas.microsoft.com/office/drawing/2014/main" id="{7FE96DC8-1D52-0778-3218-EF93C19815DA}"/>
              </a:ext>
            </a:extLst>
          </p:cNvPr>
          <p:cNvSpPr txBox="1">
            <a:spLocks/>
          </p:cNvSpPr>
          <p:nvPr/>
        </p:nvSpPr>
        <p:spPr>
          <a:xfrm>
            <a:off x="11597804" y="6481090"/>
            <a:ext cx="364201" cy="102657"/>
          </a:xfrm>
          <a:prstGeom prst="rect">
            <a:avLst/>
          </a:prstGeom>
        </p:spPr>
        <p:txBody>
          <a:bodyPr wrap="square" lIns="0" tIns="0" rIns="0" bIns="0">
            <a:spAutoFit/>
          </a:bodyPr>
          <a:lstStyle>
            <a:defPPr>
              <a:defRPr kern="0"/>
            </a:defPPr>
            <a:lvl1pPr>
              <a:defRPr sz="1300" b="0" i="0">
                <a:solidFill>
                  <a:schemeClr val="bg1"/>
                </a:solidFill>
                <a:latin typeface="Akkurat"/>
                <a:cs typeface="Akkurat"/>
              </a:defRPr>
            </a:lvl1pPr>
          </a:lstStyle>
          <a:p>
            <a:pPr marL="23105">
              <a:spcBef>
                <a:spcPts val="55"/>
              </a:spcBef>
            </a:pPr>
            <a:fld id="{81D60167-4931-47E6-BA6A-407CBD079E47}" type="slidenum">
              <a:rPr lang="en-GB" sz="667" spc="-15">
                <a:latin typeface="Segoe UI" panose="020B0502040204020203" pitchFamily="34" charset="0"/>
                <a:cs typeface="Segoe UI" panose="020B0502040204020203" pitchFamily="34" charset="0"/>
              </a:rPr>
              <a:pPr marL="23105">
                <a:spcBef>
                  <a:spcPts val="55"/>
                </a:spcBef>
              </a:pPr>
              <a:t>100</a:t>
            </a:fld>
            <a:endParaRPr lang="en-GB" sz="667" spc="-15">
              <a:latin typeface="Segoe UI" panose="020B0502040204020203" pitchFamily="34" charset="0"/>
              <a:cs typeface="Segoe UI" panose="020B0502040204020203"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92608A36-AA20-D5C5-D7EC-B96109EE9F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8320" y="6484429"/>
            <a:ext cx="514474" cy="188450"/>
          </a:xfrm>
          <a:prstGeom prst="rect">
            <a:avLst/>
          </a:prstGeom>
        </p:spPr>
      </p:pic>
      <p:pic>
        <p:nvPicPr>
          <p:cNvPr id="11" name="Gráfico 10">
            <a:extLst>
              <a:ext uri="{FF2B5EF4-FFF2-40B4-BE49-F238E27FC236}">
                <a16:creationId xmlns:a16="http://schemas.microsoft.com/office/drawing/2014/main" id="{921D6E42-F154-E2E3-A269-EA4E71D9C5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8307" y="2546108"/>
            <a:ext cx="608400" cy="608400"/>
          </a:xfrm>
          <a:prstGeom prst="rect">
            <a:avLst/>
          </a:prstGeom>
        </p:spPr>
      </p:pic>
      <p:sp>
        <p:nvSpPr>
          <p:cNvPr id="12" name="TextBox 58">
            <a:extLst>
              <a:ext uri="{FF2B5EF4-FFF2-40B4-BE49-F238E27FC236}">
                <a16:creationId xmlns:a16="http://schemas.microsoft.com/office/drawing/2014/main" id="{64C92D2C-9A1F-FC57-2F5F-AA030A88CB7D}"/>
              </a:ext>
            </a:extLst>
          </p:cNvPr>
          <p:cNvSpPr txBox="1"/>
          <p:nvPr/>
        </p:nvSpPr>
        <p:spPr>
          <a:xfrm>
            <a:off x="4417596" y="4045633"/>
            <a:ext cx="2985753" cy="1605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spcBef>
                <a:spcPts val="200"/>
              </a:spcBef>
              <a:defRPr sz="1200">
                <a:solidFill>
                  <a:srgbClr val="414042"/>
                </a:solidFill>
              </a:defRPr>
            </a:lvl1pPr>
          </a:lstStyle>
          <a:p>
            <a:r>
              <a:rPr lang="en-US">
                <a:solidFill>
                  <a:schemeClr val="tx1"/>
                </a:solidFill>
                <a:latin typeface="Tenorite" pitchFamily="2" charset="0"/>
              </a:rPr>
              <a:t>With significant experience driving transformational change in Reconciliation Operations ​</a:t>
            </a:r>
          </a:p>
          <a:p>
            <a:endParaRPr lang="en-US">
              <a:solidFill>
                <a:schemeClr val="tx1"/>
              </a:solidFill>
              <a:latin typeface="Tenorite" pitchFamily="2" charset="0"/>
            </a:endParaRPr>
          </a:p>
          <a:p>
            <a:pPr marL="171450" indent="-171450">
              <a:buFont typeface="Arial" panose="020B0604020202020204" pitchFamily="34" charset="0"/>
              <a:buChar char="•"/>
            </a:pPr>
            <a:r>
              <a:rPr lang="en-US">
                <a:solidFill>
                  <a:schemeClr val="tx1"/>
                </a:solidFill>
                <a:latin typeface="Tenorite" pitchFamily="2" charset="0"/>
              </a:rPr>
              <a:t>Leading Global Asset Servicer​</a:t>
            </a:r>
          </a:p>
          <a:p>
            <a:pPr marL="171450" indent="-171450">
              <a:buFont typeface="Arial" panose="020B0604020202020204" pitchFamily="34" charset="0"/>
              <a:buChar char="•"/>
            </a:pPr>
            <a:r>
              <a:rPr lang="en-US">
                <a:solidFill>
                  <a:schemeClr val="tx1"/>
                </a:solidFill>
                <a:latin typeface="Tenorite" pitchFamily="2" charset="0"/>
              </a:rPr>
              <a:t>Global Swiss Investment Bank​</a:t>
            </a:r>
          </a:p>
          <a:p>
            <a:endParaRPr lang="en-US">
              <a:latin typeface="Tenorite" pitchFamily="2" charset="0"/>
            </a:endParaRPr>
          </a:p>
          <a:p>
            <a:endParaRPr lang="en-US">
              <a:latin typeface="Tenorite" pitchFamily="2" charset="0"/>
            </a:endParaRPr>
          </a:p>
        </p:txBody>
      </p:sp>
      <p:sp>
        <p:nvSpPr>
          <p:cNvPr id="13" name="TextBox 82">
            <a:extLst>
              <a:ext uri="{FF2B5EF4-FFF2-40B4-BE49-F238E27FC236}">
                <a16:creationId xmlns:a16="http://schemas.microsoft.com/office/drawing/2014/main" id="{B03C1153-1BA0-011D-B04F-A6B50E1E1746}"/>
              </a:ext>
            </a:extLst>
          </p:cNvPr>
          <p:cNvSpPr txBox="1"/>
          <p:nvPr/>
        </p:nvSpPr>
        <p:spPr>
          <a:xfrm>
            <a:off x="4417594" y="3176687"/>
            <a:ext cx="307585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spcBef>
                <a:spcPts val="800"/>
              </a:spcBef>
              <a:defRPr sz="1200">
                <a:solidFill>
                  <a:srgbClr val="8C39B0"/>
                </a:solidFill>
                <a:latin typeface="Tenorite Bold"/>
                <a:ea typeface="Tenorite Bold"/>
                <a:cs typeface="Tenorite Bold"/>
                <a:sym typeface="Tenorite Bold"/>
              </a:defRPr>
            </a:pPr>
            <a:r>
              <a:rPr lang="en-US" sz="1400" b="1">
                <a:solidFill>
                  <a:srgbClr val="8C39B0"/>
                </a:solidFill>
                <a:latin typeface="Tenorite Bold"/>
              </a:rPr>
              <a:t>Expertise in Leading Large, Technology Lead Transformation Programs in the Capital Markets Industry  </a:t>
            </a:r>
          </a:p>
        </p:txBody>
      </p:sp>
      <p:sp>
        <p:nvSpPr>
          <p:cNvPr id="15" name="TextBox 58">
            <a:extLst>
              <a:ext uri="{FF2B5EF4-FFF2-40B4-BE49-F238E27FC236}">
                <a16:creationId xmlns:a16="http://schemas.microsoft.com/office/drawing/2014/main" id="{E7E722C1-976E-9783-9B94-81A7619A3A64}"/>
              </a:ext>
            </a:extLst>
          </p:cNvPr>
          <p:cNvSpPr txBox="1"/>
          <p:nvPr/>
        </p:nvSpPr>
        <p:spPr>
          <a:xfrm>
            <a:off x="8315472" y="4045633"/>
            <a:ext cx="2947908" cy="1841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spcBef>
                <a:spcPts val="200"/>
              </a:spcBef>
              <a:defRPr sz="1200">
                <a:solidFill>
                  <a:srgbClr val="414042"/>
                </a:solidFill>
              </a:defRPr>
            </a:lvl1pPr>
          </a:lstStyle>
          <a:p>
            <a:r>
              <a:rPr lang="en-US">
                <a:solidFill>
                  <a:schemeClr val="tx1"/>
                </a:solidFill>
                <a:latin typeface="Tenorite" pitchFamily="2" charset="0"/>
              </a:rPr>
              <a:t>Sample Clients​:</a:t>
            </a:r>
          </a:p>
          <a:p>
            <a:endParaRPr lang="en-US">
              <a:solidFill>
                <a:schemeClr val="tx1"/>
              </a:solidFill>
              <a:latin typeface="Tenorite" pitchFamily="2" charset="0"/>
            </a:endParaRPr>
          </a:p>
          <a:p>
            <a:pPr marL="171450" indent="-171450">
              <a:buFont typeface="Arial" panose="020B0604020202020204" pitchFamily="34" charset="0"/>
              <a:buChar char="•"/>
            </a:pPr>
            <a:r>
              <a:rPr lang="en-US">
                <a:solidFill>
                  <a:schemeClr val="tx1"/>
                </a:solidFill>
                <a:latin typeface="Tenorite" pitchFamily="2" charset="0"/>
              </a:rPr>
              <a:t>Leading British Universal Bank​</a:t>
            </a:r>
          </a:p>
          <a:p>
            <a:pPr marL="171450" indent="-171450">
              <a:buFont typeface="Arial" panose="020B0604020202020204" pitchFamily="34" charset="0"/>
              <a:buChar char="•"/>
            </a:pPr>
            <a:r>
              <a:rPr lang="en-US">
                <a:solidFill>
                  <a:schemeClr val="tx1"/>
                </a:solidFill>
                <a:latin typeface="Tenorite" pitchFamily="2" charset="0"/>
              </a:rPr>
              <a:t>Global Private Equity Firm​</a:t>
            </a:r>
          </a:p>
          <a:p>
            <a:pPr marL="171450" indent="-171450">
              <a:buFont typeface="Arial" panose="020B0604020202020204" pitchFamily="34" charset="0"/>
              <a:buChar char="•"/>
            </a:pPr>
            <a:r>
              <a:rPr lang="en-US">
                <a:solidFill>
                  <a:schemeClr val="tx1"/>
                </a:solidFill>
                <a:latin typeface="Tenorite" pitchFamily="2" charset="0"/>
              </a:rPr>
              <a:t>Leading Global Asset Servicer </a:t>
            </a:r>
            <a:br>
              <a:rPr lang="en-US">
                <a:solidFill>
                  <a:schemeClr val="tx1"/>
                </a:solidFill>
                <a:latin typeface="Tenorite" pitchFamily="2" charset="0"/>
              </a:rPr>
            </a:br>
            <a:r>
              <a:rPr lang="en-US">
                <a:solidFill>
                  <a:schemeClr val="tx1"/>
                </a:solidFill>
                <a:latin typeface="Tenorite" pitchFamily="2" charset="0"/>
              </a:rPr>
              <a:t>(Alternative Assets )​</a:t>
            </a:r>
          </a:p>
          <a:p>
            <a:endParaRPr lang="en-US">
              <a:latin typeface=""/>
            </a:endParaRPr>
          </a:p>
          <a:p>
            <a:endParaRPr lang="en-US">
              <a:latin typeface=""/>
            </a:endParaRPr>
          </a:p>
          <a:p>
            <a:endParaRPr lang="en-US">
              <a:latin typeface=""/>
            </a:endParaRPr>
          </a:p>
        </p:txBody>
      </p:sp>
      <p:sp>
        <p:nvSpPr>
          <p:cNvPr id="16" name="TextBox 82">
            <a:extLst>
              <a:ext uri="{FF2B5EF4-FFF2-40B4-BE49-F238E27FC236}">
                <a16:creationId xmlns:a16="http://schemas.microsoft.com/office/drawing/2014/main" id="{390CF84E-2FD5-981E-3C4A-87EE3EBF8C8E}"/>
              </a:ext>
            </a:extLst>
          </p:cNvPr>
          <p:cNvSpPr txBox="1"/>
          <p:nvPr/>
        </p:nvSpPr>
        <p:spPr>
          <a:xfrm>
            <a:off x="8315469" y="3176687"/>
            <a:ext cx="307585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spcBef>
                <a:spcPts val="800"/>
              </a:spcBef>
              <a:defRPr sz="1200">
                <a:solidFill>
                  <a:srgbClr val="8C39B0"/>
                </a:solidFill>
                <a:latin typeface="Tenorite Bold"/>
                <a:ea typeface="Tenorite Bold"/>
                <a:cs typeface="Tenorite Bold"/>
                <a:sym typeface="Tenorite Bold"/>
              </a:defRPr>
            </a:pPr>
            <a:r>
              <a:rPr lang="en-US" sz="1400" b="1"/>
              <a:t>Experience in Managing/Operating large global reconciliation operations (Business Process Outsourcing) </a:t>
            </a:r>
          </a:p>
        </p:txBody>
      </p:sp>
      <p:pic>
        <p:nvPicPr>
          <p:cNvPr id="17" name="Gráfico 16">
            <a:extLst>
              <a:ext uri="{FF2B5EF4-FFF2-40B4-BE49-F238E27FC236}">
                <a16:creationId xmlns:a16="http://schemas.microsoft.com/office/drawing/2014/main" id="{44530753-0CA2-C84A-2DA2-CD67488915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2330" y="2522523"/>
            <a:ext cx="556890" cy="556890"/>
          </a:xfrm>
          <a:prstGeom prst="rect">
            <a:avLst/>
          </a:prstGeom>
        </p:spPr>
      </p:pic>
      <p:pic>
        <p:nvPicPr>
          <p:cNvPr id="18" name="Gráfico 17">
            <a:extLst>
              <a:ext uri="{FF2B5EF4-FFF2-40B4-BE49-F238E27FC236}">
                <a16:creationId xmlns:a16="http://schemas.microsoft.com/office/drawing/2014/main" id="{61A2F53D-27C0-0EE0-A675-E7926AB67647}"/>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126" r="-126"/>
          <a:stretch/>
        </p:blipFill>
        <p:spPr>
          <a:xfrm>
            <a:off x="4391298" y="2561945"/>
            <a:ext cx="483363" cy="483363"/>
          </a:xfrm>
          <a:prstGeom prst="rect">
            <a:avLst/>
          </a:prstGeom>
        </p:spPr>
      </p:pic>
      <p:pic>
        <p:nvPicPr>
          <p:cNvPr id="7" name="Gráfico 6">
            <a:extLst>
              <a:ext uri="{FF2B5EF4-FFF2-40B4-BE49-F238E27FC236}">
                <a16:creationId xmlns:a16="http://schemas.microsoft.com/office/drawing/2014/main" id="{902212CC-C398-1EE3-16D2-BFB4B7992A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18369" y="2469736"/>
            <a:ext cx="608400" cy="608400"/>
          </a:xfrm>
          <a:prstGeom prst="rect">
            <a:avLst/>
          </a:prstGeom>
        </p:spPr>
      </p:pic>
      <p:pic>
        <p:nvPicPr>
          <p:cNvPr id="3" name="Picture 7" descr="Picture 7">
            <a:extLst>
              <a:ext uri="{FF2B5EF4-FFF2-40B4-BE49-F238E27FC236}">
                <a16:creationId xmlns:a16="http://schemas.microsoft.com/office/drawing/2014/main" id="{18449BF6-5A4A-176E-64D6-366F92E7804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6" name="TextBox 5">
            <a:extLst>
              <a:ext uri="{FF2B5EF4-FFF2-40B4-BE49-F238E27FC236}">
                <a16:creationId xmlns:a16="http://schemas.microsoft.com/office/drawing/2014/main" id="{CEDB82A3-3715-9FB4-4490-12478F3DCA2B}"/>
              </a:ext>
            </a:extLst>
          </p:cNvPr>
          <p:cNvSpPr txBox="1"/>
          <p:nvPr/>
        </p:nvSpPr>
        <p:spPr>
          <a:xfrm>
            <a:off x="1779179" y="1425145"/>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4" name="Slide Number Placeholder 1">
            <a:extLst>
              <a:ext uri="{FF2B5EF4-FFF2-40B4-BE49-F238E27FC236}">
                <a16:creationId xmlns:a16="http://schemas.microsoft.com/office/drawing/2014/main" id="{152E9B46-941A-AC54-3EC7-A5D68A9507B2}"/>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100</a:t>
            </a:fld>
            <a:endParaRPr lang="en-US" sz="700">
              <a:latin typeface="Tenorite" pitchFamily="2" charset="0"/>
            </a:endParaRPr>
          </a:p>
        </p:txBody>
      </p:sp>
    </p:spTree>
    <p:extLst>
      <p:ext uri="{BB962C8B-B14F-4D97-AF65-F5344CB8AC3E}">
        <p14:creationId xmlns:p14="http://schemas.microsoft.com/office/powerpoint/2010/main" val="18364895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8F0BCA4-A38D-A4C8-2AEB-DFF3EC7C0679}"/>
              </a:ext>
            </a:extLst>
          </p:cNvPr>
          <p:cNvSpPr txBox="1"/>
          <p:nvPr/>
        </p:nvSpPr>
        <p:spPr>
          <a:xfrm>
            <a:off x="9214655" y="2773431"/>
            <a:ext cx="2494412" cy="2723823"/>
          </a:xfrm>
          <a:prstGeom prst="rect">
            <a:avLst/>
          </a:prstGeom>
          <a:noFill/>
        </p:spPr>
        <p:txBody>
          <a:bodyPr wrap="square" rtlCol="0">
            <a:spAutoFit/>
          </a:bodyPr>
          <a:lstStyle/>
          <a:p>
            <a:pPr marL="137160" indent="-137160" hangingPunct="1">
              <a:spcAft>
                <a:spcPts val="600"/>
              </a:spcAft>
              <a:buFont typeface="Arial" panose="020B0604020202020204" pitchFamily="34" charset="0"/>
              <a:buChar char="•"/>
              <a:defRPr/>
            </a:pPr>
            <a:r>
              <a:rPr lang="en-US" sz="1200" kern="1200">
                <a:solidFill>
                  <a:schemeClr val="tx1"/>
                </a:solidFill>
                <a:latin typeface="Tenorite" pitchFamily="2" charset="0"/>
              </a:rPr>
              <a:t>Responsible for creating over 1250 configurable items (Dashboards, views, matching rules, workflows, etc.) </a:t>
            </a:r>
          </a:p>
          <a:p>
            <a:pPr marL="137160" indent="-137160" hangingPunct="1">
              <a:spcAft>
                <a:spcPts val="600"/>
              </a:spcAft>
              <a:buFont typeface="Arial" panose="020B0604020202020204" pitchFamily="34" charset="0"/>
              <a:buChar char="•"/>
              <a:defRPr/>
            </a:pPr>
            <a:r>
              <a:rPr lang="en-US" sz="1200" kern="1200">
                <a:solidFill>
                  <a:schemeClr val="tx1"/>
                </a:solidFill>
                <a:latin typeface="Tenorite" pitchFamily="2" charset="0"/>
              </a:rPr>
              <a:t>On boarded over 500 recs including Cash / Position / Trade reconciliation on complex asset classes like ETD, OTC, etc. from manual / other systems over a period of 3 years.</a:t>
            </a:r>
          </a:p>
          <a:p>
            <a:pPr marL="137160" indent="-137160" hangingPunct="1">
              <a:spcAft>
                <a:spcPts val="600"/>
              </a:spcAft>
              <a:buFont typeface="Arial" panose="020B0604020202020204" pitchFamily="34" charset="0"/>
              <a:buChar char="•"/>
              <a:defRPr/>
            </a:pPr>
            <a:r>
              <a:rPr lang="en-US" sz="1200" kern="1200">
                <a:solidFill>
                  <a:schemeClr val="tx1"/>
                </a:solidFill>
                <a:latin typeface="Tenorite" pitchFamily="2" charset="0"/>
              </a:rPr>
              <a:t>BUs serviced Financial services particularly  IB / WM.</a:t>
            </a:r>
          </a:p>
          <a:p>
            <a:pPr marL="137160" marR="0" lvl="0" indent="-137160" algn="l" defTabSz="914400" rtl="0" eaLnBrk="1" fontAlgn="auto" latinLnBrk="0" hangingPunct="1">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chemeClr val="tx1"/>
              </a:solidFill>
              <a:effectLst/>
              <a:uLnTx/>
              <a:uFillTx/>
              <a:latin typeface=""/>
              <a:cs typeface="Arial" panose="020B0604020202020204" pitchFamily="34" charset="0"/>
            </a:endParaRPr>
          </a:p>
        </p:txBody>
      </p:sp>
      <p:sp>
        <p:nvSpPr>
          <p:cNvPr id="26" name="TextBox 25">
            <a:extLst>
              <a:ext uri="{FF2B5EF4-FFF2-40B4-BE49-F238E27FC236}">
                <a16:creationId xmlns:a16="http://schemas.microsoft.com/office/drawing/2014/main" id="{C8AD27CA-C54D-1A2F-5EFE-B318B6D1605E}"/>
              </a:ext>
            </a:extLst>
          </p:cNvPr>
          <p:cNvSpPr txBox="1"/>
          <p:nvPr/>
        </p:nvSpPr>
        <p:spPr>
          <a:xfrm>
            <a:off x="6352774" y="2773431"/>
            <a:ext cx="2496443" cy="2169825"/>
          </a:xfrm>
          <a:prstGeom prst="rect">
            <a:avLst/>
          </a:prstGeom>
          <a:noFill/>
        </p:spPr>
        <p:txBody>
          <a:bodyPr wrap="square" rtlCol="0">
            <a:spAutoFit/>
          </a:bodyPr>
          <a:lstStyle/>
          <a:p>
            <a:pPr marL="137160" marR="0" lvl="0" indent="-137160" algn="l" defTabSz="914400" rtl="0" eaLnBrk="1" fontAlgn="auto" latinLnBrk="0" hangingPunct="1">
              <a:spcBef>
                <a:spcPts val="0"/>
              </a:spcBef>
              <a:spcAft>
                <a:spcPts val="600"/>
              </a:spcAft>
              <a:buClrTx/>
              <a:buSzTx/>
              <a:buFont typeface="Arial" panose="020B0604020202020204" pitchFamily="34" charset="0"/>
              <a:buChar char="•"/>
              <a:tabLst/>
              <a:defRPr/>
            </a:pPr>
            <a:r>
              <a:rPr lang="en-US" sz="1200" kern="1200">
                <a:solidFill>
                  <a:schemeClr val="tx1"/>
                </a:solidFill>
                <a:latin typeface="Tenorite" pitchFamily="2" charset="0"/>
              </a:rPr>
              <a:t>Developed an enterprise level ETL framework for managing incoming source feeds for reconciliations only</a:t>
            </a:r>
          </a:p>
          <a:p>
            <a:pPr marL="137160" marR="0" lvl="0" indent="-137160" algn="l" defTabSz="914400" rtl="0" eaLnBrk="1" fontAlgn="auto" latinLnBrk="0" hangingPunct="1">
              <a:spcBef>
                <a:spcPts val="0"/>
              </a:spcBef>
              <a:spcAft>
                <a:spcPts val="600"/>
              </a:spcAft>
              <a:buClrTx/>
              <a:buSzTx/>
              <a:buFont typeface="Arial" panose="020B0604020202020204" pitchFamily="34" charset="0"/>
              <a:buChar char="•"/>
              <a:tabLst/>
              <a:defRPr/>
            </a:pPr>
            <a:r>
              <a:rPr lang="en-US" sz="1200" kern="1200">
                <a:solidFill>
                  <a:schemeClr val="tx1"/>
                </a:solidFill>
                <a:latin typeface="Tenorite" pitchFamily="2" charset="0"/>
              </a:rPr>
              <a:t>300+ source files from over 50+ source systems</a:t>
            </a:r>
          </a:p>
          <a:p>
            <a:pPr marL="137160" marR="0" lvl="0" indent="-137160" algn="l" defTabSz="914400" rtl="0" eaLnBrk="1" fontAlgn="auto" latinLnBrk="0" hangingPunct="1">
              <a:spcBef>
                <a:spcPts val="0"/>
              </a:spcBef>
              <a:spcAft>
                <a:spcPts val="600"/>
              </a:spcAft>
              <a:buClrTx/>
              <a:buSzTx/>
              <a:buFont typeface="Arial" panose="020B0604020202020204" pitchFamily="34" charset="0"/>
              <a:buChar char="•"/>
              <a:tabLst/>
              <a:defRPr/>
            </a:pPr>
            <a:r>
              <a:rPr lang="en-US" sz="1200" kern="1200">
                <a:solidFill>
                  <a:schemeClr val="tx1"/>
                </a:solidFill>
                <a:latin typeface="Tenorite" pitchFamily="2" charset="0"/>
              </a:rPr>
              <a:t>Type of source files incoming were .txt, .</a:t>
            </a:r>
            <a:r>
              <a:rPr lang="en-US" sz="1200" kern="1200" err="1">
                <a:solidFill>
                  <a:schemeClr val="tx1"/>
                </a:solidFill>
                <a:latin typeface="Tenorite" pitchFamily="2" charset="0"/>
              </a:rPr>
              <a:t>xls</a:t>
            </a:r>
            <a:r>
              <a:rPr lang="en-US" sz="1200" kern="1200">
                <a:solidFill>
                  <a:schemeClr val="tx1"/>
                </a:solidFill>
                <a:latin typeface="Tenorite" pitchFamily="2" charset="0"/>
              </a:rPr>
              <a:t>, .html, .xml, SWIFT and CSV files</a:t>
            </a:r>
          </a:p>
          <a:p>
            <a:pPr marL="137160" marR="0" lvl="0" indent="-137160" algn="l" defTabSz="914400" rtl="0" eaLnBrk="1" fontAlgn="auto" latinLnBrk="0" hangingPunct="1">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chemeClr val="tx1"/>
              </a:solidFill>
              <a:effectLst/>
              <a:uLnTx/>
              <a:uFillTx/>
              <a:latin typeface=""/>
              <a:cs typeface="Arial" panose="020B0604020202020204" pitchFamily="34" charset="0"/>
            </a:endParaRPr>
          </a:p>
        </p:txBody>
      </p:sp>
      <p:sp>
        <p:nvSpPr>
          <p:cNvPr id="8" name="TextBox 25">
            <a:extLst>
              <a:ext uri="{FF2B5EF4-FFF2-40B4-BE49-F238E27FC236}">
                <a16:creationId xmlns:a16="http://schemas.microsoft.com/office/drawing/2014/main" id="{3898DC8C-7CF6-8663-0AE9-43314E38EF69}"/>
              </a:ext>
            </a:extLst>
          </p:cNvPr>
          <p:cNvSpPr txBox="1"/>
          <p:nvPr/>
        </p:nvSpPr>
        <p:spPr>
          <a:xfrm>
            <a:off x="3500040" y="2773431"/>
            <a:ext cx="2495701" cy="2092881"/>
          </a:xfrm>
          <a:prstGeom prst="rect">
            <a:avLst/>
          </a:prstGeom>
          <a:noFill/>
        </p:spPr>
        <p:txBody>
          <a:bodyPr wrap="square" rtlCol="0">
            <a:spAutoFit/>
          </a:bodyPr>
          <a:lstStyle/>
          <a:p>
            <a:pPr marL="137160" marR="0" lvl="0" indent="-137160" algn="l" defTabSz="914400" rtl="0" eaLnBrk="1" fontAlgn="auto" latinLnBrk="0" hangingPunct="1">
              <a:spcBef>
                <a:spcPts val="0"/>
              </a:spcBef>
              <a:spcAft>
                <a:spcPts val="600"/>
              </a:spcAft>
              <a:buClrTx/>
              <a:buSzTx/>
              <a:buFont typeface="Arial" panose="020B0604020202020204" pitchFamily="34" charset="0"/>
              <a:buChar char="•"/>
              <a:tabLst/>
              <a:defRPr/>
            </a:pPr>
            <a:r>
              <a:rPr lang="en-US" sz="1200" kern="1200">
                <a:solidFill>
                  <a:schemeClr val="tx1"/>
                </a:solidFill>
                <a:latin typeface="Tenorite" pitchFamily="2" charset="0"/>
              </a:rPr>
              <a:t>Created and ran an internal reconciliation utility for one of the largest North American custodians and prime broker</a:t>
            </a:r>
          </a:p>
          <a:p>
            <a:pPr marL="137160" marR="0" lvl="0" indent="-137160" algn="l" defTabSz="914400" rtl="0" eaLnBrk="1" fontAlgn="auto" latinLnBrk="0" hangingPunct="1">
              <a:spcBef>
                <a:spcPts val="0"/>
              </a:spcBef>
              <a:spcAft>
                <a:spcPts val="600"/>
              </a:spcAft>
              <a:buClrTx/>
              <a:buSzTx/>
              <a:buFont typeface="Arial" panose="020B0604020202020204" pitchFamily="34" charset="0"/>
              <a:buChar char="•"/>
              <a:tabLst/>
              <a:defRPr/>
            </a:pPr>
            <a:r>
              <a:rPr lang="en-US" sz="1200" kern="1200">
                <a:solidFill>
                  <a:schemeClr val="tx1"/>
                </a:solidFill>
                <a:latin typeface="Tenorite" pitchFamily="2" charset="0"/>
              </a:rPr>
              <a:t>Over 176 daily source files containing position / cash data.</a:t>
            </a:r>
          </a:p>
          <a:p>
            <a:pPr marL="137160" marR="0" lvl="0" indent="-137160" algn="l" defTabSz="914400" rtl="0" eaLnBrk="1" fontAlgn="auto" latinLnBrk="0" hangingPunct="1">
              <a:spcBef>
                <a:spcPts val="0"/>
              </a:spcBef>
              <a:spcAft>
                <a:spcPts val="600"/>
              </a:spcAft>
              <a:buClrTx/>
              <a:buSzTx/>
              <a:buFont typeface="Arial" panose="020B0604020202020204" pitchFamily="34" charset="0"/>
              <a:buChar char="•"/>
              <a:tabLst/>
              <a:defRPr/>
            </a:pPr>
            <a:r>
              <a:rPr lang="en-US" sz="1200" kern="1200">
                <a:solidFill>
                  <a:schemeClr val="tx1"/>
                </a:solidFill>
                <a:latin typeface="Tenorite" pitchFamily="2" charset="0"/>
              </a:rPr>
              <a:t>Over 1 MN daily transactions across Bonds, Commercial Paper, indices, Mortgage-Backed, Treasury Note</a:t>
            </a:r>
          </a:p>
        </p:txBody>
      </p:sp>
      <p:sp>
        <p:nvSpPr>
          <p:cNvPr id="9" name="TextBox 25">
            <a:extLst>
              <a:ext uri="{FF2B5EF4-FFF2-40B4-BE49-F238E27FC236}">
                <a16:creationId xmlns:a16="http://schemas.microsoft.com/office/drawing/2014/main" id="{CB2F29A3-4B6A-9643-3A8C-CDFC75010AA3}"/>
              </a:ext>
            </a:extLst>
          </p:cNvPr>
          <p:cNvSpPr txBox="1"/>
          <p:nvPr/>
        </p:nvSpPr>
        <p:spPr>
          <a:xfrm>
            <a:off x="638161" y="2773431"/>
            <a:ext cx="2477455" cy="2277547"/>
          </a:xfrm>
          <a:prstGeom prst="rect">
            <a:avLst/>
          </a:prstGeom>
          <a:noFill/>
        </p:spPr>
        <p:txBody>
          <a:bodyPr wrap="square" rtlCol="0">
            <a:spAutoFit/>
          </a:bodyPr>
          <a:lstStyle/>
          <a:p>
            <a:pPr marL="137160" marR="0" lvl="0" indent="-137160" algn="l" defTabSz="914400" rtl="0" eaLnBrk="1" fontAlgn="auto" latinLnBrk="0" hangingPunct="1">
              <a:spcBef>
                <a:spcPts val="0"/>
              </a:spcBef>
              <a:spcAft>
                <a:spcPts val="600"/>
              </a:spcAft>
              <a:buClrTx/>
              <a:buSzTx/>
              <a:buFont typeface="Arial" panose="020B0604020202020204" pitchFamily="34" charset="0"/>
              <a:buChar char="•"/>
              <a:tabLst/>
              <a:defRPr/>
            </a:pPr>
            <a:r>
              <a:rPr lang="en-US" sz="1200" kern="1200">
                <a:solidFill>
                  <a:schemeClr val="tx1"/>
                </a:solidFill>
                <a:latin typeface="Tenorite" pitchFamily="2" charset="0"/>
              </a:rPr>
              <a:t>Break reduction through source data enrichments, enhanced auto-match rules</a:t>
            </a:r>
          </a:p>
          <a:p>
            <a:pPr marL="137160" marR="0" lvl="0" indent="-137160" algn="l" defTabSz="914400" rtl="0" eaLnBrk="1" fontAlgn="auto" latinLnBrk="0" hangingPunct="1">
              <a:spcBef>
                <a:spcPts val="0"/>
              </a:spcBef>
              <a:spcAft>
                <a:spcPts val="600"/>
              </a:spcAft>
              <a:buClrTx/>
              <a:buSzTx/>
              <a:buFont typeface="Arial" panose="020B0604020202020204" pitchFamily="34" charset="0"/>
              <a:buChar char="•"/>
              <a:tabLst/>
              <a:defRPr/>
            </a:pPr>
            <a:r>
              <a:rPr lang="en-US" sz="1200" kern="1200">
                <a:solidFill>
                  <a:schemeClr val="tx1"/>
                </a:solidFill>
                <a:latin typeface="Tenorite" pitchFamily="2" charset="0"/>
              </a:rPr>
              <a:t>Automation of exception classification, investigation and resolution through development </a:t>
            </a:r>
            <a:br>
              <a:rPr lang="en-US" sz="1200" kern="1200">
                <a:solidFill>
                  <a:schemeClr val="tx1"/>
                </a:solidFill>
                <a:latin typeface="Tenorite" pitchFamily="2" charset="0"/>
              </a:rPr>
            </a:br>
            <a:r>
              <a:rPr lang="en-US" sz="1200" kern="1200">
                <a:solidFill>
                  <a:schemeClr val="tx1"/>
                </a:solidFill>
                <a:latin typeface="Tenorite" pitchFamily="2" charset="0"/>
              </a:rPr>
              <a:t>of an exception orchestration framework</a:t>
            </a:r>
          </a:p>
          <a:p>
            <a:pPr marL="137160" marR="0" lvl="0" indent="-137160" algn="l" defTabSz="914400" rtl="0" eaLnBrk="1" fontAlgn="auto" latinLnBrk="0" hangingPunct="1">
              <a:spcBef>
                <a:spcPts val="0"/>
              </a:spcBef>
              <a:spcAft>
                <a:spcPts val="600"/>
              </a:spcAft>
              <a:buClrTx/>
              <a:buSzTx/>
              <a:buFont typeface="Arial" panose="020B0604020202020204" pitchFamily="34" charset="0"/>
              <a:buChar char="•"/>
              <a:tabLst/>
              <a:defRPr/>
            </a:pPr>
            <a:r>
              <a:rPr lang="en-US" sz="1200" kern="1200">
                <a:solidFill>
                  <a:schemeClr val="tx1"/>
                </a:solidFill>
                <a:latin typeface="Tenorite" pitchFamily="2" charset="0"/>
              </a:rPr>
              <a:t>Development and deployment of the Recon Data Governance Framework</a:t>
            </a:r>
          </a:p>
        </p:txBody>
      </p:sp>
      <p:sp>
        <p:nvSpPr>
          <p:cNvPr id="36" name="Marcador de texto 22">
            <a:extLst>
              <a:ext uri="{FF2B5EF4-FFF2-40B4-BE49-F238E27FC236}">
                <a16:creationId xmlns:a16="http://schemas.microsoft.com/office/drawing/2014/main" id="{B7ABF052-6C63-9F30-EEEB-B176382C68D1}"/>
              </a:ext>
            </a:extLst>
          </p:cNvPr>
          <p:cNvSpPr txBox="1">
            <a:spLocks/>
          </p:cNvSpPr>
          <p:nvPr/>
        </p:nvSpPr>
        <p:spPr>
          <a:xfrm>
            <a:off x="1252728" y="2057092"/>
            <a:ext cx="1788788" cy="4148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enorit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311150" rtl="0" eaLnBrk="1" fontAlgn="auto" latinLnBrk="0" hangingPunct="1">
              <a:lnSpc>
                <a:spcPct val="100000"/>
              </a:lnSpc>
              <a:spcBef>
                <a:spcPct val="0"/>
              </a:spcBef>
              <a:spcAft>
                <a:spcPts val="800"/>
              </a:spcAft>
              <a:buClrTx/>
              <a:buSzTx/>
              <a:buFontTx/>
              <a:buNone/>
              <a:tabLst/>
              <a:defRPr/>
            </a:pPr>
            <a:r>
              <a:rPr lang="en-US" sz="1200" b="1">
                <a:solidFill>
                  <a:srgbClr val="9A4CB9"/>
                </a:solidFill>
              </a:rPr>
              <a:t>RECONCILIATION TRANSFORMATION</a:t>
            </a:r>
          </a:p>
        </p:txBody>
      </p:sp>
      <p:sp>
        <p:nvSpPr>
          <p:cNvPr id="37" name="Marcador de texto 22">
            <a:extLst>
              <a:ext uri="{FF2B5EF4-FFF2-40B4-BE49-F238E27FC236}">
                <a16:creationId xmlns:a16="http://schemas.microsoft.com/office/drawing/2014/main" id="{D9041CB0-8A0E-A271-1453-5CAFD6AE3AF2}"/>
              </a:ext>
            </a:extLst>
          </p:cNvPr>
          <p:cNvSpPr txBox="1">
            <a:spLocks/>
          </p:cNvSpPr>
          <p:nvPr/>
        </p:nvSpPr>
        <p:spPr>
          <a:xfrm>
            <a:off x="4050792" y="2097170"/>
            <a:ext cx="2011679" cy="3508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enorit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311150" rtl="0" eaLnBrk="1" fontAlgn="auto" latinLnBrk="0" hangingPunct="1">
              <a:lnSpc>
                <a:spcPct val="80000"/>
              </a:lnSpc>
              <a:spcBef>
                <a:spcPct val="0"/>
              </a:spcBef>
              <a:spcAft>
                <a:spcPts val="600"/>
              </a:spcAft>
              <a:buClrTx/>
              <a:buSzTx/>
              <a:buFontTx/>
              <a:buNone/>
              <a:tabLst/>
              <a:defRPr/>
            </a:pPr>
            <a:r>
              <a:rPr lang="en-US" sz="1200" b="1">
                <a:solidFill>
                  <a:srgbClr val="0095B7"/>
                </a:solidFill>
              </a:rPr>
              <a:t>RECONCILIATION UTILITY MANAGEMENT OFFICE </a:t>
            </a:r>
          </a:p>
        </p:txBody>
      </p:sp>
      <p:sp>
        <p:nvSpPr>
          <p:cNvPr id="38" name="Marcador de texto 22">
            <a:extLst>
              <a:ext uri="{FF2B5EF4-FFF2-40B4-BE49-F238E27FC236}">
                <a16:creationId xmlns:a16="http://schemas.microsoft.com/office/drawing/2014/main" id="{84895632-2CA5-1AC9-3193-5291234E746B}"/>
              </a:ext>
            </a:extLst>
          </p:cNvPr>
          <p:cNvSpPr txBox="1">
            <a:spLocks/>
          </p:cNvSpPr>
          <p:nvPr/>
        </p:nvSpPr>
        <p:spPr>
          <a:xfrm>
            <a:off x="6936659" y="2078882"/>
            <a:ext cx="2097613" cy="3508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enorit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311150" rtl="0" eaLnBrk="1" fontAlgn="auto" latinLnBrk="0" hangingPunct="1">
              <a:lnSpc>
                <a:spcPct val="80000"/>
              </a:lnSpc>
              <a:spcBef>
                <a:spcPct val="0"/>
              </a:spcBef>
              <a:spcAft>
                <a:spcPts val="600"/>
              </a:spcAft>
              <a:buClrTx/>
              <a:buSzTx/>
              <a:buFontTx/>
              <a:buNone/>
              <a:tabLst/>
              <a:defRPr/>
            </a:pPr>
            <a:r>
              <a:rPr lang="en-US" sz="1200" b="1">
                <a:solidFill>
                  <a:srgbClr val="B71D6B"/>
                </a:solidFill>
              </a:rPr>
              <a:t>RECS ONBOARDING </a:t>
            </a:r>
            <a:br>
              <a:rPr lang="en-US" sz="1200" b="1">
                <a:solidFill>
                  <a:srgbClr val="B71D6B"/>
                </a:solidFill>
              </a:rPr>
            </a:br>
            <a:r>
              <a:rPr lang="en-US" sz="1200" b="1">
                <a:solidFill>
                  <a:srgbClr val="B71D6B"/>
                </a:solidFill>
              </a:rPr>
              <a:t>AND MANAGEMENT</a:t>
            </a:r>
          </a:p>
        </p:txBody>
      </p:sp>
      <p:sp>
        <p:nvSpPr>
          <p:cNvPr id="39" name="Marcador de texto 22">
            <a:extLst>
              <a:ext uri="{FF2B5EF4-FFF2-40B4-BE49-F238E27FC236}">
                <a16:creationId xmlns:a16="http://schemas.microsoft.com/office/drawing/2014/main" id="{A8E1EF1D-2606-AED2-1D9A-4EBF0CC2FA09}"/>
              </a:ext>
            </a:extLst>
          </p:cNvPr>
          <p:cNvSpPr txBox="1">
            <a:spLocks/>
          </p:cNvSpPr>
          <p:nvPr/>
        </p:nvSpPr>
        <p:spPr>
          <a:xfrm>
            <a:off x="9765791" y="2161178"/>
            <a:ext cx="1289473" cy="1954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enorit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311150" rtl="0" eaLnBrk="1" fontAlgn="auto" latinLnBrk="0" hangingPunct="1">
              <a:lnSpc>
                <a:spcPct val="80000"/>
              </a:lnSpc>
              <a:spcBef>
                <a:spcPct val="0"/>
              </a:spcBef>
              <a:spcAft>
                <a:spcPts val="600"/>
              </a:spcAft>
              <a:buClrTx/>
              <a:buSzTx/>
              <a:buFontTx/>
              <a:buNone/>
              <a:tabLst/>
              <a:defRPr/>
            </a:pPr>
            <a:r>
              <a:rPr lang="en-US" sz="1200" b="1">
                <a:solidFill>
                  <a:srgbClr val="00A98A"/>
                </a:solidFill>
              </a:rPr>
              <a:t>COMMUNICATE</a:t>
            </a:r>
          </a:p>
        </p:txBody>
      </p:sp>
      <p:sp>
        <p:nvSpPr>
          <p:cNvPr id="50" name="Elipse 49">
            <a:extLst>
              <a:ext uri="{FF2B5EF4-FFF2-40B4-BE49-F238E27FC236}">
                <a16:creationId xmlns:a16="http://schemas.microsoft.com/office/drawing/2014/main" id="{D700B02E-E89D-1AE8-C94E-2DA39BC4ED62}"/>
              </a:ext>
            </a:extLst>
          </p:cNvPr>
          <p:cNvSpPr/>
          <p:nvPr/>
        </p:nvSpPr>
        <p:spPr>
          <a:xfrm>
            <a:off x="770808" y="2036570"/>
            <a:ext cx="460648" cy="460648"/>
          </a:xfrm>
          <a:prstGeom prst="ellipse">
            <a:avLst/>
          </a:prstGeom>
          <a:solidFill>
            <a:srgbClr val="9A4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4" name="Gráfico 43">
            <a:extLst>
              <a:ext uri="{FF2B5EF4-FFF2-40B4-BE49-F238E27FC236}">
                <a16:creationId xmlns:a16="http://schemas.microsoft.com/office/drawing/2014/main" id="{78281503-4FBB-4646-574B-C9CF5CC4687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1841" y="2054113"/>
            <a:ext cx="373469" cy="373469"/>
          </a:xfrm>
          <a:prstGeom prst="rect">
            <a:avLst/>
          </a:prstGeom>
        </p:spPr>
      </p:pic>
      <p:sp>
        <p:nvSpPr>
          <p:cNvPr id="51" name="Elipse 50">
            <a:extLst>
              <a:ext uri="{FF2B5EF4-FFF2-40B4-BE49-F238E27FC236}">
                <a16:creationId xmlns:a16="http://schemas.microsoft.com/office/drawing/2014/main" id="{4589AD82-F54B-1110-EA6B-95814C66BB21}"/>
              </a:ext>
            </a:extLst>
          </p:cNvPr>
          <p:cNvSpPr/>
          <p:nvPr/>
        </p:nvSpPr>
        <p:spPr>
          <a:xfrm>
            <a:off x="3555988" y="2036407"/>
            <a:ext cx="458165" cy="448220"/>
          </a:xfrm>
          <a:prstGeom prst="ellipse">
            <a:avLst/>
          </a:prstGeom>
          <a:solidFill>
            <a:srgbClr val="009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sz="2000">
              <a:solidFill>
                <a:srgbClr val="0095B7"/>
              </a:solidFill>
            </a:endParaRPr>
          </a:p>
        </p:txBody>
      </p:sp>
      <p:pic>
        <p:nvPicPr>
          <p:cNvPr id="45" name="Gráfico 44">
            <a:extLst>
              <a:ext uri="{FF2B5EF4-FFF2-40B4-BE49-F238E27FC236}">
                <a16:creationId xmlns:a16="http://schemas.microsoft.com/office/drawing/2014/main" id="{A0C261A3-6CA7-9239-40D8-539B2C8025C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584913" y="2041382"/>
            <a:ext cx="405444" cy="405444"/>
          </a:xfrm>
          <a:prstGeom prst="rect">
            <a:avLst/>
          </a:prstGeom>
        </p:spPr>
      </p:pic>
      <p:sp>
        <p:nvSpPr>
          <p:cNvPr id="53" name="Elipse 52">
            <a:extLst>
              <a:ext uri="{FF2B5EF4-FFF2-40B4-BE49-F238E27FC236}">
                <a16:creationId xmlns:a16="http://schemas.microsoft.com/office/drawing/2014/main" id="{6D45E84E-FE6F-29FE-7E24-42C2A043D50A}"/>
              </a:ext>
            </a:extLst>
          </p:cNvPr>
          <p:cNvSpPr/>
          <p:nvPr/>
        </p:nvSpPr>
        <p:spPr>
          <a:xfrm>
            <a:off x="6414896" y="2027426"/>
            <a:ext cx="443104" cy="451504"/>
          </a:xfrm>
          <a:prstGeom prst="ellipse">
            <a:avLst/>
          </a:prstGeom>
          <a:solidFill>
            <a:srgbClr val="B71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sz="2000"/>
          </a:p>
        </p:txBody>
      </p:sp>
      <p:pic>
        <p:nvPicPr>
          <p:cNvPr id="47" name="Gráfico 46">
            <a:extLst>
              <a:ext uri="{FF2B5EF4-FFF2-40B4-BE49-F238E27FC236}">
                <a16:creationId xmlns:a16="http://schemas.microsoft.com/office/drawing/2014/main" id="{49E68CF9-98CE-1FFD-3759-75F6B215AEB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429944" y="2041830"/>
            <a:ext cx="413730" cy="421573"/>
          </a:xfrm>
          <a:prstGeom prst="rect">
            <a:avLst/>
          </a:prstGeom>
        </p:spPr>
      </p:pic>
      <p:sp>
        <p:nvSpPr>
          <p:cNvPr id="55" name="Elipse 54">
            <a:extLst>
              <a:ext uri="{FF2B5EF4-FFF2-40B4-BE49-F238E27FC236}">
                <a16:creationId xmlns:a16="http://schemas.microsoft.com/office/drawing/2014/main" id="{D2782DBE-F5A5-AE67-278C-4CEAE4B88751}"/>
              </a:ext>
            </a:extLst>
          </p:cNvPr>
          <p:cNvSpPr/>
          <p:nvPr/>
        </p:nvSpPr>
        <p:spPr>
          <a:xfrm>
            <a:off x="9305504" y="2029706"/>
            <a:ext cx="427626" cy="418344"/>
          </a:xfrm>
          <a:prstGeom prst="ellipse">
            <a:avLst/>
          </a:prstGeom>
          <a:solidFill>
            <a:srgbClr val="00A9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sz="2000">
              <a:solidFill>
                <a:srgbClr val="00A98A"/>
              </a:solidFill>
            </a:endParaRPr>
          </a:p>
        </p:txBody>
      </p:sp>
      <p:pic>
        <p:nvPicPr>
          <p:cNvPr id="48" name="Gráfico 47">
            <a:extLst>
              <a:ext uri="{FF2B5EF4-FFF2-40B4-BE49-F238E27FC236}">
                <a16:creationId xmlns:a16="http://schemas.microsoft.com/office/drawing/2014/main" id="{710427C3-9188-5790-2F9B-DFDAD2C30CF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9350301" y="2059659"/>
            <a:ext cx="384128" cy="384127"/>
          </a:xfrm>
          <a:prstGeom prst="rect">
            <a:avLst/>
          </a:prstGeom>
        </p:spPr>
      </p:pic>
      <p:grpSp>
        <p:nvGrpSpPr>
          <p:cNvPr id="12" name="Grupo 11">
            <a:extLst>
              <a:ext uri="{FF2B5EF4-FFF2-40B4-BE49-F238E27FC236}">
                <a16:creationId xmlns:a16="http://schemas.microsoft.com/office/drawing/2014/main" id="{5F7639E7-537B-E6CE-73F5-25EF0B420857}"/>
              </a:ext>
            </a:extLst>
          </p:cNvPr>
          <p:cNvGrpSpPr/>
          <p:nvPr/>
        </p:nvGrpSpPr>
        <p:grpSpPr>
          <a:xfrm>
            <a:off x="3261923" y="2025737"/>
            <a:ext cx="5762658" cy="3231451"/>
            <a:chOff x="3357678" y="1886255"/>
            <a:chExt cx="5762658" cy="4339447"/>
          </a:xfrm>
        </p:grpSpPr>
        <p:cxnSp>
          <p:nvCxnSpPr>
            <p:cNvPr id="7" name="Straight Connector 1">
              <a:extLst>
                <a:ext uri="{FF2B5EF4-FFF2-40B4-BE49-F238E27FC236}">
                  <a16:creationId xmlns:a16="http://schemas.microsoft.com/office/drawing/2014/main" id="{7F0BE641-8D41-2541-4BE8-626353313A6E}"/>
                </a:ext>
              </a:extLst>
            </p:cNvPr>
            <p:cNvCxnSpPr>
              <a:cxnSpLocks/>
            </p:cNvCxnSpPr>
            <p:nvPr/>
          </p:nvCxnSpPr>
          <p:spPr>
            <a:xfrm>
              <a:off x="3357678" y="1886255"/>
              <a:ext cx="0" cy="4339447"/>
            </a:xfrm>
            <a:prstGeom prst="line">
              <a:avLst/>
            </a:prstGeom>
            <a:noFill/>
            <a:ln w="12700"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10" name="Straight Connector 1">
              <a:extLst>
                <a:ext uri="{FF2B5EF4-FFF2-40B4-BE49-F238E27FC236}">
                  <a16:creationId xmlns:a16="http://schemas.microsoft.com/office/drawing/2014/main" id="{6A5081E1-DECE-A086-998A-1B34F6F57638}"/>
                </a:ext>
              </a:extLst>
            </p:cNvPr>
            <p:cNvCxnSpPr>
              <a:cxnSpLocks/>
            </p:cNvCxnSpPr>
            <p:nvPr/>
          </p:nvCxnSpPr>
          <p:spPr>
            <a:xfrm>
              <a:off x="6322132" y="1886255"/>
              <a:ext cx="0" cy="4339447"/>
            </a:xfrm>
            <a:prstGeom prst="line">
              <a:avLst/>
            </a:prstGeom>
            <a:noFill/>
            <a:ln w="12700"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11" name="Straight Connector 1">
              <a:extLst>
                <a:ext uri="{FF2B5EF4-FFF2-40B4-BE49-F238E27FC236}">
                  <a16:creationId xmlns:a16="http://schemas.microsoft.com/office/drawing/2014/main" id="{38A18952-E508-895B-2BF4-DA8327A070C7}"/>
                </a:ext>
              </a:extLst>
            </p:cNvPr>
            <p:cNvCxnSpPr>
              <a:cxnSpLocks/>
            </p:cNvCxnSpPr>
            <p:nvPr/>
          </p:nvCxnSpPr>
          <p:spPr>
            <a:xfrm>
              <a:off x="9120336" y="1886255"/>
              <a:ext cx="0" cy="4339447"/>
            </a:xfrm>
            <a:prstGeom prst="line">
              <a:avLst/>
            </a:prstGeom>
            <a:noFill/>
            <a:ln w="12700"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grpSp>
      <p:sp>
        <p:nvSpPr>
          <p:cNvPr id="2" name="Título 16">
            <a:extLst>
              <a:ext uri="{FF2B5EF4-FFF2-40B4-BE49-F238E27FC236}">
                <a16:creationId xmlns:a16="http://schemas.microsoft.com/office/drawing/2014/main" id="{16772327-DA0D-1CA2-24DD-A94C07F6DD8A}"/>
              </a:ext>
            </a:extLst>
          </p:cNvPr>
          <p:cNvSpPr txBox="1">
            <a:spLocks/>
          </p:cNvSpPr>
          <p:nvPr/>
        </p:nvSpPr>
        <p:spPr>
          <a:xfrm>
            <a:off x="674742" y="690294"/>
            <a:ext cx="10842021" cy="7496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latin typeface="Tenorite" pitchFamily="2" charset="0"/>
              </a:rPr>
              <a:t>Four Key Programs Delivered</a:t>
            </a:r>
          </a:p>
        </p:txBody>
      </p:sp>
      <p:sp>
        <p:nvSpPr>
          <p:cNvPr id="3" name="Marcador de texto 22">
            <a:extLst>
              <a:ext uri="{FF2B5EF4-FFF2-40B4-BE49-F238E27FC236}">
                <a16:creationId xmlns:a16="http://schemas.microsoft.com/office/drawing/2014/main" id="{E4635781-09C5-2592-546A-B0E110E46FF0}"/>
              </a:ext>
            </a:extLst>
          </p:cNvPr>
          <p:cNvSpPr txBox="1">
            <a:spLocks/>
          </p:cNvSpPr>
          <p:nvPr/>
        </p:nvSpPr>
        <p:spPr>
          <a:xfrm>
            <a:off x="674741" y="345219"/>
            <a:ext cx="10842022" cy="56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Tenorite" pitchFamily="2" charset="0"/>
              </a:rPr>
              <a:t>Our proven expertise spans all aspects of the reconciliation landscape</a:t>
            </a:r>
          </a:p>
        </p:txBody>
      </p:sp>
      <p:sp>
        <p:nvSpPr>
          <p:cNvPr id="4" name="TextBox 3">
            <a:extLst>
              <a:ext uri="{FF2B5EF4-FFF2-40B4-BE49-F238E27FC236}">
                <a16:creationId xmlns:a16="http://schemas.microsoft.com/office/drawing/2014/main" id="{996E4771-BC3F-5562-94CB-BE1CD1D4C464}"/>
              </a:ext>
            </a:extLst>
          </p:cNvPr>
          <p:cNvSpPr txBox="1"/>
          <p:nvPr/>
        </p:nvSpPr>
        <p:spPr>
          <a:xfrm>
            <a:off x="1779179" y="2773431"/>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15" name="Slide Number Placeholder 1">
            <a:extLst>
              <a:ext uri="{FF2B5EF4-FFF2-40B4-BE49-F238E27FC236}">
                <a16:creationId xmlns:a16="http://schemas.microsoft.com/office/drawing/2014/main" id="{79EB78C2-AECB-0A8F-E4AC-B0EB37050DDE}"/>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101</a:t>
            </a:fld>
            <a:endParaRPr lang="en-US" sz="700">
              <a:latin typeface="Tenorite" pitchFamily="2" charset="0"/>
            </a:endParaRPr>
          </a:p>
        </p:txBody>
      </p:sp>
      <p:sp>
        <p:nvSpPr>
          <p:cNvPr id="5" name="Slide Number Placeholder 4">
            <a:extLst>
              <a:ext uri="{FF2B5EF4-FFF2-40B4-BE49-F238E27FC236}">
                <a16:creationId xmlns:a16="http://schemas.microsoft.com/office/drawing/2014/main" id="{28308341-FA76-441B-7C10-0D3320473385}"/>
              </a:ext>
            </a:extLst>
          </p:cNvPr>
          <p:cNvSpPr>
            <a:spLocks noGrp="1"/>
          </p:cNvSpPr>
          <p:nvPr>
            <p:ph type="sldNum" sz="quarter" idx="4"/>
          </p:nvPr>
        </p:nvSpPr>
        <p:spPr/>
        <p:txBody>
          <a:bodyPr/>
          <a:lstStyle/>
          <a:p>
            <a:fld id="{86CB4B4D-7CA3-9044-876B-883B54F8677D}" type="slidenum">
              <a:rPr lang="en-US" noProof="0" smtClean="0"/>
              <a:pPr/>
              <a:t>101</a:t>
            </a:fld>
            <a:endParaRPr lang="en-US" noProof="0"/>
          </a:p>
        </p:txBody>
      </p:sp>
    </p:spTree>
    <p:extLst>
      <p:ext uri="{BB962C8B-B14F-4D97-AF65-F5344CB8AC3E}">
        <p14:creationId xmlns:p14="http://schemas.microsoft.com/office/powerpoint/2010/main" val="26040800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BDD37D-F6E8-1150-E6D5-BE29B00BF22D}"/>
              </a:ext>
            </a:extLst>
          </p:cNvPr>
          <p:cNvSpPr/>
          <p:nvPr/>
        </p:nvSpPr>
        <p:spPr>
          <a:xfrm>
            <a:off x="1364964" y="1785811"/>
            <a:ext cx="2527762" cy="2164695"/>
          </a:xfrm>
          <a:prstGeom prst="rect">
            <a:avLst/>
          </a:prstGeom>
        </p:spPr>
        <p:txBody>
          <a:bodyPr wrap="square" lIns="96000" rIns="96000">
            <a:spAutoFit/>
          </a:bodyPr>
          <a:lstStyle/>
          <a:p>
            <a:pPr marL="143996" indent="-143996" defTabSz="1625579">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SLA Baselining</a:t>
            </a:r>
          </a:p>
          <a:p>
            <a:pPr marL="143996" indent="-143996" defTabSz="1625579">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Functional Cluster based Teams</a:t>
            </a:r>
          </a:p>
          <a:p>
            <a:pPr marL="143996" indent="-143996" defTabSz="1625579">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Level 1, 1.5 support from Service Desk</a:t>
            </a:r>
          </a:p>
          <a:p>
            <a:pPr marL="143996" indent="-143996" defTabSz="1625579">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Run Daily Governance call and track Backlogs, Hops, Resolution</a:t>
            </a:r>
          </a:p>
          <a:p>
            <a:pPr marL="143996" indent="-143996" defTabSz="1625579">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Configure Dashboard in ServiceNow and report on a daily basis</a:t>
            </a:r>
          </a:p>
        </p:txBody>
      </p:sp>
      <p:sp>
        <p:nvSpPr>
          <p:cNvPr id="9" name="Rectangle 8">
            <a:extLst>
              <a:ext uri="{FF2B5EF4-FFF2-40B4-BE49-F238E27FC236}">
                <a16:creationId xmlns:a16="http://schemas.microsoft.com/office/drawing/2014/main" id="{11241D19-B08F-FD7E-1567-7DC9C887D6F4}"/>
              </a:ext>
            </a:extLst>
          </p:cNvPr>
          <p:cNvSpPr/>
          <p:nvPr/>
        </p:nvSpPr>
        <p:spPr>
          <a:xfrm>
            <a:off x="4520820" y="1785811"/>
            <a:ext cx="2620208" cy="1877437"/>
          </a:xfrm>
          <a:prstGeom prst="rect">
            <a:avLst/>
          </a:prstGeom>
        </p:spPr>
        <p:txBody>
          <a:bodyPr wrap="square" lIns="96000" rIns="96000">
            <a:spAutoFit/>
          </a:bodyPr>
          <a:lstStyle/>
          <a:p>
            <a:pPr marL="143996" indent="-143996" defTabSz="1625579">
              <a:spcBef>
                <a:spcPts val="800"/>
              </a:spcBef>
              <a:buClr>
                <a:schemeClr val="tx1"/>
              </a:buClr>
              <a:buFont typeface="Arial" panose="020B0604020202020204" pitchFamily="34" charset="0"/>
              <a:buChar char="•"/>
              <a:defRPr/>
            </a:pPr>
            <a:r>
              <a:rPr lang="en-US" sz="1200" b="1">
                <a:solidFill>
                  <a:srgbClr val="181717"/>
                </a:solidFill>
                <a:latin typeface="Tenorite" pitchFamily="2" charset="0"/>
              </a:rPr>
              <a:t>Business Engagement and Feedback on a weekly basis – New In Take, Hot Topics, Major Incidents </a:t>
            </a:r>
            <a:endParaRPr lang="en-US" sz="1200" b="1">
              <a:solidFill>
                <a:srgbClr val="181717"/>
              </a:solidFill>
              <a:latin typeface="Tenorite" pitchFamily="2" charset="0"/>
              <a:cs typeface="Calibri" panose="020F0502020204030204" pitchFamily="34" charset="0"/>
            </a:endParaRPr>
          </a:p>
          <a:p>
            <a:pPr marL="143996" indent="-143996" defTabSz="1625579">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SLA Measurement and Reporting </a:t>
            </a:r>
          </a:p>
          <a:p>
            <a:pPr marL="143996" indent="-143996" defTabSz="1625579">
              <a:spcBef>
                <a:spcPts val="800"/>
              </a:spcBef>
              <a:buClr>
                <a:schemeClr val="tx1"/>
              </a:buClr>
              <a:buFont typeface="Arial" panose="020B0604020202020204" pitchFamily="34" charset="0"/>
              <a:buChar char="•"/>
              <a:defRPr/>
            </a:pPr>
            <a:r>
              <a:rPr lang="en-US" sz="1200">
                <a:solidFill>
                  <a:srgbClr val="181717"/>
                </a:solidFill>
                <a:latin typeface="Tenorite" pitchFamily="2" charset="0"/>
              </a:rPr>
              <a:t>Shift Left incidents to Service Desk</a:t>
            </a:r>
          </a:p>
          <a:p>
            <a:pPr marL="143996" indent="-143996" defTabSz="1625579">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Automation Use cases </a:t>
            </a:r>
            <a:r>
              <a:rPr lang="en-US" sz="1200">
                <a:solidFill>
                  <a:srgbClr val="181717"/>
                </a:solidFill>
                <a:latin typeface="Tenorite" pitchFamily="2" charset="0"/>
                <a:cs typeface="Calibri" panose="020F0502020204030204" pitchFamily="34" charset="0"/>
              </a:rPr>
              <a:t>identification and Implementation</a:t>
            </a:r>
          </a:p>
        </p:txBody>
      </p:sp>
      <p:sp>
        <p:nvSpPr>
          <p:cNvPr id="23" name="Rectangle 22">
            <a:extLst>
              <a:ext uri="{FF2B5EF4-FFF2-40B4-BE49-F238E27FC236}">
                <a16:creationId xmlns:a16="http://schemas.microsoft.com/office/drawing/2014/main" id="{03A6D2AE-4020-D11D-98E8-5083868F1547}"/>
              </a:ext>
            </a:extLst>
          </p:cNvPr>
          <p:cNvSpPr/>
          <p:nvPr/>
        </p:nvSpPr>
        <p:spPr>
          <a:xfrm>
            <a:off x="1364964" y="4903981"/>
            <a:ext cx="2592000" cy="749949"/>
          </a:xfrm>
          <a:prstGeom prst="rect">
            <a:avLst/>
          </a:prstGeom>
        </p:spPr>
        <p:txBody>
          <a:bodyPr lIns="96000" rIns="96000">
            <a:spAutoFit/>
          </a:bodyPr>
          <a:lstStyle/>
          <a:p>
            <a:pPr marL="143996" indent="-143996" defTabSz="1625579">
              <a:lnSpc>
                <a:spcPct val="80000"/>
              </a:lnSpc>
              <a:spcBef>
                <a:spcPts val="800"/>
              </a:spcBef>
              <a:buClr>
                <a:schemeClr val="tx1"/>
              </a:buClr>
              <a:buFont typeface="Arial" panose="020B0604020202020204" pitchFamily="34" charset="0"/>
              <a:buChar char="•"/>
              <a:defRPr/>
            </a:pPr>
            <a:r>
              <a:rPr lang="en-US" sz="1200">
                <a:solidFill>
                  <a:srgbClr val="181717"/>
                </a:solidFill>
                <a:latin typeface="Tenorite" pitchFamily="2" charset="0"/>
                <a:cs typeface="Calibri" panose="020F0502020204030204" pitchFamily="34" charset="0"/>
              </a:rPr>
              <a:t>Streamlined SLA management</a:t>
            </a:r>
          </a:p>
          <a:p>
            <a:pPr marL="143996" indent="-143996" defTabSz="1625579">
              <a:lnSpc>
                <a:spcPct val="80000"/>
              </a:lnSpc>
              <a:spcBef>
                <a:spcPts val="800"/>
              </a:spcBef>
              <a:buClr>
                <a:schemeClr val="tx1"/>
              </a:buClr>
              <a:buFont typeface="Arial" panose="020B0604020202020204" pitchFamily="34" charset="0"/>
              <a:buChar char="•"/>
              <a:defRPr/>
            </a:pPr>
            <a:r>
              <a:rPr lang="en-US" sz="1200">
                <a:solidFill>
                  <a:srgbClr val="181717"/>
                </a:solidFill>
                <a:latin typeface="Tenorite" pitchFamily="2" charset="0"/>
                <a:cs typeface="Calibri" panose="020F0502020204030204" pitchFamily="34" charset="0"/>
              </a:rPr>
              <a:t>Standardized processes</a:t>
            </a:r>
          </a:p>
          <a:p>
            <a:pPr marL="143996" indent="-143996" defTabSz="1625579">
              <a:lnSpc>
                <a:spcPct val="80000"/>
              </a:lnSpc>
              <a:spcBef>
                <a:spcPts val="800"/>
              </a:spcBef>
              <a:buClr>
                <a:schemeClr val="tx1"/>
              </a:buClr>
              <a:buFont typeface="Arial" panose="020B0604020202020204" pitchFamily="34" charset="0"/>
              <a:buChar char="•"/>
              <a:defRPr/>
            </a:pPr>
            <a:r>
              <a:rPr lang="en-US" sz="1200">
                <a:solidFill>
                  <a:srgbClr val="181717"/>
                </a:solidFill>
                <a:latin typeface="Tenorite" pitchFamily="2" charset="0"/>
                <a:cs typeface="Calibri" panose="020F0502020204030204" pitchFamily="34" charset="0"/>
              </a:rPr>
              <a:t>Structured Knowledge repository</a:t>
            </a:r>
          </a:p>
        </p:txBody>
      </p:sp>
      <p:sp>
        <p:nvSpPr>
          <p:cNvPr id="24" name="Rectangle 23">
            <a:extLst>
              <a:ext uri="{FF2B5EF4-FFF2-40B4-BE49-F238E27FC236}">
                <a16:creationId xmlns:a16="http://schemas.microsoft.com/office/drawing/2014/main" id="{FC299C61-6AC9-F2F3-C4C7-F6195C3F9B8E}"/>
              </a:ext>
            </a:extLst>
          </p:cNvPr>
          <p:cNvSpPr/>
          <p:nvPr/>
        </p:nvSpPr>
        <p:spPr>
          <a:xfrm>
            <a:off x="4520820" y="4903981"/>
            <a:ext cx="2620208" cy="1000274"/>
          </a:xfrm>
          <a:prstGeom prst="rect">
            <a:avLst/>
          </a:prstGeom>
        </p:spPr>
        <p:txBody>
          <a:bodyPr wrap="square" lIns="96000" rIns="96000">
            <a:spAutoFit/>
          </a:bodyPr>
          <a:lstStyle/>
          <a:p>
            <a:pPr marL="143996" indent="-143996" defTabSz="1625579">
              <a:lnSpc>
                <a:spcPct val="80000"/>
              </a:lnSpc>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5% </a:t>
            </a:r>
            <a:r>
              <a:rPr lang="en-US" sz="1200">
                <a:solidFill>
                  <a:srgbClr val="181717"/>
                </a:solidFill>
                <a:latin typeface="Tenorite" pitchFamily="2" charset="0"/>
                <a:cs typeface="Calibri" panose="020F0502020204030204" pitchFamily="34" charset="0"/>
              </a:rPr>
              <a:t>Ticket Elimination</a:t>
            </a:r>
          </a:p>
          <a:p>
            <a:pPr marL="143996" indent="-143996" defTabSz="1625579">
              <a:lnSpc>
                <a:spcPct val="80000"/>
              </a:lnSpc>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5%</a:t>
            </a:r>
            <a:r>
              <a:rPr lang="en-US" sz="1200">
                <a:solidFill>
                  <a:srgbClr val="181717"/>
                </a:solidFill>
                <a:latin typeface="Tenorite" pitchFamily="2" charset="0"/>
                <a:cs typeface="Calibri" panose="020F0502020204030204" pitchFamily="34" charset="0"/>
              </a:rPr>
              <a:t> Ticket Automation</a:t>
            </a:r>
          </a:p>
          <a:p>
            <a:pPr marL="143996" indent="-143996" defTabSz="1625579">
              <a:lnSpc>
                <a:spcPct val="80000"/>
              </a:lnSpc>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20%</a:t>
            </a:r>
            <a:r>
              <a:rPr lang="en-US" sz="1200">
                <a:solidFill>
                  <a:srgbClr val="181717"/>
                </a:solidFill>
                <a:latin typeface="Tenorite" pitchFamily="2" charset="0"/>
                <a:cs typeface="Calibri" panose="020F0502020204030204" pitchFamily="34" charset="0"/>
              </a:rPr>
              <a:t> Shift Left to Service Desk</a:t>
            </a:r>
          </a:p>
          <a:p>
            <a:pPr marL="143996" indent="-143996" defTabSz="1625579">
              <a:lnSpc>
                <a:spcPct val="80000"/>
              </a:lnSpc>
              <a:spcBef>
                <a:spcPts val="800"/>
              </a:spcBef>
              <a:buClr>
                <a:schemeClr val="tx1"/>
              </a:buClr>
              <a:buFont typeface="Arial" panose="020B0604020202020204" pitchFamily="34" charset="0"/>
              <a:buChar char="•"/>
              <a:defRPr/>
            </a:pPr>
            <a:r>
              <a:rPr lang="en-US" sz="1200">
                <a:solidFill>
                  <a:srgbClr val="181717"/>
                </a:solidFill>
                <a:latin typeface="Tenorite" pitchFamily="2" charset="0"/>
                <a:cs typeface="Calibri" panose="020F0502020204030204" pitchFamily="34" charset="0"/>
              </a:rPr>
              <a:t>~</a:t>
            </a:r>
            <a:r>
              <a:rPr lang="en-US" sz="1200" b="1">
                <a:solidFill>
                  <a:srgbClr val="181717"/>
                </a:solidFill>
                <a:latin typeface="Tenorite" pitchFamily="2" charset="0"/>
                <a:cs typeface="Calibri" panose="020F0502020204030204" pitchFamily="34" charset="0"/>
              </a:rPr>
              <a:t>15% </a:t>
            </a:r>
            <a:r>
              <a:rPr lang="en-US" sz="1200">
                <a:solidFill>
                  <a:srgbClr val="181717"/>
                </a:solidFill>
                <a:latin typeface="Tenorite" pitchFamily="2" charset="0"/>
                <a:cs typeface="Calibri" panose="020F0502020204030204" pitchFamily="34" charset="0"/>
              </a:rPr>
              <a:t>MTTR improvements</a:t>
            </a:r>
          </a:p>
        </p:txBody>
      </p:sp>
      <p:sp>
        <p:nvSpPr>
          <p:cNvPr id="26" name="Rectangle 25">
            <a:extLst>
              <a:ext uri="{FF2B5EF4-FFF2-40B4-BE49-F238E27FC236}">
                <a16:creationId xmlns:a16="http://schemas.microsoft.com/office/drawing/2014/main" id="{664210CC-37DC-C311-FD5F-2C9BC54DE31B}"/>
              </a:ext>
            </a:extLst>
          </p:cNvPr>
          <p:cNvSpPr/>
          <p:nvPr/>
        </p:nvSpPr>
        <p:spPr>
          <a:xfrm>
            <a:off x="7710954" y="4903981"/>
            <a:ext cx="2739517" cy="1398332"/>
          </a:xfrm>
          <a:prstGeom prst="rect">
            <a:avLst/>
          </a:prstGeom>
        </p:spPr>
        <p:txBody>
          <a:bodyPr wrap="square" lIns="96000" rIns="96000">
            <a:spAutoFit/>
          </a:bodyPr>
          <a:lstStyle/>
          <a:p>
            <a:pPr marL="143996" indent="-143996" defTabSz="1625579">
              <a:lnSpc>
                <a:spcPct val="80000"/>
              </a:lnSpc>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10%</a:t>
            </a:r>
            <a:r>
              <a:rPr lang="en-US" sz="1200">
                <a:solidFill>
                  <a:srgbClr val="181717"/>
                </a:solidFill>
                <a:latin typeface="Tenorite" pitchFamily="2" charset="0"/>
                <a:cs typeface="Calibri" panose="020F0502020204030204" pitchFamily="34" charset="0"/>
              </a:rPr>
              <a:t> Ticket Elimination</a:t>
            </a:r>
          </a:p>
          <a:p>
            <a:pPr marL="143996" indent="-143996" defTabSz="1625579">
              <a:lnSpc>
                <a:spcPct val="80000"/>
              </a:lnSpc>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15%</a:t>
            </a:r>
            <a:r>
              <a:rPr lang="en-US" sz="1200">
                <a:solidFill>
                  <a:srgbClr val="181717"/>
                </a:solidFill>
                <a:latin typeface="Tenorite" pitchFamily="2" charset="0"/>
                <a:cs typeface="Calibri" panose="020F0502020204030204" pitchFamily="34" charset="0"/>
              </a:rPr>
              <a:t> Ticket Automation</a:t>
            </a:r>
          </a:p>
          <a:p>
            <a:pPr marL="143996" indent="-143996" defTabSz="1625579">
              <a:lnSpc>
                <a:spcPct val="80000"/>
              </a:lnSpc>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40%</a:t>
            </a:r>
            <a:r>
              <a:rPr lang="en-US" sz="1200">
                <a:solidFill>
                  <a:srgbClr val="181717"/>
                </a:solidFill>
                <a:latin typeface="Tenorite" pitchFamily="2" charset="0"/>
                <a:cs typeface="Calibri" panose="020F0502020204030204" pitchFamily="34" charset="0"/>
              </a:rPr>
              <a:t> Shift Left to Service Desk</a:t>
            </a:r>
          </a:p>
          <a:p>
            <a:pPr marL="143996" indent="-143996" defTabSz="1625579">
              <a:lnSpc>
                <a:spcPct val="80000"/>
              </a:lnSpc>
              <a:spcBef>
                <a:spcPts val="800"/>
              </a:spcBef>
              <a:buClr>
                <a:schemeClr val="tx1"/>
              </a:buClr>
              <a:buFont typeface="Arial" panose="020B0604020202020204" pitchFamily="34" charset="0"/>
              <a:buChar char="•"/>
              <a:defRPr/>
            </a:pPr>
            <a:r>
              <a:rPr lang="en-US" sz="1200" b="1">
                <a:solidFill>
                  <a:srgbClr val="181717"/>
                </a:solidFill>
                <a:latin typeface="Tenorite" pitchFamily="2" charset="0"/>
                <a:cs typeface="Calibri" panose="020F0502020204030204" pitchFamily="34" charset="0"/>
              </a:rPr>
              <a:t>~25% </a:t>
            </a:r>
            <a:r>
              <a:rPr lang="en-US" sz="1200">
                <a:solidFill>
                  <a:srgbClr val="181717"/>
                </a:solidFill>
                <a:latin typeface="Tenorite" pitchFamily="2" charset="0"/>
                <a:cs typeface="Calibri" panose="020F0502020204030204" pitchFamily="34" charset="0"/>
              </a:rPr>
              <a:t>MTTR improvements</a:t>
            </a:r>
          </a:p>
          <a:p>
            <a:pPr marL="143996" indent="-143996" defTabSz="1625579">
              <a:lnSpc>
                <a:spcPct val="80000"/>
              </a:lnSpc>
              <a:spcBef>
                <a:spcPts val="800"/>
              </a:spcBef>
              <a:buClr>
                <a:schemeClr val="tx1"/>
              </a:buClr>
              <a:buFont typeface="Arial" panose="020B0604020202020204" pitchFamily="34" charset="0"/>
              <a:buChar char="•"/>
              <a:defRPr/>
            </a:pPr>
            <a:r>
              <a:rPr lang="en-US" sz="1200">
                <a:solidFill>
                  <a:srgbClr val="181717"/>
                </a:solidFill>
                <a:latin typeface="Tenorite" pitchFamily="2" charset="0"/>
                <a:cs typeface="Calibri" panose="020F0502020204030204" pitchFamily="34" charset="0"/>
              </a:rPr>
              <a:t>Business Experience based </a:t>
            </a:r>
            <a:br>
              <a:rPr lang="en-US" sz="1200">
                <a:solidFill>
                  <a:srgbClr val="181717"/>
                </a:solidFill>
                <a:latin typeface="Tenorite" pitchFamily="2" charset="0"/>
                <a:cs typeface="Calibri" panose="020F0502020204030204" pitchFamily="34" charset="0"/>
              </a:rPr>
            </a:br>
            <a:r>
              <a:rPr lang="en-US" sz="1200">
                <a:solidFill>
                  <a:srgbClr val="181717"/>
                </a:solidFill>
                <a:latin typeface="Tenorite" pitchFamily="2" charset="0"/>
                <a:cs typeface="Calibri" panose="020F0502020204030204" pitchFamily="34" charset="0"/>
              </a:rPr>
              <a:t>reporting and management</a:t>
            </a:r>
          </a:p>
        </p:txBody>
      </p:sp>
      <p:sp>
        <p:nvSpPr>
          <p:cNvPr id="34" name="Rectangle 33">
            <a:extLst>
              <a:ext uri="{FF2B5EF4-FFF2-40B4-BE49-F238E27FC236}">
                <a16:creationId xmlns:a16="http://schemas.microsoft.com/office/drawing/2014/main" id="{C8A19C6D-A073-5AD3-2A39-1E9B5E307C66}"/>
              </a:ext>
            </a:extLst>
          </p:cNvPr>
          <p:cNvSpPr/>
          <p:nvPr/>
        </p:nvSpPr>
        <p:spPr>
          <a:xfrm rot="5400000">
            <a:off x="5774512" y="8649"/>
            <a:ext cx="249800" cy="9102118"/>
          </a:xfrm>
          <a:prstGeom prst="rect">
            <a:avLst/>
          </a:prstGeom>
          <a:noFill/>
          <a:ln w="6350" cap="flat" cmpd="sng" algn="ctr">
            <a:noFill/>
            <a:prstDash val="solid"/>
          </a:ln>
          <a:effectLst/>
        </p:spPr>
        <p:txBody>
          <a:bodyPr vert="vert270" rtlCol="0" anchor="ctr"/>
          <a:lstStyle/>
          <a:p>
            <a:pPr algn="ctr" defTabSz="1625579">
              <a:defRPr/>
            </a:pPr>
            <a:r>
              <a:rPr lang="en-US" sz="1200" b="1" kern="0">
                <a:solidFill>
                  <a:srgbClr val="9A4CB9"/>
                </a:solidFill>
                <a:latin typeface="Tenorite" pitchFamily="2" charset="0"/>
                <a:cs typeface="Calibri" panose="020F0502020204030204" pitchFamily="34" charset="0"/>
              </a:rPr>
              <a:t>Deliverables / Outcomes (Projected)</a:t>
            </a:r>
          </a:p>
        </p:txBody>
      </p:sp>
      <p:sp>
        <p:nvSpPr>
          <p:cNvPr id="17" name="Rectangle 16">
            <a:extLst>
              <a:ext uri="{FF2B5EF4-FFF2-40B4-BE49-F238E27FC236}">
                <a16:creationId xmlns:a16="http://schemas.microsoft.com/office/drawing/2014/main" id="{B68078A6-B2CC-7101-E789-55119C8AECDE}"/>
              </a:ext>
            </a:extLst>
          </p:cNvPr>
          <p:cNvSpPr/>
          <p:nvPr/>
        </p:nvSpPr>
        <p:spPr>
          <a:xfrm>
            <a:off x="7710955" y="1785811"/>
            <a:ext cx="2739516" cy="2349361"/>
          </a:xfrm>
          <a:prstGeom prst="rect">
            <a:avLst/>
          </a:prstGeom>
        </p:spPr>
        <p:txBody>
          <a:bodyPr wrap="square" lIns="96000" rIns="96000">
            <a:spAutoFit/>
          </a:bodyPr>
          <a:lstStyle/>
          <a:p>
            <a:pPr marL="143996" indent="-143996" defTabSz="1625579">
              <a:spcBef>
                <a:spcPts val="800"/>
              </a:spcBef>
              <a:buClr>
                <a:schemeClr val="tx1"/>
              </a:buClr>
              <a:buFont typeface="Arial" panose="020B0604020202020204" pitchFamily="34" charset="0"/>
              <a:buChar char="•"/>
              <a:defRPr/>
            </a:pPr>
            <a:r>
              <a:rPr lang="en-US" sz="1200" b="1">
                <a:solidFill>
                  <a:srgbClr val="181717"/>
                </a:solidFill>
                <a:latin typeface="Tenorite" pitchFamily="2" charset="0"/>
              </a:rPr>
              <a:t>BLA KPI’s Definition and Baselining</a:t>
            </a:r>
          </a:p>
          <a:p>
            <a:pPr marL="143996" indent="-143996" defTabSz="1625579">
              <a:spcBef>
                <a:spcPts val="800"/>
              </a:spcBef>
              <a:buClr>
                <a:schemeClr val="tx1"/>
              </a:buClr>
              <a:buFont typeface="Arial" panose="020B0604020202020204" pitchFamily="34" charset="0"/>
              <a:buChar char="•"/>
              <a:defRPr/>
            </a:pPr>
            <a:r>
              <a:rPr lang="en-US" sz="1200">
                <a:solidFill>
                  <a:srgbClr val="181717"/>
                </a:solidFill>
                <a:latin typeface="Tenorite" pitchFamily="2" charset="0"/>
              </a:rPr>
              <a:t>Shift Left incidents to Service Desk</a:t>
            </a:r>
            <a:endParaRPr lang="en-US" sz="1200" b="1">
              <a:solidFill>
                <a:srgbClr val="181717"/>
              </a:solidFill>
              <a:latin typeface="Tenorite" pitchFamily="2" charset="0"/>
            </a:endParaRPr>
          </a:p>
          <a:p>
            <a:pPr marL="143996" indent="-143996" defTabSz="1625579">
              <a:spcBef>
                <a:spcPts val="800"/>
              </a:spcBef>
              <a:buClr>
                <a:schemeClr val="tx1"/>
              </a:buClr>
              <a:buFont typeface="Arial" panose="020B0604020202020204" pitchFamily="34" charset="0"/>
              <a:buChar char="•"/>
              <a:defRPr/>
            </a:pPr>
            <a:r>
              <a:rPr lang="en-US" sz="1200" b="1">
                <a:solidFill>
                  <a:srgbClr val="181717"/>
                </a:solidFill>
                <a:latin typeface="Tenorite" pitchFamily="2" charset="0"/>
              </a:rPr>
              <a:t>Automate/ Recon for different workflows and processes for better data synchronization</a:t>
            </a:r>
          </a:p>
          <a:p>
            <a:pPr marL="143996" indent="-143996" defTabSz="1625579">
              <a:spcBef>
                <a:spcPts val="800"/>
              </a:spcBef>
              <a:buClr>
                <a:schemeClr val="tx1"/>
              </a:buClr>
              <a:buFont typeface="Arial" panose="020B0604020202020204" pitchFamily="34" charset="0"/>
              <a:buChar char="•"/>
              <a:defRPr/>
            </a:pPr>
            <a:r>
              <a:rPr lang="en-US" sz="1200" b="1">
                <a:solidFill>
                  <a:srgbClr val="181717"/>
                </a:solidFill>
                <a:latin typeface="Tenorite" pitchFamily="2" charset="0"/>
              </a:rPr>
              <a:t>Reduction of Incidents YoY with  Permanent Fixes and Corrective Actions</a:t>
            </a:r>
          </a:p>
          <a:p>
            <a:pPr marL="143996" indent="-143996" defTabSz="1625579">
              <a:spcBef>
                <a:spcPts val="800"/>
              </a:spcBef>
              <a:buClr>
                <a:schemeClr val="tx1"/>
              </a:buClr>
              <a:buFont typeface="Arial" panose="020B0604020202020204" pitchFamily="34" charset="0"/>
              <a:buChar char="•"/>
              <a:defRPr/>
            </a:pPr>
            <a:r>
              <a:rPr lang="en-US" sz="1200" b="1">
                <a:solidFill>
                  <a:srgbClr val="181717"/>
                </a:solidFill>
                <a:latin typeface="Tenorite" pitchFamily="2" charset="0"/>
              </a:rPr>
              <a:t>Systematically restrict Functional / Process failures</a:t>
            </a:r>
          </a:p>
        </p:txBody>
      </p:sp>
      <p:grpSp>
        <p:nvGrpSpPr>
          <p:cNvPr id="30" name="Grupo 29">
            <a:extLst>
              <a:ext uri="{FF2B5EF4-FFF2-40B4-BE49-F238E27FC236}">
                <a16:creationId xmlns:a16="http://schemas.microsoft.com/office/drawing/2014/main" id="{762F1F01-F68C-E8E8-E9F4-E00270F5F044}"/>
              </a:ext>
            </a:extLst>
          </p:cNvPr>
          <p:cNvGrpSpPr/>
          <p:nvPr/>
        </p:nvGrpSpPr>
        <p:grpSpPr>
          <a:xfrm>
            <a:off x="1269813" y="4397331"/>
            <a:ext cx="9252018" cy="306418"/>
            <a:chOff x="488402" y="4346718"/>
            <a:chExt cx="10616133" cy="306418"/>
          </a:xfrm>
        </p:grpSpPr>
        <p:sp>
          <p:nvSpPr>
            <p:cNvPr id="28" name="Straight Connector 30">
              <a:extLst>
                <a:ext uri="{FF2B5EF4-FFF2-40B4-BE49-F238E27FC236}">
                  <a16:creationId xmlns:a16="http://schemas.microsoft.com/office/drawing/2014/main" id="{0307755C-EC9F-9047-6A5E-434226A2A3E6}"/>
                </a:ext>
              </a:extLst>
            </p:cNvPr>
            <p:cNvSpPr/>
            <p:nvPr/>
          </p:nvSpPr>
          <p:spPr>
            <a:xfrm flipH="1">
              <a:off x="488402" y="4346718"/>
              <a:ext cx="10616133" cy="0"/>
            </a:xfrm>
            <a:prstGeom prst="line">
              <a:avLst/>
            </a:prstGeom>
            <a:ln>
              <a:solidFill>
                <a:srgbClr val="341854"/>
              </a:solidFill>
              <a:prstDash val="dash"/>
              <a:miter/>
            </a:ln>
          </p:spPr>
          <p:txBody>
            <a:bodyPr lIns="27726" rIns="27726"/>
            <a:lstStyle/>
            <a:p>
              <a:endParaRPr sz="1092">
                <a:latin typeface="Tenorite" pitchFamily="2" charset="0"/>
              </a:endParaRPr>
            </a:p>
          </p:txBody>
        </p:sp>
        <p:sp>
          <p:nvSpPr>
            <p:cNvPr id="29" name="Straight Connector 30">
              <a:extLst>
                <a:ext uri="{FF2B5EF4-FFF2-40B4-BE49-F238E27FC236}">
                  <a16:creationId xmlns:a16="http://schemas.microsoft.com/office/drawing/2014/main" id="{F26C606A-53E7-D121-91D8-949B6365B290}"/>
                </a:ext>
              </a:extLst>
            </p:cNvPr>
            <p:cNvSpPr/>
            <p:nvPr/>
          </p:nvSpPr>
          <p:spPr>
            <a:xfrm flipH="1">
              <a:off x="488402" y="4653136"/>
              <a:ext cx="10616133" cy="0"/>
            </a:xfrm>
            <a:prstGeom prst="line">
              <a:avLst/>
            </a:prstGeom>
            <a:ln>
              <a:solidFill>
                <a:srgbClr val="341854"/>
              </a:solidFill>
              <a:prstDash val="dash"/>
              <a:miter/>
            </a:ln>
          </p:spPr>
          <p:txBody>
            <a:bodyPr lIns="27726" rIns="27726"/>
            <a:lstStyle/>
            <a:p>
              <a:endParaRPr sz="1092">
                <a:latin typeface="Tenorite" pitchFamily="2" charset="0"/>
              </a:endParaRPr>
            </a:p>
          </p:txBody>
        </p:sp>
      </p:grpSp>
      <p:sp>
        <p:nvSpPr>
          <p:cNvPr id="33" name="Rectangle: Rounded Corners 1">
            <a:extLst>
              <a:ext uri="{FF2B5EF4-FFF2-40B4-BE49-F238E27FC236}">
                <a16:creationId xmlns:a16="http://schemas.microsoft.com/office/drawing/2014/main" id="{92546F38-1C29-D438-1AD6-C6E9A3C77912}"/>
              </a:ext>
            </a:extLst>
          </p:cNvPr>
          <p:cNvSpPr/>
          <p:nvPr/>
        </p:nvSpPr>
        <p:spPr>
          <a:xfrm>
            <a:off x="4434331" y="1658319"/>
            <a:ext cx="2916000" cy="4680488"/>
          </a:xfrm>
          <a:prstGeom prst="roundRect">
            <a:avLst>
              <a:gd name="adj" fmla="val 3922"/>
            </a:avLst>
          </a:prstGeom>
          <a:noFill/>
          <a:ln w="12700" cap="flat" cmpd="sng" algn="ctr">
            <a:solidFill>
              <a:srgbClr val="9A4CB9"/>
            </a:solidFill>
            <a:prstDash val="solid"/>
          </a:ln>
          <a:effectLst/>
        </p:spPr>
        <p:txBody>
          <a:bodyPr rtlCol="0" anchor="ctr"/>
          <a:lstStyle/>
          <a:p>
            <a:pPr marL="228594" indent="-228594" algn="ctr" defTabSz="1625579">
              <a:buFont typeface="Arial" panose="020B0604020202020204" pitchFamily="34" charset="0"/>
              <a:buChar char="•"/>
              <a:defRPr/>
            </a:pPr>
            <a:endParaRPr lang="en-US" sz="933" kern="0">
              <a:solidFill>
                <a:srgbClr val="000000"/>
              </a:solidFill>
              <a:cs typeface="Calibri" panose="020F0502020204030204" pitchFamily="34" charset="0"/>
            </a:endParaRPr>
          </a:p>
        </p:txBody>
      </p:sp>
      <p:sp>
        <p:nvSpPr>
          <p:cNvPr id="35" name="Rectangle: Rounded Corners 1">
            <a:extLst>
              <a:ext uri="{FF2B5EF4-FFF2-40B4-BE49-F238E27FC236}">
                <a16:creationId xmlns:a16="http://schemas.microsoft.com/office/drawing/2014/main" id="{3988D05B-8C26-87DB-5329-FBE8AE89664D}"/>
              </a:ext>
            </a:extLst>
          </p:cNvPr>
          <p:cNvSpPr/>
          <p:nvPr/>
        </p:nvSpPr>
        <p:spPr>
          <a:xfrm>
            <a:off x="7605831" y="1658319"/>
            <a:ext cx="2916000" cy="4680488"/>
          </a:xfrm>
          <a:prstGeom prst="roundRect">
            <a:avLst>
              <a:gd name="adj" fmla="val 3922"/>
            </a:avLst>
          </a:prstGeom>
          <a:noFill/>
          <a:ln w="12700" cap="flat" cmpd="sng" algn="ctr">
            <a:solidFill>
              <a:srgbClr val="9A4CB9"/>
            </a:solidFill>
            <a:prstDash val="solid"/>
          </a:ln>
          <a:effectLst/>
        </p:spPr>
        <p:txBody>
          <a:bodyPr rtlCol="0" anchor="ctr"/>
          <a:lstStyle/>
          <a:p>
            <a:pPr marL="228594" indent="-228594" algn="ctr" defTabSz="1625579">
              <a:buFont typeface="Arial" panose="020B0604020202020204" pitchFamily="34" charset="0"/>
              <a:buChar char="•"/>
              <a:defRPr/>
            </a:pPr>
            <a:endParaRPr lang="en-US" sz="933" kern="0">
              <a:solidFill>
                <a:srgbClr val="000000"/>
              </a:solidFill>
              <a:cs typeface="Calibri" panose="020F0502020204030204" pitchFamily="34" charset="0"/>
            </a:endParaRPr>
          </a:p>
        </p:txBody>
      </p:sp>
      <p:sp>
        <p:nvSpPr>
          <p:cNvPr id="36" name="Rectangle: Rounded Corners 1">
            <a:extLst>
              <a:ext uri="{FF2B5EF4-FFF2-40B4-BE49-F238E27FC236}">
                <a16:creationId xmlns:a16="http://schemas.microsoft.com/office/drawing/2014/main" id="{761AD222-2F61-FE9C-A9F5-F18BF9F5E303}"/>
              </a:ext>
            </a:extLst>
          </p:cNvPr>
          <p:cNvSpPr/>
          <p:nvPr/>
        </p:nvSpPr>
        <p:spPr>
          <a:xfrm>
            <a:off x="1273799" y="1658319"/>
            <a:ext cx="2916000" cy="4680488"/>
          </a:xfrm>
          <a:prstGeom prst="roundRect">
            <a:avLst>
              <a:gd name="adj" fmla="val 3922"/>
            </a:avLst>
          </a:prstGeom>
          <a:noFill/>
          <a:ln w="12700" cap="flat" cmpd="sng" algn="ctr">
            <a:solidFill>
              <a:srgbClr val="9A4CB9"/>
            </a:solidFill>
            <a:prstDash val="solid"/>
          </a:ln>
          <a:effectLst/>
        </p:spPr>
        <p:txBody>
          <a:bodyPr rtlCol="0" anchor="ctr"/>
          <a:lstStyle/>
          <a:p>
            <a:pPr marL="228594" indent="-228594" algn="ctr" defTabSz="1625579">
              <a:buFont typeface="Arial" panose="020B0604020202020204" pitchFamily="34" charset="0"/>
              <a:buChar char="•"/>
              <a:defRPr/>
            </a:pPr>
            <a:endParaRPr lang="en-US" sz="933" kern="0">
              <a:solidFill>
                <a:srgbClr val="000000"/>
              </a:solidFill>
              <a:cs typeface="Calibri" panose="020F0502020204030204" pitchFamily="34" charset="0"/>
            </a:endParaRPr>
          </a:p>
        </p:txBody>
      </p:sp>
      <p:sp>
        <p:nvSpPr>
          <p:cNvPr id="2" name="Rectangle 1">
            <a:extLst>
              <a:ext uri="{FF2B5EF4-FFF2-40B4-BE49-F238E27FC236}">
                <a16:creationId xmlns:a16="http://schemas.microsoft.com/office/drawing/2014/main" id="{C4EE6842-25BA-19EF-42B2-492DBF9D07AB}"/>
              </a:ext>
            </a:extLst>
          </p:cNvPr>
          <p:cNvSpPr/>
          <p:nvPr/>
        </p:nvSpPr>
        <p:spPr>
          <a:xfrm>
            <a:off x="1269812" y="1279806"/>
            <a:ext cx="2780258" cy="368943"/>
          </a:xfrm>
          <a:prstGeom prst="rect">
            <a:avLst/>
          </a:prstGeom>
          <a:noFill/>
          <a:ln w="6350" cap="flat" cmpd="sng" algn="ctr">
            <a:noFill/>
            <a:prstDash val="solid"/>
          </a:ln>
          <a:effectLst/>
        </p:spPr>
        <p:txBody>
          <a:bodyPr rtlCol="0" anchor="ctr"/>
          <a:lstStyle/>
          <a:p>
            <a:pPr algn="ctr" defTabSz="1625579">
              <a:defRPr/>
            </a:pPr>
            <a:r>
              <a:rPr lang="en-US" sz="1400" b="1" kern="0">
                <a:solidFill>
                  <a:srgbClr val="9A4CB9"/>
                </a:solidFill>
                <a:latin typeface="Tenorite" pitchFamily="2" charset="0"/>
                <a:cs typeface="Calibri" panose="020F0502020204030204" pitchFamily="34" charset="0"/>
              </a:rPr>
              <a:t>0-6 Months</a:t>
            </a:r>
          </a:p>
        </p:txBody>
      </p:sp>
      <p:sp>
        <p:nvSpPr>
          <p:cNvPr id="3" name="Rectangle 2">
            <a:extLst>
              <a:ext uri="{FF2B5EF4-FFF2-40B4-BE49-F238E27FC236}">
                <a16:creationId xmlns:a16="http://schemas.microsoft.com/office/drawing/2014/main" id="{4640FB3D-4757-506C-B7A8-8317725F5C7D}"/>
              </a:ext>
            </a:extLst>
          </p:cNvPr>
          <p:cNvSpPr/>
          <p:nvPr/>
        </p:nvSpPr>
        <p:spPr>
          <a:xfrm>
            <a:off x="4434558" y="1279806"/>
            <a:ext cx="2780259" cy="368943"/>
          </a:xfrm>
          <a:prstGeom prst="rect">
            <a:avLst/>
          </a:prstGeom>
          <a:noFill/>
          <a:ln w="6350" cap="flat" cmpd="sng" algn="ctr">
            <a:noFill/>
            <a:prstDash val="solid"/>
          </a:ln>
          <a:effectLst/>
        </p:spPr>
        <p:txBody>
          <a:bodyPr rtlCol="0" anchor="ctr"/>
          <a:lstStyle/>
          <a:p>
            <a:pPr algn="ctr" defTabSz="1625579">
              <a:defRPr/>
            </a:pPr>
            <a:r>
              <a:rPr lang="en-US" sz="1400" b="1" kern="0">
                <a:solidFill>
                  <a:srgbClr val="9A4CB9"/>
                </a:solidFill>
                <a:latin typeface="Tenorite" pitchFamily="2" charset="0"/>
                <a:cs typeface="Calibri" panose="020F0502020204030204" pitchFamily="34" charset="0"/>
              </a:rPr>
              <a:t>7-12 Months</a:t>
            </a:r>
          </a:p>
        </p:txBody>
      </p:sp>
      <p:sp>
        <p:nvSpPr>
          <p:cNvPr id="6" name="Rectangle 5">
            <a:extLst>
              <a:ext uri="{FF2B5EF4-FFF2-40B4-BE49-F238E27FC236}">
                <a16:creationId xmlns:a16="http://schemas.microsoft.com/office/drawing/2014/main" id="{A3972C16-2B17-C7A6-2331-2BE25F72C59B}"/>
              </a:ext>
            </a:extLst>
          </p:cNvPr>
          <p:cNvSpPr/>
          <p:nvPr/>
        </p:nvSpPr>
        <p:spPr>
          <a:xfrm>
            <a:off x="7604695" y="1279806"/>
            <a:ext cx="2757847" cy="373425"/>
          </a:xfrm>
          <a:prstGeom prst="rect">
            <a:avLst/>
          </a:prstGeom>
          <a:noFill/>
          <a:ln w="6350" cap="flat" cmpd="sng" algn="ctr">
            <a:noFill/>
            <a:prstDash val="solid"/>
          </a:ln>
          <a:effectLst/>
        </p:spPr>
        <p:txBody>
          <a:bodyPr rtlCol="0" anchor="ctr"/>
          <a:lstStyle/>
          <a:p>
            <a:pPr algn="ctr" defTabSz="1625579">
              <a:defRPr/>
            </a:pPr>
            <a:r>
              <a:rPr lang="en-US" sz="1400" b="1" kern="0">
                <a:solidFill>
                  <a:srgbClr val="9A4CB9"/>
                </a:solidFill>
                <a:latin typeface="Tenorite" pitchFamily="2" charset="0"/>
                <a:cs typeface="Calibri" panose="020F0502020204030204" pitchFamily="34" charset="0"/>
              </a:rPr>
              <a:t>13 Months+</a:t>
            </a:r>
          </a:p>
        </p:txBody>
      </p:sp>
      <p:pic>
        <p:nvPicPr>
          <p:cNvPr id="7" name="Picture 7" descr="Picture 7">
            <a:extLst>
              <a:ext uri="{FF2B5EF4-FFF2-40B4-BE49-F238E27FC236}">
                <a16:creationId xmlns:a16="http://schemas.microsoft.com/office/drawing/2014/main" id="{FCC9D2E1-9B8E-FEBB-5D54-78E31EE575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11" name="Title 9">
            <a:extLst>
              <a:ext uri="{FF2B5EF4-FFF2-40B4-BE49-F238E27FC236}">
                <a16:creationId xmlns:a16="http://schemas.microsoft.com/office/drawing/2014/main" id="{507FCE1C-D7D7-3001-9097-D2B345070BA0}"/>
              </a:ext>
            </a:extLst>
          </p:cNvPr>
          <p:cNvSpPr>
            <a:spLocks noGrp="1"/>
          </p:cNvSpPr>
          <p:nvPr>
            <p:ph type="title"/>
          </p:nvPr>
        </p:nvSpPr>
        <p:spPr>
          <a:xfrm>
            <a:off x="674740" y="311857"/>
            <a:ext cx="10977997" cy="913057"/>
          </a:xfrm>
        </p:spPr>
        <p:txBody>
          <a:bodyPr/>
          <a:lstStyle/>
          <a:p>
            <a:r>
              <a:rPr lang="en-US" sz="4000" b="1">
                <a:latin typeface="Tenorite" pitchFamily="2" charset="0"/>
              </a:rPr>
              <a:t>Engagement Roadmap</a:t>
            </a:r>
            <a:endParaRPr lang="en-US"/>
          </a:p>
        </p:txBody>
      </p:sp>
      <p:sp>
        <p:nvSpPr>
          <p:cNvPr id="8" name="Slide Number Placeholder 1">
            <a:extLst>
              <a:ext uri="{FF2B5EF4-FFF2-40B4-BE49-F238E27FC236}">
                <a16:creationId xmlns:a16="http://schemas.microsoft.com/office/drawing/2014/main" id="{32FC5130-4FE6-786A-3B38-9DE21397CACD}"/>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102</a:t>
            </a:fld>
            <a:endParaRPr lang="en-US" sz="700">
              <a:latin typeface="Tenorite" pitchFamily="2" charset="0"/>
            </a:endParaRPr>
          </a:p>
        </p:txBody>
      </p:sp>
      <p:sp>
        <p:nvSpPr>
          <p:cNvPr id="4" name="Slide Number Placeholder 3">
            <a:extLst>
              <a:ext uri="{FF2B5EF4-FFF2-40B4-BE49-F238E27FC236}">
                <a16:creationId xmlns:a16="http://schemas.microsoft.com/office/drawing/2014/main" id="{ABF93D2E-F73C-8E72-DBFD-59D741A73B67}"/>
              </a:ext>
            </a:extLst>
          </p:cNvPr>
          <p:cNvSpPr>
            <a:spLocks noGrp="1"/>
          </p:cNvSpPr>
          <p:nvPr>
            <p:ph type="sldNum" sz="quarter" idx="4"/>
          </p:nvPr>
        </p:nvSpPr>
        <p:spPr/>
        <p:txBody>
          <a:bodyPr/>
          <a:lstStyle/>
          <a:p>
            <a:fld id="{86CB4B4D-7CA3-9044-876B-883B54F8677D}" type="slidenum">
              <a:rPr lang="en-US" noProof="0" smtClean="0"/>
              <a:pPr/>
              <a:t>102</a:t>
            </a:fld>
            <a:endParaRPr lang="en-US" noProof="0"/>
          </a:p>
        </p:txBody>
      </p:sp>
      <p:sp>
        <p:nvSpPr>
          <p:cNvPr id="10" name="TextBox 9">
            <a:extLst>
              <a:ext uri="{FF2B5EF4-FFF2-40B4-BE49-F238E27FC236}">
                <a16:creationId xmlns:a16="http://schemas.microsoft.com/office/drawing/2014/main" id="{C2AEFA70-0978-3F05-AB59-BBCAB614C3F3}"/>
              </a:ext>
            </a:extLst>
          </p:cNvPr>
          <p:cNvSpPr txBox="1"/>
          <p:nvPr/>
        </p:nvSpPr>
        <p:spPr>
          <a:xfrm>
            <a:off x="1779179" y="1965480"/>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Tree>
    <p:extLst>
      <p:ext uri="{BB962C8B-B14F-4D97-AF65-F5344CB8AC3E}">
        <p14:creationId xmlns:p14="http://schemas.microsoft.com/office/powerpoint/2010/main" val="20945823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o 29">
            <a:extLst>
              <a:ext uri="{FF2B5EF4-FFF2-40B4-BE49-F238E27FC236}">
                <a16:creationId xmlns:a16="http://schemas.microsoft.com/office/drawing/2014/main" id="{762F1F01-F68C-E8E8-E9F4-E00270F5F044}"/>
              </a:ext>
            </a:extLst>
          </p:cNvPr>
          <p:cNvGrpSpPr/>
          <p:nvPr/>
        </p:nvGrpSpPr>
        <p:grpSpPr>
          <a:xfrm>
            <a:off x="739166" y="3702885"/>
            <a:ext cx="10720399" cy="333860"/>
            <a:chOff x="675149" y="4346718"/>
            <a:chExt cx="13351101" cy="306418"/>
          </a:xfrm>
        </p:grpSpPr>
        <p:sp>
          <p:nvSpPr>
            <p:cNvPr id="28" name="Straight Connector 30">
              <a:extLst>
                <a:ext uri="{FF2B5EF4-FFF2-40B4-BE49-F238E27FC236}">
                  <a16:creationId xmlns:a16="http://schemas.microsoft.com/office/drawing/2014/main" id="{0307755C-EC9F-9047-6A5E-434226A2A3E6}"/>
                </a:ext>
              </a:extLst>
            </p:cNvPr>
            <p:cNvSpPr/>
            <p:nvPr/>
          </p:nvSpPr>
          <p:spPr>
            <a:xfrm flipH="1">
              <a:off x="675149" y="4346718"/>
              <a:ext cx="13351101" cy="0"/>
            </a:xfrm>
            <a:prstGeom prst="line">
              <a:avLst/>
            </a:prstGeom>
            <a:ln>
              <a:solidFill>
                <a:srgbClr val="341854"/>
              </a:solidFill>
              <a:prstDash val="dash"/>
              <a:miter/>
            </a:ln>
          </p:spPr>
          <p:txBody>
            <a:bodyPr lIns="27726" rIns="27726"/>
            <a:lstStyle/>
            <a:p>
              <a:endParaRPr sz="1092">
                <a:latin typeface="Tenorite" pitchFamily="2" charset="0"/>
              </a:endParaRPr>
            </a:p>
          </p:txBody>
        </p:sp>
        <p:sp>
          <p:nvSpPr>
            <p:cNvPr id="29" name="Straight Connector 30">
              <a:extLst>
                <a:ext uri="{FF2B5EF4-FFF2-40B4-BE49-F238E27FC236}">
                  <a16:creationId xmlns:a16="http://schemas.microsoft.com/office/drawing/2014/main" id="{F26C606A-53E7-D121-91D8-949B6365B290}"/>
                </a:ext>
              </a:extLst>
            </p:cNvPr>
            <p:cNvSpPr/>
            <p:nvPr/>
          </p:nvSpPr>
          <p:spPr>
            <a:xfrm flipH="1">
              <a:off x="675149" y="4653136"/>
              <a:ext cx="13351101" cy="0"/>
            </a:xfrm>
            <a:prstGeom prst="line">
              <a:avLst/>
            </a:prstGeom>
            <a:ln>
              <a:solidFill>
                <a:srgbClr val="341854"/>
              </a:solidFill>
              <a:prstDash val="dash"/>
              <a:miter/>
            </a:ln>
          </p:spPr>
          <p:txBody>
            <a:bodyPr lIns="27726" rIns="27726"/>
            <a:lstStyle/>
            <a:p>
              <a:endParaRPr sz="1092">
                <a:latin typeface="Tenorite" pitchFamily="2" charset="0"/>
              </a:endParaRPr>
            </a:p>
          </p:txBody>
        </p:sp>
      </p:grpSp>
      <p:sp>
        <p:nvSpPr>
          <p:cNvPr id="33" name="Rectangle: Rounded Corners 1">
            <a:extLst>
              <a:ext uri="{FF2B5EF4-FFF2-40B4-BE49-F238E27FC236}">
                <a16:creationId xmlns:a16="http://schemas.microsoft.com/office/drawing/2014/main" id="{92546F38-1C29-D438-1AD6-C6E9A3C77912}"/>
              </a:ext>
            </a:extLst>
          </p:cNvPr>
          <p:cNvSpPr/>
          <p:nvPr/>
        </p:nvSpPr>
        <p:spPr>
          <a:xfrm>
            <a:off x="3470952" y="1586879"/>
            <a:ext cx="2520000" cy="4680000"/>
          </a:xfrm>
          <a:prstGeom prst="roundRect">
            <a:avLst>
              <a:gd name="adj" fmla="val 3922"/>
            </a:avLst>
          </a:prstGeom>
          <a:noFill/>
          <a:ln w="12700" cap="flat" cmpd="sng" algn="ctr">
            <a:solidFill>
              <a:srgbClr val="9A4CB9"/>
            </a:solidFill>
            <a:prstDash val="solid"/>
          </a:ln>
          <a:effectLst/>
        </p:spPr>
        <p:txBody>
          <a:bodyPr rtlCol="0" anchor="ctr"/>
          <a:lstStyle/>
          <a:p>
            <a:pPr marL="228594" indent="-228594" algn="ctr" defTabSz="1625579">
              <a:buFont typeface="Arial" panose="020B0604020202020204" pitchFamily="34" charset="0"/>
              <a:buChar char="•"/>
              <a:defRPr/>
            </a:pPr>
            <a:endParaRPr lang="en-US" sz="933" kern="0">
              <a:solidFill>
                <a:srgbClr val="000000"/>
              </a:solidFill>
              <a:cs typeface="Calibri" panose="020F0502020204030204" pitchFamily="34" charset="0"/>
            </a:endParaRPr>
          </a:p>
        </p:txBody>
      </p:sp>
      <p:sp>
        <p:nvSpPr>
          <p:cNvPr id="35" name="Rectangle: Rounded Corners 1">
            <a:extLst>
              <a:ext uri="{FF2B5EF4-FFF2-40B4-BE49-F238E27FC236}">
                <a16:creationId xmlns:a16="http://schemas.microsoft.com/office/drawing/2014/main" id="{3988D05B-8C26-87DB-5329-FBE8AE89664D}"/>
              </a:ext>
            </a:extLst>
          </p:cNvPr>
          <p:cNvSpPr/>
          <p:nvPr/>
        </p:nvSpPr>
        <p:spPr>
          <a:xfrm>
            <a:off x="6202737" y="1586879"/>
            <a:ext cx="2520000" cy="4680000"/>
          </a:xfrm>
          <a:prstGeom prst="roundRect">
            <a:avLst>
              <a:gd name="adj" fmla="val 3922"/>
            </a:avLst>
          </a:prstGeom>
          <a:noFill/>
          <a:ln w="12700" cap="flat" cmpd="sng" algn="ctr">
            <a:solidFill>
              <a:srgbClr val="9A4CB9"/>
            </a:solidFill>
            <a:prstDash val="solid"/>
          </a:ln>
          <a:effectLst/>
        </p:spPr>
        <p:txBody>
          <a:bodyPr rtlCol="0" anchor="ctr"/>
          <a:lstStyle/>
          <a:p>
            <a:pPr marL="228594" indent="-228594" algn="ctr" defTabSz="1625579">
              <a:buFont typeface="Arial" panose="020B0604020202020204" pitchFamily="34" charset="0"/>
              <a:buChar char="•"/>
              <a:defRPr/>
            </a:pPr>
            <a:endParaRPr lang="en-US" sz="933" kern="0">
              <a:solidFill>
                <a:srgbClr val="000000"/>
              </a:solidFill>
              <a:cs typeface="Calibri" panose="020F0502020204030204" pitchFamily="34" charset="0"/>
            </a:endParaRPr>
          </a:p>
        </p:txBody>
      </p:sp>
      <p:sp>
        <p:nvSpPr>
          <p:cNvPr id="36" name="Rectangle: Rounded Corners 1">
            <a:extLst>
              <a:ext uri="{FF2B5EF4-FFF2-40B4-BE49-F238E27FC236}">
                <a16:creationId xmlns:a16="http://schemas.microsoft.com/office/drawing/2014/main" id="{761AD222-2F61-FE9C-A9F5-F18BF9F5E303}"/>
              </a:ext>
            </a:extLst>
          </p:cNvPr>
          <p:cNvSpPr/>
          <p:nvPr/>
        </p:nvSpPr>
        <p:spPr>
          <a:xfrm>
            <a:off x="739167" y="1586879"/>
            <a:ext cx="2520000" cy="4680000"/>
          </a:xfrm>
          <a:prstGeom prst="roundRect">
            <a:avLst>
              <a:gd name="adj" fmla="val 3922"/>
            </a:avLst>
          </a:prstGeom>
          <a:noFill/>
          <a:ln w="12700" cap="flat" cmpd="sng" algn="ctr">
            <a:solidFill>
              <a:srgbClr val="9A4CB9"/>
            </a:solidFill>
            <a:prstDash val="solid"/>
          </a:ln>
          <a:effectLst/>
        </p:spPr>
        <p:txBody>
          <a:bodyPr rtlCol="0" anchor="ctr"/>
          <a:lstStyle/>
          <a:p>
            <a:pPr marL="228594" indent="-228594" algn="ctr" defTabSz="1625579">
              <a:buFont typeface="Arial" panose="020B0604020202020204" pitchFamily="34" charset="0"/>
              <a:buChar char="•"/>
              <a:defRPr/>
            </a:pPr>
            <a:endParaRPr lang="en-US" sz="933" kern="0">
              <a:solidFill>
                <a:srgbClr val="000000"/>
              </a:solidFill>
              <a:cs typeface="Calibri" panose="020F0502020204030204" pitchFamily="34" charset="0"/>
            </a:endParaRPr>
          </a:p>
        </p:txBody>
      </p:sp>
      <p:sp>
        <p:nvSpPr>
          <p:cNvPr id="2" name="Rectangle 1">
            <a:extLst>
              <a:ext uri="{FF2B5EF4-FFF2-40B4-BE49-F238E27FC236}">
                <a16:creationId xmlns:a16="http://schemas.microsoft.com/office/drawing/2014/main" id="{C4EE6842-25BA-19EF-42B2-492DBF9D07AB}"/>
              </a:ext>
            </a:extLst>
          </p:cNvPr>
          <p:cNvSpPr/>
          <p:nvPr/>
        </p:nvSpPr>
        <p:spPr>
          <a:xfrm>
            <a:off x="766312" y="1208366"/>
            <a:ext cx="2475459" cy="373425"/>
          </a:xfrm>
          <a:prstGeom prst="rect">
            <a:avLst/>
          </a:prstGeom>
          <a:noFill/>
          <a:ln w="6350" cap="flat" cmpd="sng" algn="ctr">
            <a:noFill/>
            <a:prstDash val="solid"/>
          </a:ln>
          <a:effectLst/>
        </p:spPr>
        <p:txBody>
          <a:bodyPr rtlCol="0" anchor="ctr"/>
          <a:lstStyle/>
          <a:p>
            <a:pPr algn="ctr" defTabSz="1625579">
              <a:defRPr/>
            </a:pPr>
            <a:r>
              <a:rPr lang="en-US" sz="1400" b="1" kern="0">
                <a:solidFill>
                  <a:srgbClr val="9A4CB9"/>
                </a:solidFill>
                <a:latin typeface="Tenorite" pitchFamily="2" charset="0"/>
                <a:cs typeface="Calibri" panose="020F0502020204030204" pitchFamily="34" charset="0"/>
              </a:rPr>
              <a:t>0-6 Months</a:t>
            </a:r>
          </a:p>
        </p:txBody>
      </p:sp>
      <p:sp>
        <p:nvSpPr>
          <p:cNvPr id="3" name="Rectangle 2">
            <a:extLst>
              <a:ext uri="{FF2B5EF4-FFF2-40B4-BE49-F238E27FC236}">
                <a16:creationId xmlns:a16="http://schemas.microsoft.com/office/drawing/2014/main" id="{4640FB3D-4757-506C-B7A8-8317725F5C7D}"/>
              </a:ext>
            </a:extLst>
          </p:cNvPr>
          <p:cNvSpPr/>
          <p:nvPr/>
        </p:nvSpPr>
        <p:spPr>
          <a:xfrm>
            <a:off x="3479988" y="1208366"/>
            <a:ext cx="2511317" cy="373425"/>
          </a:xfrm>
          <a:prstGeom prst="rect">
            <a:avLst/>
          </a:prstGeom>
          <a:noFill/>
          <a:ln w="6350" cap="flat" cmpd="sng" algn="ctr">
            <a:noFill/>
            <a:prstDash val="solid"/>
          </a:ln>
          <a:effectLst/>
        </p:spPr>
        <p:txBody>
          <a:bodyPr rtlCol="0" anchor="ctr"/>
          <a:lstStyle/>
          <a:p>
            <a:pPr algn="ctr" defTabSz="1625579">
              <a:defRPr/>
            </a:pPr>
            <a:r>
              <a:rPr lang="en-US" sz="1400" b="1" kern="0">
                <a:solidFill>
                  <a:srgbClr val="9A4CB9"/>
                </a:solidFill>
                <a:latin typeface="Tenorite" pitchFamily="2" charset="0"/>
                <a:cs typeface="Calibri" panose="020F0502020204030204" pitchFamily="34" charset="0"/>
              </a:rPr>
              <a:t>7-12 Months</a:t>
            </a:r>
          </a:p>
        </p:txBody>
      </p:sp>
      <p:sp>
        <p:nvSpPr>
          <p:cNvPr id="6" name="Rectangle 5">
            <a:extLst>
              <a:ext uri="{FF2B5EF4-FFF2-40B4-BE49-F238E27FC236}">
                <a16:creationId xmlns:a16="http://schemas.microsoft.com/office/drawing/2014/main" id="{A3972C16-2B17-C7A6-2331-2BE25F72C59B}"/>
              </a:ext>
            </a:extLst>
          </p:cNvPr>
          <p:cNvSpPr/>
          <p:nvPr/>
        </p:nvSpPr>
        <p:spPr>
          <a:xfrm>
            <a:off x="6202737" y="1208366"/>
            <a:ext cx="2520000" cy="368943"/>
          </a:xfrm>
          <a:prstGeom prst="rect">
            <a:avLst/>
          </a:prstGeom>
          <a:noFill/>
          <a:ln w="6350" cap="flat" cmpd="sng" algn="ctr">
            <a:noFill/>
            <a:prstDash val="solid"/>
          </a:ln>
          <a:effectLst/>
        </p:spPr>
        <p:txBody>
          <a:bodyPr rtlCol="0" anchor="ctr"/>
          <a:lstStyle/>
          <a:p>
            <a:pPr algn="ctr" defTabSz="1625579">
              <a:defRPr/>
            </a:pPr>
            <a:r>
              <a:rPr lang="en-US" sz="1400" b="1" kern="0">
                <a:solidFill>
                  <a:srgbClr val="9A4CB9"/>
                </a:solidFill>
                <a:latin typeface="Tenorite" pitchFamily="2" charset="0"/>
                <a:cs typeface="Calibri" panose="020F0502020204030204" pitchFamily="34" charset="0"/>
              </a:rPr>
              <a:t>13 Months+</a:t>
            </a:r>
          </a:p>
        </p:txBody>
      </p:sp>
      <p:pic>
        <p:nvPicPr>
          <p:cNvPr id="7" name="Picture 7" descr="Picture 7">
            <a:extLst>
              <a:ext uri="{FF2B5EF4-FFF2-40B4-BE49-F238E27FC236}">
                <a16:creationId xmlns:a16="http://schemas.microsoft.com/office/drawing/2014/main" id="{FCC9D2E1-9B8E-FEBB-5D54-78E31EE575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14" name="Rectangle: Rounded Corners 1">
            <a:extLst>
              <a:ext uri="{FF2B5EF4-FFF2-40B4-BE49-F238E27FC236}">
                <a16:creationId xmlns:a16="http://schemas.microsoft.com/office/drawing/2014/main" id="{37B32B37-C1A5-1AA8-CA7D-085DB275A67A}"/>
              </a:ext>
            </a:extLst>
          </p:cNvPr>
          <p:cNvSpPr/>
          <p:nvPr/>
        </p:nvSpPr>
        <p:spPr>
          <a:xfrm>
            <a:off x="8934522" y="1586879"/>
            <a:ext cx="2520000" cy="4680000"/>
          </a:xfrm>
          <a:prstGeom prst="roundRect">
            <a:avLst>
              <a:gd name="adj" fmla="val 3922"/>
            </a:avLst>
          </a:prstGeom>
          <a:noFill/>
          <a:ln w="12700" cap="flat" cmpd="sng" algn="ctr">
            <a:solidFill>
              <a:srgbClr val="9A4CB9"/>
            </a:solidFill>
            <a:prstDash val="solid"/>
          </a:ln>
          <a:effectLst/>
        </p:spPr>
        <p:txBody>
          <a:bodyPr rtlCol="0" anchor="ctr"/>
          <a:lstStyle/>
          <a:p>
            <a:pPr marL="228594" indent="-228594" algn="ctr" defTabSz="1625579">
              <a:buFont typeface="Arial" panose="020B0604020202020204" pitchFamily="34" charset="0"/>
              <a:buChar char="•"/>
              <a:defRPr/>
            </a:pPr>
            <a:endParaRPr lang="en-US" sz="933" kern="0">
              <a:solidFill>
                <a:srgbClr val="000000"/>
              </a:solidFill>
              <a:cs typeface="Calibri" panose="020F0502020204030204" pitchFamily="34" charset="0"/>
            </a:endParaRPr>
          </a:p>
        </p:txBody>
      </p:sp>
      <p:sp>
        <p:nvSpPr>
          <p:cNvPr id="15" name="Rectangle 14">
            <a:extLst>
              <a:ext uri="{FF2B5EF4-FFF2-40B4-BE49-F238E27FC236}">
                <a16:creationId xmlns:a16="http://schemas.microsoft.com/office/drawing/2014/main" id="{0FA61EC9-0DA9-EB5C-C090-F1AFBFC26CDE}"/>
              </a:ext>
            </a:extLst>
          </p:cNvPr>
          <p:cNvSpPr/>
          <p:nvPr/>
        </p:nvSpPr>
        <p:spPr>
          <a:xfrm>
            <a:off x="8934522" y="1208366"/>
            <a:ext cx="2520000" cy="368943"/>
          </a:xfrm>
          <a:prstGeom prst="rect">
            <a:avLst/>
          </a:prstGeom>
          <a:noFill/>
          <a:ln w="6350" cap="flat" cmpd="sng" algn="ctr">
            <a:noFill/>
            <a:prstDash val="solid"/>
          </a:ln>
          <a:effectLst/>
        </p:spPr>
        <p:txBody>
          <a:bodyPr rtlCol="0" anchor="ctr"/>
          <a:lstStyle/>
          <a:p>
            <a:pPr algn="ctr" defTabSz="1625579">
              <a:defRPr/>
            </a:pPr>
            <a:r>
              <a:rPr lang="en-US" sz="1400" b="1" kern="0">
                <a:solidFill>
                  <a:srgbClr val="9A4CB9"/>
                </a:solidFill>
                <a:latin typeface="Tenorite" pitchFamily="2" charset="0"/>
                <a:cs typeface="Calibri" panose="020F0502020204030204" pitchFamily="34" charset="0"/>
              </a:rPr>
              <a:t>Lorem ipsum</a:t>
            </a:r>
          </a:p>
        </p:txBody>
      </p:sp>
      <p:sp>
        <p:nvSpPr>
          <p:cNvPr id="34" name="Rectangle 33">
            <a:extLst>
              <a:ext uri="{FF2B5EF4-FFF2-40B4-BE49-F238E27FC236}">
                <a16:creationId xmlns:a16="http://schemas.microsoft.com/office/drawing/2014/main" id="{C8A19C6D-A073-5AD3-2A39-1E9B5E307C66}"/>
              </a:ext>
            </a:extLst>
          </p:cNvPr>
          <p:cNvSpPr/>
          <p:nvPr/>
        </p:nvSpPr>
        <p:spPr>
          <a:xfrm rot="5400000">
            <a:off x="5954527" y="-1459911"/>
            <a:ext cx="288000" cy="10656000"/>
          </a:xfrm>
          <a:prstGeom prst="rect">
            <a:avLst/>
          </a:prstGeom>
          <a:solidFill>
            <a:schemeClr val="bg1"/>
          </a:solidFill>
          <a:ln w="6350" cap="flat" cmpd="sng" algn="ctr">
            <a:noFill/>
            <a:prstDash val="solid"/>
          </a:ln>
          <a:effectLst/>
        </p:spPr>
        <p:txBody>
          <a:bodyPr vert="vert270" rtlCol="0" anchor="ctr"/>
          <a:lstStyle/>
          <a:p>
            <a:pPr algn="ctr" defTabSz="1625579">
              <a:defRPr/>
            </a:pPr>
            <a:r>
              <a:rPr lang="en-US" sz="1200" b="1" kern="0">
                <a:solidFill>
                  <a:srgbClr val="9A4CB9"/>
                </a:solidFill>
                <a:latin typeface="Tenorite" pitchFamily="2" charset="0"/>
                <a:cs typeface="Calibri" panose="020F0502020204030204" pitchFamily="34" charset="0"/>
              </a:rPr>
              <a:t>Deliverables / Outcomes (Projected)</a:t>
            </a:r>
          </a:p>
        </p:txBody>
      </p:sp>
      <p:sp>
        <p:nvSpPr>
          <p:cNvPr id="18" name="Rectangle 17">
            <a:extLst>
              <a:ext uri="{FF2B5EF4-FFF2-40B4-BE49-F238E27FC236}">
                <a16:creationId xmlns:a16="http://schemas.microsoft.com/office/drawing/2014/main" id="{1BA6EC6E-C604-C9DC-97C5-B4D21E5C8BD2}"/>
              </a:ext>
            </a:extLst>
          </p:cNvPr>
          <p:cNvSpPr/>
          <p:nvPr/>
        </p:nvSpPr>
        <p:spPr>
          <a:xfrm>
            <a:off x="9057063" y="1778919"/>
            <a:ext cx="2242928" cy="1651734"/>
          </a:xfrm>
          <a:prstGeom prst="rect">
            <a:avLst/>
          </a:prstGeom>
        </p:spPr>
        <p:txBody>
          <a:bodyPr wrap="square" lIns="96000" rIns="96000">
            <a:spAutoFit/>
          </a:bodyPr>
          <a:lstStyle/>
          <a:p>
            <a:pPr marL="143996" indent="-143996" defTabSz="1625579">
              <a:spcBef>
                <a:spcPts val="800"/>
              </a:spcBef>
              <a:buClr>
                <a:schemeClr val="tx1"/>
              </a:buClr>
              <a:buFont typeface="Arial" panose="020B0604020202020204" pitchFamily="34" charset="0"/>
              <a:buChar char="•"/>
              <a:defRPr/>
            </a:pPr>
            <a:r>
              <a:rPr lang="es-ES" sz="1100">
                <a:solidFill>
                  <a:schemeClr val="tx1"/>
                </a:solidFill>
                <a:latin typeface="Tenorite" pitchFamily="2" charset="0"/>
              </a:rPr>
              <a:t>Lorem ipsum dolor sit a met</a:t>
            </a:r>
            <a:r>
              <a:rPr lang="en-US" sz="1100" b="1">
                <a:solidFill>
                  <a:schemeClr val="tx1"/>
                </a:solidFill>
                <a:latin typeface="Tenorite" pitchFamily="2" charset="0"/>
              </a:rPr>
              <a:t>i</a:t>
            </a:r>
            <a:r>
              <a:rPr lang="en-US" sz="1100">
                <a:solidFill>
                  <a:schemeClr val="tx1"/>
                </a:solidFill>
                <a:latin typeface="Tenorite" pitchFamily="2" charset="0"/>
              </a:rPr>
              <a:t>ste natus error sit voluptatem accusantium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Doloremque laudantium, totam rem aperiam, eaque ipsa quae ab illo inventore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Nemo enim ipsam voluptatem quia voluptas sit aspernatur </a:t>
            </a:r>
          </a:p>
        </p:txBody>
      </p:sp>
      <p:sp>
        <p:nvSpPr>
          <p:cNvPr id="10" name="Title 9">
            <a:extLst>
              <a:ext uri="{FF2B5EF4-FFF2-40B4-BE49-F238E27FC236}">
                <a16:creationId xmlns:a16="http://schemas.microsoft.com/office/drawing/2014/main" id="{A912C278-B7A4-0C26-E04F-4DD3B201C50D}"/>
              </a:ext>
            </a:extLst>
          </p:cNvPr>
          <p:cNvSpPr>
            <a:spLocks noGrp="1"/>
          </p:cNvSpPr>
          <p:nvPr>
            <p:ph type="title"/>
          </p:nvPr>
        </p:nvSpPr>
        <p:spPr>
          <a:xfrm>
            <a:off x="674741" y="311857"/>
            <a:ext cx="6886644" cy="913057"/>
          </a:xfrm>
        </p:spPr>
        <p:txBody>
          <a:bodyPr/>
          <a:lstStyle/>
          <a:p>
            <a:r>
              <a:rPr lang="en-US" sz="4000" b="1">
                <a:latin typeface="Tenorite" pitchFamily="2" charset="0"/>
              </a:rPr>
              <a:t>Engagement Roadmap</a:t>
            </a:r>
            <a:endParaRPr lang="en-US"/>
          </a:p>
        </p:txBody>
      </p:sp>
      <p:sp>
        <p:nvSpPr>
          <p:cNvPr id="8" name="Rectangle 7">
            <a:extLst>
              <a:ext uri="{FF2B5EF4-FFF2-40B4-BE49-F238E27FC236}">
                <a16:creationId xmlns:a16="http://schemas.microsoft.com/office/drawing/2014/main" id="{685A07B5-47F5-742F-CEDA-BAEC54662724}"/>
              </a:ext>
            </a:extLst>
          </p:cNvPr>
          <p:cNvSpPr/>
          <p:nvPr/>
        </p:nvSpPr>
        <p:spPr>
          <a:xfrm>
            <a:off x="6335379" y="1778919"/>
            <a:ext cx="2216758" cy="1651734"/>
          </a:xfrm>
          <a:prstGeom prst="rect">
            <a:avLst/>
          </a:prstGeom>
        </p:spPr>
        <p:txBody>
          <a:bodyPr wrap="square" lIns="96000" rIns="96000">
            <a:spAutoFit/>
          </a:bodyPr>
          <a:lstStyle/>
          <a:p>
            <a:pPr marL="143996" indent="-143996" defTabSz="1625579">
              <a:spcBef>
                <a:spcPts val="800"/>
              </a:spcBef>
              <a:buClr>
                <a:schemeClr val="tx1"/>
              </a:buClr>
              <a:buFont typeface="Arial" panose="020B0604020202020204" pitchFamily="34" charset="0"/>
              <a:buChar char="•"/>
              <a:defRPr/>
            </a:pPr>
            <a:r>
              <a:rPr lang="es-ES" sz="1100">
                <a:solidFill>
                  <a:schemeClr val="tx1"/>
                </a:solidFill>
                <a:latin typeface="Tenorite" pitchFamily="2" charset="0"/>
              </a:rPr>
              <a:t>Lorem ipsum dolor sit a met</a:t>
            </a:r>
            <a:r>
              <a:rPr lang="en-US" sz="1100" b="1">
                <a:solidFill>
                  <a:schemeClr val="tx1"/>
                </a:solidFill>
                <a:latin typeface="Tenorite" pitchFamily="2" charset="0"/>
              </a:rPr>
              <a:t>i</a:t>
            </a:r>
            <a:r>
              <a:rPr lang="en-US" sz="1100">
                <a:solidFill>
                  <a:schemeClr val="tx1"/>
                </a:solidFill>
                <a:latin typeface="Tenorite" pitchFamily="2" charset="0"/>
              </a:rPr>
              <a:t>ste natus error sit voluptatem accusantium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Doloremque laudantium, totam rem aperiam, eaque ipsa quae ab illo inventore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Nemo enim ipsam voluptatem quia voluptas sit aspernatur </a:t>
            </a:r>
          </a:p>
        </p:txBody>
      </p:sp>
      <p:sp>
        <p:nvSpPr>
          <p:cNvPr id="13" name="Rectangle 12">
            <a:extLst>
              <a:ext uri="{FF2B5EF4-FFF2-40B4-BE49-F238E27FC236}">
                <a16:creationId xmlns:a16="http://schemas.microsoft.com/office/drawing/2014/main" id="{A51E428A-2BEC-ABB2-7766-08AF2EF194F4}"/>
              </a:ext>
            </a:extLst>
          </p:cNvPr>
          <p:cNvSpPr/>
          <p:nvPr/>
        </p:nvSpPr>
        <p:spPr>
          <a:xfrm>
            <a:off x="3613694" y="1778919"/>
            <a:ext cx="2216758" cy="1651734"/>
          </a:xfrm>
          <a:prstGeom prst="rect">
            <a:avLst/>
          </a:prstGeom>
        </p:spPr>
        <p:txBody>
          <a:bodyPr wrap="square" lIns="96000" rIns="96000">
            <a:spAutoFit/>
          </a:bodyPr>
          <a:lstStyle/>
          <a:p>
            <a:pPr marL="143996" indent="-143996" defTabSz="1625579">
              <a:spcBef>
                <a:spcPts val="800"/>
              </a:spcBef>
              <a:buClr>
                <a:schemeClr val="tx1"/>
              </a:buClr>
              <a:buFont typeface="Arial" panose="020B0604020202020204" pitchFamily="34" charset="0"/>
              <a:buChar char="•"/>
              <a:defRPr/>
            </a:pPr>
            <a:r>
              <a:rPr lang="es-ES" sz="1100">
                <a:solidFill>
                  <a:schemeClr val="tx1"/>
                </a:solidFill>
                <a:latin typeface="Tenorite" pitchFamily="2" charset="0"/>
              </a:rPr>
              <a:t>Lorem ipsum dolor sit a met</a:t>
            </a:r>
            <a:r>
              <a:rPr lang="en-US" sz="1100" b="1">
                <a:solidFill>
                  <a:schemeClr val="tx1"/>
                </a:solidFill>
                <a:latin typeface="Tenorite" pitchFamily="2" charset="0"/>
              </a:rPr>
              <a:t>i</a:t>
            </a:r>
            <a:r>
              <a:rPr lang="en-US" sz="1100">
                <a:solidFill>
                  <a:schemeClr val="tx1"/>
                </a:solidFill>
                <a:latin typeface="Tenorite" pitchFamily="2" charset="0"/>
              </a:rPr>
              <a:t>ste natus error sit voluptatem accusantium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Doloremque laudantium, totam rem aperiam, eaque ipsa quae ab illo inventore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Nemo enim ipsam voluptatem quia voluptas sit aspernatur </a:t>
            </a:r>
          </a:p>
        </p:txBody>
      </p:sp>
      <p:sp>
        <p:nvSpPr>
          <p:cNvPr id="16" name="Rectangle 15">
            <a:extLst>
              <a:ext uri="{FF2B5EF4-FFF2-40B4-BE49-F238E27FC236}">
                <a16:creationId xmlns:a16="http://schemas.microsoft.com/office/drawing/2014/main" id="{38683212-F6EE-380D-8361-EDB311A2A662}"/>
              </a:ext>
            </a:extLst>
          </p:cNvPr>
          <p:cNvSpPr/>
          <p:nvPr/>
        </p:nvSpPr>
        <p:spPr>
          <a:xfrm>
            <a:off x="892009" y="1778919"/>
            <a:ext cx="2216758" cy="1651734"/>
          </a:xfrm>
          <a:prstGeom prst="rect">
            <a:avLst/>
          </a:prstGeom>
        </p:spPr>
        <p:txBody>
          <a:bodyPr wrap="square" lIns="96000" rIns="96000">
            <a:spAutoFit/>
          </a:bodyPr>
          <a:lstStyle/>
          <a:p>
            <a:pPr marL="143996" indent="-143996" defTabSz="1625579">
              <a:spcBef>
                <a:spcPts val="800"/>
              </a:spcBef>
              <a:buClr>
                <a:schemeClr val="tx1"/>
              </a:buClr>
              <a:buFont typeface="Arial" panose="020B0604020202020204" pitchFamily="34" charset="0"/>
              <a:buChar char="•"/>
              <a:defRPr/>
            </a:pPr>
            <a:r>
              <a:rPr lang="es-ES" sz="1100">
                <a:solidFill>
                  <a:schemeClr val="tx1"/>
                </a:solidFill>
                <a:latin typeface="Tenorite" pitchFamily="2" charset="0"/>
              </a:rPr>
              <a:t>Lorem ipsum dolor sit a met</a:t>
            </a:r>
            <a:r>
              <a:rPr lang="en-US" sz="1100" b="1">
                <a:solidFill>
                  <a:schemeClr val="tx1"/>
                </a:solidFill>
                <a:latin typeface="Tenorite" pitchFamily="2" charset="0"/>
              </a:rPr>
              <a:t>i</a:t>
            </a:r>
            <a:r>
              <a:rPr lang="en-US" sz="1100">
                <a:solidFill>
                  <a:schemeClr val="tx1"/>
                </a:solidFill>
                <a:latin typeface="Tenorite" pitchFamily="2" charset="0"/>
              </a:rPr>
              <a:t>ste natus error sit voluptatem accusantium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Doloremque laudantium, totam rem aperiam, eaque ipsa quae ab illo inventore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Nemo enim ipsam voluptatem quia voluptas sit aspernatur </a:t>
            </a:r>
          </a:p>
        </p:txBody>
      </p:sp>
      <p:sp>
        <p:nvSpPr>
          <p:cNvPr id="19" name="Rectangle 18">
            <a:extLst>
              <a:ext uri="{FF2B5EF4-FFF2-40B4-BE49-F238E27FC236}">
                <a16:creationId xmlns:a16="http://schemas.microsoft.com/office/drawing/2014/main" id="{05A06A9E-A557-51FC-9372-A6A3395E6053}"/>
              </a:ext>
            </a:extLst>
          </p:cNvPr>
          <p:cNvSpPr/>
          <p:nvPr/>
        </p:nvSpPr>
        <p:spPr>
          <a:xfrm>
            <a:off x="9057063" y="4219218"/>
            <a:ext cx="2216758" cy="1651734"/>
          </a:xfrm>
          <a:prstGeom prst="rect">
            <a:avLst/>
          </a:prstGeom>
        </p:spPr>
        <p:txBody>
          <a:bodyPr wrap="square" lIns="96000" rIns="96000">
            <a:spAutoFit/>
          </a:bodyPr>
          <a:lstStyle/>
          <a:p>
            <a:pPr marL="143996" indent="-143996" defTabSz="1625579">
              <a:spcBef>
                <a:spcPts val="800"/>
              </a:spcBef>
              <a:buClr>
                <a:schemeClr val="tx1"/>
              </a:buClr>
              <a:buFont typeface="Arial" panose="020B0604020202020204" pitchFamily="34" charset="0"/>
              <a:buChar char="•"/>
              <a:defRPr/>
            </a:pPr>
            <a:r>
              <a:rPr lang="es-ES" sz="1100">
                <a:solidFill>
                  <a:schemeClr val="tx1"/>
                </a:solidFill>
                <a:latin typeface="Tenorite" pitchFamily="2" charset="0"/>
              </a:rPr>
              <a:t>Lorem ipsum dolor sit a met</a:t>
            </a:r>
            <a:r>
              <a:rPr lang="en-US" sz="1100" b="1">
                <a:solidFill>
                  <a:schemeClr val="tx1"/>
                </a:solidFill>
                <a:latin typeface="Tenorite" pitchFamily="2" charset="0"/>
              </a:rPr>
              <a:t>i</a:t>
            </a:r>
            <a:r>
              <a:rPr lang="en-US" sz="1100">
                <a:solidFill>
                  <a:schemeClr val="tx1"/>
                </a:solidFill>
                <a:latin typeface="Tenorite" pitchFamily="2" charset="0"/>
              </a:rPr>
              <a:t>ste natus error sit voluptatem accusantium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Doloremque laudantium, totam rem aperiam, eaque ipsa quae ab illo inventore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Nemo enim ipsam voluptatem quia voluptas sit aspernatur </a:t>
            </a:r>
          </a:p>
        </p:txBody>
      </p:sp>
      <p:sp>
        <p:nvSpPr>
          <p:cNvPr id="20" name="Rectangle 19">
            <a:extLst>
              <a:ext uri="{FF2B5EF4-FFF2-40B4-BE49-F238E27FC236}">
                <a16:creationId xmlns:a16="http://schemas.microsoft.com/office/drawing/2014/main" id="{53137279-1386-22BE-7934-9A631B98CA75}"/>
              </a:ext>
            </a:extLst>
          </p:cNvPr>
          <p:cNvSpPr/>
          <p:nvPr/>
        </p:nvSpPr>
        <p:spPr>
          <a:xfrm>
            <a:off x="6335379" y="4219218"/>
            <a:ext cx="2216758" cy="1651734"/>
          </a:xfrm>
          <a:prstGeom prst="rect">
            <a:avLst/>
          </a:prstGeom>
        </p:spPr>
        <p:txBody>
          <a:bodyPr wrap="square" lIns="96000" rIns="96000">
            <a:spAutoFit/>
          </a:bodyPr>
          <a:lstStyle/>
          <a:p>
            <a:pPr marL="143996" indent="-143996" defTabSz="1625579">
              <a:spcBef>
                <a:spcPts val="800"/>
              </a:spcBef>
              <a:buClr>
                <a:schemeClr val="tx1"/>
              </a:buClr>
              <a:buFont typeface="Arial" panose="020B0604020202020204" pitchFamily="34" charset="0"/>
              <a:buChar char="•"/>
              <a:defRPr/>
            </a:pPr>
            <a:r>
              <a:rPr lang="es-ES" sz="1100">
                <a:solidFill>
                  <a:schemeClr val="tx1"/>
                </a:solidFill>
                <a:latin typeface="Tenorite" pitchFamily="2" charset="0"/>
              </a:rPr>
              <a:t>Lorem ipsum dolor sit a met</a:t>
            </a:r>
            <a:r>
              <a:rPr lang="en-US" sz="1100" b="1">
                <a:solidFill>
                  <a:schemeClr val="tx1"/>
                </a:solidFill>
                <a:latin typeface="Tenorite" pitchFamily="2" charset="0"/>
              </a:rPr>
              <a:t>i</a:t>
            </a:r>
            <a:r>
              <a:rPr lang="en-US" sz="1100">
                <a:solidFill>
                  <a:schemeClr val="tx1"/>
                </a:solidFill>
                <a:latin typeface="Tenorite" pitchFamily="2" charset="0"/>
              </a:rPr>
              <a:t>ste natus error sit voluptatem accusantium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Doloremque laudantium, totam rem aperiam, eaque ipsa quae ab illo inventore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Nemo enim ipsam voluptatem quia voluptas sit aspernatur </a:t>
            </a:r>
          </a:p>
        </p:txBody>
      </p:sp>
      <p:sp>
        <p:nvSpPr>
          <p:cNvPr id="21" name="Rectangle 20">
            <a:extLst>
              <a:ext uri="{FF2B5EF4-FFF2-40B4-BE49-F238E27FC236}">
                <a16:creationId xmlns:a16="http://schemas.microsoft.com/office/drawing/2014/main" id="{A46A192A-8A25-3B0F-B21E-8D3A87CAA13C}"/>
              </a:ext>
            </a:extLst>
          </p:cNvPr>
          <p:cNvSpPr/>
          <p:nvPr/>
        </p:nvSpPr>
        <p:spPr>
          <a:xfrm>
            <a:off x="3613694" y="4219218"/>
            <a:ext cx="2216758" cy="1651734"/>
          </a:xfrm>
          <a:prstGeom prst="rect">
            <a:avLst/>
          </a:prstGeom>
        </p:spPr>
        <p:txBody>
          <a:bodyPr wrap="square" lIns="96000" rIns="96000">
            <a:spAutoFit/>
          </a:bodyPr>
          <a:lstStyle/>
          <a:p>
            <a:pPr marL="143996" indent="-143996" defTabSz="1625579">
              <a:spcBef>
                <a:spcPts val="800"/>
              </a:spcBef>
              <a:buClr>
                <a:schemeClr val="tx1"/>
              </a:buClr>
              <a:buFont typeface="Arial" panose="020B0604020202020204" pitchFamily="34" charset="0"/>
              <a:buChar char="•"/>
              <a:defRPr/>
            </a:pPr>
            <a:r>
              <a:rPr lang="es-ES" sz="1100">
                <a:solidFill>
                  <a:schemeClr val="tx1"/>
                </a:solidFill>
                <a:latin typeface="Tenorite" pitchFamily="2" charset="0"/>
              </a:rPr>
              <a:t>Lorem ipsum dolor sit a met</a:t>
            </a:r>
            <a:r>
              <a:rPr lang="en-US" sz="1100" b="1">
                <a:solidFill>
                  <a:schemeClr val="tx1"/>
                </a:solidFill>
                <a:latin typeface="Tenorite" pitchFamily="2" charset="0"/>
              </a:rPr>
              <a:t>i</a:t>
            </a:r>
            <a:r>
              <a:rPr lang="en-US" sz="1100">
                <a:solidFill>
                  <a:schemeClr val="tx1"/>
                </a:solidFill>
                <a:latin typeface="Tenorite" pitchFamily="2" charset="0"/>
              </a:rPr>
              <a:t>ste natus error sit voluptatem accusantium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Doloremque laudantium, totam rem aperiam, eaque ipsa quae ab illo inventore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Nemo enim ipsam voluptatem quia voluptas sit aspernatur </a:t>
            </a:r>
          </a:p>
        </p:txBody>
      </p:sp>
      <p:sp>
        <p:nvSpPr>
          <p:cNvPr id="22" name="Rectangle 21">
            <a:extLst>
              <a:ext uri="{FF2B5EF4-FFF2-40B4-BE49-F238E27FC236}">
                <a16:creationId xmlns:a16="http://schemas.microsoft.com/office/drawing/2014/main" id="{F1100A87-A929-3190-C2F1-A9C3F6295891}"/>
              </a:ext>
            </a:extLst>
          </p:cNvPr>
          <p:cNvSpPr/>
          <p:nvPr/>
        </p:nvSpPr>
        <p:spPr>
          <a:xfrm>
            <a:off x="892009" y="4219218"/>
            <a:ext cx="2216758" cy="1651734"/>
          </a:xfrm>
          <a:prstGeom prst="rect">
            <a:avLst/>
          </a:prstGeom>
        </p:spPr>
        <p:txBody>
          <a:bodyPr wrap="square" lIns="96000" rIns="96000">
            <a:spAutoFit/>
          </a:bodyPr>
          <a:lstStyle/>
          <a:p>
            <a:pPr marL="143996" indent="-143996" defTabSz="1625579">
              <a:spcBef>
                <a:spcPts val="800"/>
              </a:spcBef>
              <a:buClr>
                <a:schemeClr val="tx1"/>
              </a:buClr>
              <a:buFont typeface="Arial" panose="020B0604020202020204" pitchFamily="34" charset="0"/>
              <a:buChar char="•"/>
              <a:defRPr/>
            </a:pPr>
            <a:r>
              <a:rPr lang="es-ES" sz="1100">
                <a:solidFill>
                  <a:schemeClr val="tx1"/>
                </a:solidFill>
                <a:latin typeface="Tenorite" pitchFamily="2" charset="0"/>
              </a:rPr>
              <a:t>Lorem ipsum dolor sit a met</a:t>
            </a:r>
            <a:r>
              <a:rPr lang="en-US" sz="1100" b="1">
                <a:solidFill>
                  <a:schemeClr val="tx1"/>
                </a:solidFill>
                <a:latin typeface="Tenorite" pitchFamily="2" charset="0"/>
              </a:rPr>
              <a:t>i</a:t>
            </a:r>
            <a:r>
              <a:rPr lang="en-US" sz="1100">
                <a:solidFill>
                  <a:schemeClr val="tx1"/>
                </a:solidFill>
                <a:latin typeface="Tenorite" pitchFamily="2" charset="0"/>
              </a:rPr>
              <a:t>ste natus error sit voluptatem accusantium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Doloremque laudantium, totam rem aperiam, eaque ipsa quae ab illo inventore </a:t>
            </a:r>
          </a:p>
          <a:p>
            <a:pPr marL="143996" indent="-143996" defTabSz="1625579">
              <a:spcBef>
                <a:spcPts val="800"/>
              </a:spcBef>
              <a:buClr>
                <a:schemeClr val="tx1"/>
              </a:buClr>
              <a:buFont typeface="Arial" panose="020B0604020202020204" pitchFamily="34" charset="0"/>
              <a:buChar char="•"/>
              <a:defRPr/>
            </a:pPr>
            <a:r>
              <a:rPr lang="en-US" sz="1100">
                <a:solidFill>
                  <a:schemeClr val="tx1"/>
                </a:solidFill>
                <a:latin typeface="Tenorite" pitchFamily="2" charset="0"/>
              </a:rPr>
              <a:t>Nemo enim ipsam voluptatem quia voluptas sit aspernatur </a:t>
            </a:r>
          </a:p>
        </p:txBody>
      </p:sp>
      <p:sp>
        <p:nvSpPr>
          <p:cNvPr id="25" name="Slide Number Placeholder 1">
            <a:extLst>
              <a:ext uri="{FF2B5EF4-FFF2-40B4-BE49-F238E27FC236}">
                <a16:creationId xmlns:a16="http://schemas.microsoft.com/office/drawing/2014/main" id="{4DF7E060-45AE-26B6-17BA-8638515832E3}"/>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103</a:t>
            </a:fld>
            <a:endParaRPr lang="en-US" sz="700">
              <a:latin typeface="Tenorite" pitchFamily="2" charset="0"/>
            </a:endParaRPr>
          </a:p>
        </p:txBody>
      </p:sp>
      <p:sp>
        <p:nvSpPr>
          <p:cNvPr id="4" name="Slide Number Placeholder 3">
            <a:extLst>
              <a:ext uri="{FF2B5EF4-FFF2-40B4-BE49-F238E27FC236}">
                <a16:creationId xmlns:a16="http://schemas.microsoft.com/office/drawing/2014/main" id="{65F86CDE-B708-9921-8322-D13C253D1284}"/>
              </a:ext>
            </a:extLst>
          </p:cNvPr>
          <p:cNvSpPr>
            <a:spLocks noGrp="1"/>
          </p:cNvSpPr>
          <p:nvPr>
            <p:ph type="sldNum" sz="quarter" idx="4"/>
          </p:nvPr>
        </p:nvSpPr>
        <p:spPr/>
        <p:txBody>
          <a:bodyPr/>
          <a:lstStyle/>
          <a:p>
            <a:fld id="{86CB4B4D-7CA3-9044-876B-883B54F8677D}" type="slidenum">
              <a:rPr lang="en-US" noProof="0" smtClean="0"/>
              <a:pPr/>
              <a:t>103</a:t>
            </a:fld>
            <a:endParaRPr lang="en-US" noProof="0"/>
          </a:p>
        </p:txBody>
      </p:sp>
      <p:sp>
        <p:nvSpPr>
          <p:cNvPr id="5" name="TextBox 4">
            <a:extLst>
              <a:ext uri="{FF2B5EF4-FFF2-40B4-BE49-F238E27FC236}">
                <a16:creationId xmlns:a16="http://schemas.microsoft.com/office/drawing/2014/main" id="{CB8F2E97-92C3-734E-EC74-B3E9C87045B9}"/>
              </a:ext>
            </a:extLst>
          </p:cNvPr>
          <p:cNvSpPr txBox="1"/>
          <p:nvPr/>
        </p:nvSpPr>
        <p:spPr>
          <a:xfrm>
            <a:off x="1779179" y="1965480"/>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Tree>
    <p:extLst>
      <p:ext uri="{BB962C8B-B14F-4D97-AF65-F5344CB8AC3E}">
        <p14:creationId xmlns:p14="http://schemas.microsoft.com/office/powerpoint/2010/main" val="19084201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3A1B50B0-4A60-28E4-6774-494C93CEBA6B}"/>
              </a:ext>
            </a:extLst>
          </p:cNvPr>
          <p:cNvGraphicFramePr/>
          <p:nvPr>
            <p:extLst>
              <p:ext uri="{D42A27DB-BD31-4B8C-83A1-F6EECF244321}">
                <p14:modId xmlns:p14="http://schemas.microsoft.com/office/powerpoint/2010/main" val="2558858413"/>
              </p:ext>
            </p:extLst>
          </p:nvPr>
        </p:nvGraphicFramePr>
        <p:xfrm>
          <a:off x="602674" y="1066800"/>
          <a:ext cx="11132124" cy="4872248"/>
        </p:xfrm>
        <a:graphic>
          <a:graphicData uri="http://schemas.openxmlformats.org/drawingml/2006/table">
            <a:tbl>
              <a:tblPr firstRow="1" bandRow="1">
                <a:tableStyleId>{4C3C2611-4C71-4FC5-86AE-919BDF0F9419}</a:tableStyleId>
              </a:tblPr>
              <a:tblGrid>
                <a:gridCol w="1156456">
                  <a:extLst>
                    <a:ext uri="{9D8B030D-6E8A-4147-A177-3AD203B41FA5}">
                      <a16:colId xmlns:a16="http://schemas.microsoft.com/office/drawing/2014/main" val="20000"/>
                    </a:ext>
                  </a:extLst>
                </a:gridCol>
                <a:gridCol w="2156655">
                  <a:extLst>
                    <a:ext uri="{9D8B030D-6E8A-4147-A177-3AD203B41FA5}">
                      <a16:colId xmlns:a16="http://schemas.microsoft.com/office/drawing/2014/main" val="20001"/>
                    </a:ext>
                  </a:extLst>
                </a:gridCol>
                <a:gridCol w="1239121">
                  <a:extLst>
                    <a:ext uri="{9D8B030D-6E8A-4147-A177-3AD203B41FA5}">
                      <a16:colId xmlns:a16="http://schemas.microsoft.com/office/drawing/2014/main" val="20002"/>
                    </a:ext>
                  </a:extLst>
                </a:gridCol>
                <a:gridCol w="1231279">
                  <a:extLst>
                    <a:ext uri="{9D8B030D-6E8A-4147-A177-3AD203B41FA5}">
                      <a16:colId xmlns:a16="http://schemas.microsoft.com/office/drawing/2014/main" val="20003"/>
                    </a:ext>
                  </a:extLst>
                </a:gridCol>
                <a:gridCol w="2572355">
                  <a:extLst>
                    <a:ext uri="{9D8B030D-6E8A-4147-A177-3AD203B41FA5}">
                      <a16:colId xmlns:a16="http://schemas.microsoft.com/office/drawing/2014/main" val="3613441725"/>
                    </a:ext>
                  </a:extLst>
                </a:gridCol>
                <a:gridCol w="2046904">
                  <a:extLst>
                    <a:ext uri="{9D8B030D-6E8A-4147-A177-3AD203B41FA5}">
                      <a16:colId xmlns:a16="http://schemas.microsoft.com/office/drawing/2014/main" val="2130394417"/>
                    </a:ext>
                  </a:extLst>
                </a:gridCol>
                <a:gridCol w="729354">
                  <a:extLst>
                    <a:ext uri="{9D8B030D-6E8A-4147-A177-3AD203B41FA5}">
                      <a16:colId xmlns:a16="http://schemas.microsoft.com/office/drawing/2014/main" val="3775688058"/>
                    </a:ext>
                  </a:extLst>
                </a:gridCol>
              </a:tblGrid>
              <a:tr h="655195">
                <a:tc>
                  <a:txBody>
                    <a:bodyPr/>
                    <a:lstStyle/>
                    <a:p>
                      <a:pPr indent="0" algn="ctr">
                        <a:defRPr sz="1100" b="0" spc="0">
                          <a:ln w="9525" cap="flat">
                            <a:solidFill>
                              <a:srgbClr val="FFFFFF"/>
                            </a:solidFill>
                            <a:prstDash val="solid"/>
                            <a:round/>
                          </a:ln>
                          <a:sym typeface="Tenorite Bold"/>
                        </a:defRPr>
                      </a:pPr>
                      <a:endParaRPr lang="en-US" sz="1200" noProof="0">
                        <a:latin typeface=""/>
                      </a:endParaRP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600" b="1" i="0" kern="0" spc="0" noProof="0">
                          <a:solidFill>
                            <a:srgbClr val="FFFFFF"/>
                          </a:solidFill>
                          <a:latin typeface="Tenorite" pitchFamily="2" charset="0"/>
                          <a:ea typeface="Tenorite Bold"/>
                          <a:cs typeface="Arial" panose="020B0604020202020204" pitchFamily="34" charset="0"/>
                          <a:sym typeface="Helvetica"/>
                        </a:rPr>
                        <a:t>Business and IT Users</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41954"/>
                    </a:solidFill>
                  </a:tcPr>
                </a:tc>
                <a:tc hMerge="1">
                  <a:txBody>
                    <a:bodyPr/>
                    <a:lstStyle/>
                    <a:p>
                      <a:pPr indent="0">
                        <a:defRPr sz="1100" b="0" spc="0">
                          <a:latin typeface="+mn-lt"/>
                          <a:ea typeface="+mn-ea"/>
                          <a:cs typeface="+mn-cs"/>
                        </a:defRPr>
                      </a:pPr>
                      <a:endParaRPr>
                        <a:latin typeface="Tenorite" pitchFamily="2" charset="0"/>
                      </a:endParaRPr>
                    </a:p>
                  </a:txBody>
                  <a:tcPr marL="83174" marR="83174" marT="83174" marB="83174" horzOverflow="overflow">
                    <a:lnT w="12700">
                      <a:miter lim="400000"/>
                    </a:lnT>
                    <a:lnB w="12700">
                      <a:miter lim="400000"/>
                    </a:lnB>
                    <a:solidFill>
                      <a:srgbClr val="341954"/>
                    </a:solidFill>
                  </a:tcPr>
                </a:tc>
                <a:tc hMerge="1">
                  <a:txBody>
                    <a:bodyPr/>
                    <a:lstStyle/>
                    <a:p>
                      <a:pPr indent="0">
                        <a:defRPr sz="1100" b="0" spc="0">
                          <a:latin typeface="+mn-lt"/>
                          <a:ea typeface="+mn-ea"/>
                          <a:cs typeface="+mn-cs"/>
                        </a:defRPr>
                      </a:pPr>
                      <a:endParaRPr>
                        <a:latin typeface="Tenorite" pitchFamily="2" charset="0"/>
                      </a:endParaRPr>
                    </a:p>
                  </a:txBody>
                  <a:tcPr marL="83174" marR="83174" marT="83174" marB="83174" horzOverflow="overflow">
                    <a:lnT w="12700">
                      <a:miter lim="400000"/>
                    </a:lnT>
                    <a:lnB w="12700">
                      <a:miter lim="400000"/>
                    </a:lnB>
                    <a:solidFill>
                      <a:srgbClr val="341954"/>
                    </a:solidFill>
                  </a:tcPr>
                </a:tc>
                <a:tc hMerge="1">
                  <a:txBody>
                    <a:bodyPr/>
                    <a:lstStyle/>
                    <a:p>
                      <a:pPr indent="0">
                        <a:defRPr sz="1100" b="0" spc="0">
                          <a:latin typeface="+mn-lt"/>
                          <a:ea typeface="+mn-ea"/>
                          <a:cs typeface="+mn-cs"/>
                        </a:defRPr>
                      </a:pPr>
                      <a:endParaRPr>
                        <a:latin typeface="Tenorite" pitchFamily="2" charset="0"/>
                      </a:endParaRPr>
                    </a:p>
                  </a:txBody>
                  <a:tcPr marL="83174" marR="83174" marT="83174" marB="83174" horzOverflow="overflow">
                    <a:lnT w="12700">
                      <a:miter lim="400000"/>
                    </a:lnT>
                    <a:lnB w="12700">
                      <a:noFill/>
                      <a:miter lim="400000"/>
                    </a:lnB>
                    <a:solidFill>
                      <a:srgbClr val="341954"/>
                    </a:solidFill>
                  </a:tcPr>
                </a:tc>
                <a:tc hMerge="1">
                  <a:txBody>
                    <a:bodyPr/>
                    <a:lstStyle/>
                    <a:p>
                      <a:pPr indent="0">
                        <a:defRPr sz="1100" b="0" spc="0">
                          <a:latin typeface="+mn-lt"/>
                          <a:ea typeface="+mn-ea"/>
                          <a:cs typeface="+mn-cs"/>
                        </a:defRPr>
                      </a:pPr>
                      <a:endParaRPr>
                        <a:latin typeface="Tenorite" pitchFamily="2" charset="0"/>
                      </a:endParaRPr>
                    </a:p>
                  </a:txBody>
                  <a:tcPr marL="83174" marR="83174" marT="83174" marB="83174" horzOverflow="overflow">
                    <a:lnR w="12700">
                      <a:miter lim="400000"/>
                    </a:lnR>
                    <a:lnT w="12700">
                      <a:miter lim="400000"/>
                    </a:lnT>
                    <a:lnB w="12700">
                      <a:noFill/>
                      <a:miter lim="400000"/>
                    </a:lnB>
                    <a:solidFill>
                      <a:srgbClr val="341954"/>
                    </a:solidFill>
                  </a:tcPr>
                </a:tc>
                <a:tc hMerge="1">
                  <a:txBody>
                    <a:bodyPr/>
                    <a:lstStyle/>
                    <a:p>
                      <a:endParaRPr lang="es-AR"/>
                    </a:p>
                  </a:txBody>
                  <a:tcPr/>
                </a:tc>
                <a:extLst>
                  <a:ext uri="{0D108BD9-81ED-4DB2-BD59-A6C34878D82A}">
                    <a16:rowId xmlns:a16="http://schemas.microsoft.com/office/drawing/2014/main" val="10000"/>
                  </a:ext>
                </a:extLst>
              </a:tr>
              <a:tr h="429040">
                <a:tc>
                  <a:txBody>
                    <a:bodyPr/>
                    <a:lstStyle/>
                    <a:p>
                      <a:pPr indent="0" algn="ctr">
                        <a:defRPr sz="1800" spc="0"/>
                      </a:pPr>
                      <a:endParaRPr lang="en-US" sz="1200" noProof="0">
                        <a:solidFill>
                          <a:srgbClr val="FFFFFF"/>
                        </a:solidFill>
                        <a:latin typeface=""/>
                      </a:endParaRP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100" spc="0"/>
                      </a:pPr>
                      <a:r>
                        <a:rPr lang="en-US" sz="1400" kern="0" noProof="0">
                          <a:solidFill>
                            <a:srgbClr val="FFFFFF"/>
                          </a:solidFill>
                          <a:latin typeface="Tenorite" pitchFamily="2" charset="0"/>
                          <a:cs typeface="Arial" panose="020B0604020202020204" pitchFamily="34" charset="0"/>
                          <a:sym typeface="Helvetica"/>
                        </a:rPr>
                        <a:t>Service Desk</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A4CB9"/>
                    </a:solidFill>
                  </a:tcPr>
                </a:tc>
                <a:tc hMerge="1">
                  <a:txBody>
                    <a:bodyPr/>
                    <a:lstStyle/>
                    <a:p>
                      <a:pPr indent="0">
                        <a:defRPr sz="1800" spc="0"/>
                      </a:pPr>
                      <a:endParaRPr sz="1100">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miter lim="400000"/>
                    </a:lnT>
                    <a:lnB w="12700" cap="flat" cmpd="sng" algn="ctr">
                      <a:solidFill>
                        <a:srgbClr val="341954"/>
                      </a:solidFill>
                      <a:prstDash val="solid"/>
                      <a:round/>
                      <a:headEnd type="none" w="med" len="med"/>
                      <a:tailEnd type="none" w="med" len="med"/>
                    </a:lnB>
                    <a:noFill/>
                  </a:tcPr>
                </a:tc>
                <a:tc hMerge="1">
                  <a:txBody>
                    <a:bodyPr/>
                    <a:lstStyle/>
                    <a:p>
                      <a:pPr indent="0">
                        <a:defRPr sz="11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miter lim="400000"/>
                    </a:lnT>
                    <a:lnB w="12700" cap="flat" cmpd="sng" algn="ctr">
                      <a:solidFill>
                        <a:srgbClr val="341954"/>
                      </a:solidFill>
                      <a:prstDash val="solid"/>
                      <a:round/>
                      <a:headEnd type="none" w="med" len="med"/>
                      <a:tailEnd type="none" w="med" len="med"/>
                    </a:lnB>
                    <a:noFill/>
                  </a:tcPr>
                </a:tc>
                <a:tc hMerge="1">
                  <a:txBody>
                    <a:bodyPr/>
                    <a:lstStyle/>
                    <a:p>
                      <a:pPr indent="0">
                        <a:defRPr sz="11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noFill/>
                      <a:miter lim="400000"/>
                    </a:lnT>
                    <a:lnB w="12700" cap="flat" cmpd="sng" algn="ctr">
                      <a:solidFill>
                        <a:srgbClr val="341954"/>
                      </a:solidFill>
                      <a:prstDash val="solid"/>
                      <a:round/>
                      <a:headEnd type="none" w="med" len="med"/>
                      <a:tailEnd type="none" w="med" len="med"/>
                    </a:lnB>
                    <a:noFill/>
                  </a:tcPr>
                </a:tc>
                <a:tc hMerge="1">
                  <a:txBody>
                    <a:bodyPr/>
                    <a:lstStyle/>
                    <a:p>
                      <a:pPr indent="0">
                        <a:defRPr sz="11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a:miter lim="400000"/>
                    </a:lnR>
                    <a:lnT w="12700">
                      <a:noFill/>
                      <a:miter lim="400000"/>
                    </a:lnT>
                    <a:lnB w="12700" cap="flat" cmpd="sng" algn="ctr">
                      <a:solidFill>
                        <a:srgbClr val="341954"/>
                      </a:solidFill>
                      <a:prstDash val="solid"/>
                      <a:round/>
                      <a:headEnd type="none" w="med" len="med"/>
                      <a:tailEnd type="none" w="med" len="med"/>
                    </a:lnB>
                    <a:noFill/>
                  </a:tcPr>
                </a:tc>
                <a:tc hMerge="1">
                  <a:txBody>
                    <a:bodyPr/>
                    <a:lstStyle/>
                    <a:p>
                      <a:endParaRPr lang="es-AR"/>
                    </a:p>
                  </a:txBody>
                  <a:tcPr/>
                </a:tc>
                <a:extLst>
                  <a:ext uri="{0D108BD9-81ED-4DB2-BD59-A6C34878D82A}">
                    <a16:rowId xmlns:a16="http://schemas.microsoft.com/office/drawing/2014/main" val="10001"/>
                  </a:ext>
                </a:extLst>
              </a:tr>
              <a:tr h="350831">
                <a:tc>
                  <a:txBody>
                    <a:bodyPr/>
                    <a:lstStyle/>
                    <a:p>
                      <a:pPr indent="0" algn="ctr">
                        <a:defRPr sz="1100" spc="0">
                          <a:solidFill>
                            <a:srgbClr val="FFFFFF"/>
                          </a:solidFill>
                        </a:defRPr>
                      </a:pPr>
                      <a:endParaRPr lang="en-US" sz="1200" noProof="0">
                        <a:latin typeface=""/>
                      </a:endParaRP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gridSpan="6">
                  <a:txBody>
                    <a:bodyPr/>
                    <a:lstStyle/>
                    <a:p>
                      <a:pPr algn="ctr" defTabSz="237973">
                        <a:tabLst>
                          <a:tab pos="84714" algn="l"/>
                          <a:tab pos="177128" algn="l"/>
                          <a:tab pos="284944" algn="l"/>
                          <a:tab pos="369657" algn="l"/>
                          <a:tab pos="462071" algn="l"/>
                          <a:tab pos="562187" algn="l"/>
                          <a:tab pos="654602" algn="l"/>
                          <a:tab pos="754716" algn="l"/>
                          <a:tab pos="847131" algn="l"/>
                          <a:tab pos="939545" algn="l"/>
                          <a:tab pos="1039661" algn="l"/>
                          <a:tab pos="1132074" algn="l"/>
                        </a:tabLst>
                        <a:defRPr/>
                      </a:pPr>
                      <a:r>
                        <a:rPr lang="en-US" sz="1100" kern="0" noProof="0">
                          <a:solidFill>
                            <a:srgbClr val="FFFFFF"/>
                          </a:solidFill>
                          <a:latin typeface="Tenorite" pitchFamily="2" charset="0"/>
                          <a:cs typeface="Arial" panose="020B0604020202020204" pitchFamily="34" charset="0"/>
                          <a:sym typeface="Helvetica"/>
                        </a:rPr>
                        <a:t>L1 Team for End-User Support, Including Response to Calls and Answering ‘how-to’ Questions </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A4CB9"/>
                    </a:solid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a:miter lim="400000"/>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endParaRPr lang="es-AR"/>
                    </a:p>
                  </a:txBody>
                  <a:tcPr/>
                </a:tc>
                <a:extLst>
                  <a:ext uri="{0D108BD9-81ED-4DB2-BD59-A6C34878D82A}">
                    <a16:rowId xmlns:a16="http://schemas.microsoft.com/office/drawing/2014/main" val="10002"/>
                  </a:ext>
                </a:extLst>
              </a:tr>
              <a:tr h="484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100" spc="0">
                          <a:solidFill>
                            <a:srgbClr val="FFFFFF"/>
                          </a:solidFill>
                        </a:defRPr>
                      </a:pPr>
                      <a:r>
                        <a:rPr lang="en-US" sz="1400" b="1" kern="0" noProof="0">
                          <a:solidFill>
                            <a:schemeClr val="bg1"/>
                          </a:solidFill>
                          <a:latin typeface="Tenorite" pitchFamily="2" charset="0"/>
                          <a:cs typeface="Arial" panose="020B0604020202020204" pitchFamily="34" charset="0"/>
                          <a:sym typeface="Helvetica"/>
                        </a:rPr>
                        <a:t>L1.5</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5B7"/>
                    </a:solidFill>
                  </a:tcPr>
                </a:tc>
                <a:tc gridSpan="2">
                  <a:txBody>
                    <a:bodyPr/>
                    <a:lstStyle/>
                    <a:p>
                      <a:pPr algn="ctr" defTabSz="1219200">
                        <a:defRPr/>
                      </a:pPr>
                      <a:r>
                        <a:rPr lang="en-US" sz="1200" kern="0" noProof="0">
                          <a:solidFill>
                            <a:srgbClr val="FFFFFF"/>
                          </a:solidFill>
                          <a:latin typeface="Tenorite" pitchFamily="2" charset="0"/>
                          <a:cs typeface="Arial" panose="020B0604020202020204" pitchFamily="34" charset="0"/>
                          <a:sym typeface="Helvetica"/>
                        </a:rPr>
                        <a:t>L1.5, SOP based </a:t>
                      </a:r>
                    </a:p>
                    <a:p>
                      <a:pPr algn="ctr" defTabSz="1219200">
                        <a:defRPr/>
                      </a:pPr>
                      <a:r>
                        <a:rPr lang="en-US" sz="1200" kern="0" noProof="0">
                          <a:solidFill>
                            <a:srgbClr val="FFFFFF"/>
                          </a:solidFill>
                          <a:latin typeface="Tenorite" pitchFamily="2" charset="0"/>
                          <a:cs typeface="Arial" panose="020B0604020202020204" pitchFamily="34" charset="0"/>
                          <a:sym typeface="Helvetica"/>
                        </a:rPr>
                        <a:t>e2e Automated Monitoring</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5B7"/>
                    </a:solid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gridSpan="2">
                  <a:txBody>
                    <a:bodyPr/>
                    <a:lstStyle/>
                    <a:p>
                      <a:pPr algn="ctr" defTabSz="812649">
                        <a:defRPr/>
                      </a:pPr>
                      <a:r>
                        <a:rPr lang="en-US" sz="1200" kern="0" noProof="0">
                          <a:solidFill>
                            <a:srgbClr val="FFFFFF"/>
                          </a:solidFill>
                          <a:latin typeface="Tenorite" pitchFamily="2" charset="0"/>
                          <a:ea typeface="Helvetica Neue" panose="02000503000000020004" pitchFamily="2" charset="0"/>
                          <a:cs typeface="Arial" panose="020B0604020202020204" pitchFamily="34" charset="0"/>
                          <a:sym typeface="Helvetica"/>
                        </a:rPr>
                        <a:t>Cross Functional Services</a:t>
                      </a:r>
                    </a:p>
                    <a:p>
                      <a:pPr algn="ctr" defTabSz="812649">
                        <a:defRPr/>
                      </a:pPr>
                      <a:r>
                        <a:rPr lang="en-US" sz="1200" kern="0" noProof="0">
                          <a:solidFill>
                            <a:srgbClr val="FFFFFF"/>
                          </a:solidFill>
                          <a:latin typeface="Tenorite" pitchFamily="2" charset="0"/>
                          <a:ea typeface="Helvetica Neue" panose="02000503000000020004" pitchFamily="2" charset="0"/>
                          <a:cs typeface="Arial" panose="020B0604020202020204" pitchFamily="34" charset="0"/>
                          <a:sym typeface="Helvetica"/>
                        </a:rPr>
                        <a:t>ITSM Maturity, Lean Adoption </a:t>
                      </a:r>
                      <a:endParaRPr lang="en-US" sz="1200" kern="0" noProof="0">
                        <a:solidFill>
                          <a:srgbClr val="FFFFFF"/>
                        </a:solidFill>
                        <a:latin typeface="Tenorite" pitchFamily="2" charset="0"/>
                        <a:cs typeface="Arial" panose="020B0604020202020204" pitchFamily="34" charset="0"/>
                        <a:sym typeface="Helvetica"/>
                      </a:endParaRP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5B7"/>
                    </a:solid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gridSpan="2">
                  <a:txBody>
                    <a:bodyPr/>
                    <a:lstStyle/>
                    <a:p>
                      <a:pPr indent="0" algn="ctr">
                        <a:defRPr sz="800" spc="0"/>
                      </a:pPr>
                      <a:r>
                        <a:rPr lang="en-US" sz="1200" kern="0" noProof="0">
                          <a:solidFill>
                            <a:srgbClr val="FFFFFF"/>
                          </a:solidFill>
                          <a:latin typeface="Tenorite" pitchFamily="2" charset="0"/>
                          <a:ea typeface="Helvetica Neue" panose="02000503000000020004" pitchFamily="2" charset="0"/>
                          <a:cs typeface="Arial" panose="020B0604020202020204" pitchFamily="34" charset="0"/>
                          <a:sym typeface="Helvetica"/>
                        </a:rPr>
                        <a:t>Leverage &lt;Client&gt; existing tools to build automation use cases</a:t>
                      </a:r>
                      <a:endParaRPr lang="en-US" sz="1200" noProof="0">
                        <a:latin typeface="Tenorite" pitchFamily="2" charset="0"/>
                      </a:endParaRP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5B7"/>
                    </a:solidFill>
                  </a:tcPr>
                </a:tc>
                <a:tc hMerge="1">
                  <a:txBody>
                    <a:bodyPr/>
                    <a:lstStyle/>
                    <a:p>
                      <a:endParaRPr lang="es-AR"/>
                    </a:p>
                  </a:txBody>
                  <a:tcPr/>
                </a:tc>
                <a:extLst>
                  <a:ext uri="{0D108BD9-81ED-4DB2-BD59-A6C34878D82A}">
                    <a16:rowId xmlns:a16="http://schemas.microsoft.com/office/drawing/2014/main" val="10003"/>
                  </a:ext>
                </a:extLst>
              </a:tr>
              <a:tr h="484179">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100" spc="0">
                          <a:solidFill>
                            <a:srgbClr val="FFFFFF"/>
                          </a:solidFill>
                        </a:defRPr>
                      </a:pPr>
                      <a:r>
                        <a:rPr lang="en-US" sz="1400" b="1" kern="0" noProof="0">
                          <a:solidFill>
                            <a:schemeClr val="bg1"/>
                          </a:solidFill>
                          <a:latin typeface="Tenorite" pitchFamily="2" charset="0"/>
                          <a:cs typeface="Arial" panose="020B0604020202020204" pitchFamily="34" charset="0"/>
                          <a:sym typeface="Helvetica"/>
                        </a:rPr>
                        <a:t>L2, L3</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5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200" kern="0" noProof="0">
                          <a:solidFill>
                            <a:srgbClr val="FFFFFF"/>
                          </a:solidFill>
                          <a:latin typeface="Tenorite" pitchFamily="2" charset="0"/>
                          <a:cs typeface="Arial" panose="020B0604020202020204" pitchFamily="34" charset="0"/>
                          <a:sym typeface="Helvetica"/>
                        </a:rPr>
                        <a:t>Operations</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rgbClr val="0095B7"/>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200" kern="0" noProof="0">
                          <a:solidFill>
                            <a:srgbClr val="FFFFFF"/>
                          </a:solidFill>
                          <a:latin typeface="Tenorite" pitchFamily="2" charset="0"/>
                          <a:cs typeface="Arial" panose="020B0604020202020204" pitchFamily="34" charset="0"/>
                          <a:sym typeface="Helvetica"/>
                        </a:rPr>
                        <a:t>Logistics</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rgbClr val="0095B7"/>
                    </a:solid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200" kern="0" noProof="0">
                          <a:solidFill>
                            <a:srgbClr val="FFFFFF"/>
                          </a:solidFill>
                          <a:latin typeface="Tenorite" pitchFamily="2" charset="0"/>
                          <a:cs typeface="Arial" panose="020B0604020202020204" pitchFamily="34" charset="0"/>
                          <a:sym typeface="Helvetica"/>
                        </a:rPr>
                        <a:t>Supply Chain</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rgbClr val="0095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200" kern="0" noProof="0">
                          <a:solidFill>
                            <a:schemeClr val="bg1"/>
                          </a:solidFill>
                          <a:latin typeface="Tenorite" pitchFamily="2" charset="0"/>
                          <a:cs typeface="Arial" panose="020B0604020202020204" pitchFamily="34" charset="0"/>
                          <a:sym typeface="Helvetica"/>
                        </a:rPr>
                        <a:t>Finance</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rgbClr val="0095B7"/>
                    </a:solidFill>
                  </a:tcPr>
                </a:tc>
                <a:tc>
                  <a:txBody>
                    <a:bodyPr/>
                    <a:lstStyle/>
                    <a:p>
                      <a:pPr indent="0" algn="ctr">
                        <a:defRPr sz="800" spc="0"/>
                      </a:pPr>
                      <a:r>
                        <a:rPr lang="es-ES" sz="1200">
                          <a:solidFill>
                            <a:schemeClr val="bg1"/>
                          </a:solidFill>
                          <a:latin typeface=""/>
                        </a:rPr>
                        <a:t>…</a:t>
                      </a:r>
                      <a:endParaRPr sz="1200">
                        <a:solidFill>
                          <a:schemeClr val="bg1"/>
                        </a:solidFill>
                        <a:latin typeface=""/>
                      </a:endParaRPr>
                    </a:p>
                  </a:txBody>
                  <a:tcPr marL="83174" marR="83174" marT="83174" marB="83174" anchor="ctr" horzOverflow="overflow">
                    <a:lnL w="38100" cap="flat" cmpd="sng" algn="ctr">
                      <a:solidFill>
                        <a:schemeClr val="bg1"/>
                      </a:solidFill>
                      <a:prstDash val="solid"/>
                      <a:round/>
                      <a:headEnd type="none" w="med" len="med"/>
                      <a:tailEnd type="none" w="med" len="med"/>
                    </a:lnL>
                    <a:lnR w="12700">
                      <a:miter lim="400000"/>
                    </a:lnR>
                    <a:lnT w="38100" cap="flat" cmpd="sng" algn="ctr">
                      <a:solidFill>
                        <a:schemeClr val="bg1"/>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solidFill>
                      <a:srgbClr val="0095B7"/>
                    </a:solidFill>
                  </a:tcPr>
                </a:tc>
                <a:extLst>
                  <a:ext uri="{0D108BD9-81ED-4DB2-BD59-A6C34878D82A}">
                    <a16:rowId xmlns:a16="http://schemas.microsoft.com/office/drawing/2014/main" val="3771813782"/>
                  </a:ext>
                </a:extLst>
              </a:tr>
              <a:tr h="484179">
                <a:tc vMerge="1">
                  <a:txBody>
                    <a:bodyPr/>
                    <a:lstStyle/>
                    <a:p>
                      <a:pPr indent="0">
                        <a:defRPr sz="1100" spc="0">
                          <a:solidFill>
                            <a:srgbClr val="FFFFFF"/>
                          </a:solidFill>
                        </a:defRPr>
                      </a:pPr>
                      <a:endParaRPr>
                        <a:latin typeface="Tenorite" pitchFamily="2" charset="0"/>
                      </a:endParaRPr>
                    </a:p>
                  </a:txBody>
                  <a:tcPr marL="83174" marR="83174" marT="83174" marB="83174" horzOverflow="overflow">
                    <a:lnL w="12700">
                      <a:miter lim="400000"/>
                    </a:lnL>
                    <a:lnR w="12700">
                      <a:noFill/>
                      <a:miter lim="400000"/>
                    </a:lnR>
                    <a:solidFill>
                      <a:srgbClr val="341954"/>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200" kern="0" noProof="0">
                          <a:solidFill>
                            <a:srgbClr val="E7E6E6">
                              <a:lumMod val="10000"/>
                            </a:srgbClr>
                          </a:solidFill>
                          <a:latin typeface="Tenorite" pitchFamily="2" charset="0"/>
                          <a:cs typeface="Arial" panose="020B0604020202020204" pitchFamily="34" charset="0"/>
                          <a:sym typeface="Helvetica"/>
                        </a:rPr>
                        <a:t>L2, L3 </a:t>
                      </a:r>
                    </a:p>
                  </a:txBody>
                  <a:tcPr marL="83174" marR="83174" marT="83174" marB="83174" anchor="ctr" horzOverflow="overflow">
                    <a:lnL w="38100" cap="flat" cmpd="sng" algn="ctr">
                      <a:solidFill>
                        <a:schemeClr val="bg1">
                          <a:lumMod val="85000"/>
                        </a:schemeClr>
                      </a:solidFill>
                      <a:prstDash val="solid"/>
                      <a:round/>
                      <a:headEnd type="none" w="med" len="med"/>
                      <a:tailEnd type="none" w="med" len="med"/>
                    </a:lnL>
                    <a:lnR w="38100" cap="flat" cmpd="sng" algn="ctr">
                      <a:solidFill>
                        <a:schemeClr val="bg1">
                          <a:lumMod val="85000"/>
                        </a:schemeClr>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a:miter lim="400000"/>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endParaRPr lang="es-AR"/>
                    </a:p>
                  </a:txBody>
                  <a:tcPr/>
                </a:tc>
                <a:extLst>
                  <a:ext uri="{0D108BD9-81ED-4DB2-BD59-A6C34878D82A}">
                    <a16:rowId xmlns:a16="http://schemas.microsoft.com/office/drawing/2014/main" val="636844577"/>
                  </a:ext>
                </a:extLst>
              </a:tr>
              <a:tr h="484179">
                <a:tc vMerge="1">
                  <a:txBody>
                    <a:bodyPr/>
                    <a:lstStyle/>
                    <a:p>
                      <a:pPr indent="0">
                        <a:defRPr sz="1100" spc="0">
                          <a:solidFill>
                            <a:srgbClr val="FFFFFF"/>
                          </a:solidFill>
                        </a:defRPr>
                      </a:pPr>
                      <a:endParaRPr>
                        <a:latin typeface="Tenorite" pitchFamily="2" charset="0"/>
                      </a:endParaRPr>
                    </a:p>
                  </a:txBody>
                  <a:tcPr marL="83174" marR="83174" marT="83174" marB="83174" horzOverflow="overflow">
                    <a:lnL w="12700">
                      <a:miter lim="400000"/>
                    </a:lnL>
                    <a:lnR w="12700">
                      <a:noFill/>
                      <a:miter lim="400000"/>
                    </a:lnR>
                    <a:solidFill>
                      <a:srgbClr val="341954"/>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200" kern="0" noProof="0">
                          <a:solidFill>
                            <a:srgbClr val="E7E6E6">
                              <a:lumMod val="10000"/>
                            </a:srgbClr>
                          </a:solidFill>
                          <a:latin typeface="Tenorite" pitchFamily="2" charset="0"/>
                          <a:cs typeface="Arial" panose="020B0604020202020204" pitchFamily="34" charset="0"/>
                          <a:sym typeface="Helvetica"/>
                        </a:rPr>
                        <a:t>Defects &amp; Minor Enhancements, related Testing</a:t>
                      </a:r>
                    </a:p>
                  </a:txBody>
                  <a:tcPr marL="83174" marR="83174" marT="83174" marB="83174" anchor="ctr" horzOverflow="overflow">
                    <a:lnL w="38100" cap="flat" cmpd="sng" algn="ctr">
                      <a:solidFill>
                        <a:schemeClr val="bg1">
                          <a:lumMod val="85000"/>
                        </a:schemeClr>
                      </a:solidFill>
                      <a:prstDash val="solid"/>
                      <a:round/>
                      <a:headEnd type="none" w="med" len="med"/>
                      <a:tailEnd type="none" w="med" len="med"/>
                    </a:lnL>
                    <a:lnR w="38100" cap="flat" cmpd="sng" algn="ctr">
                      <a:solidFill>
                        <a:schemeClr val="bg1">
                          <a:lumMod val="85000"/>
                        </a:schemeClr>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a:miter lim="400000"/>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endParaRPr lang="es-AR"/>
                    </a:p>
                  </a:txBody>
                  <a:tcPr/>
                </a:tc>
                <a:extLst>
                  <a:ext uri="{0D108BD9-81ED-4DB2-BD59-A6C34878D82A}">
                    <a16:rowId xmlns:a16="http://schemas.microsoft.com/office/drawing/2014/main" val="1652974329"/>
                  </a:ext>
                </a:extLst>
              </a:tr>
              <a:tr h="484179">
                <a:tc>
                  <a:txBody>
                    <a:bodyPr/>
                    <a:lstStyle/>
                    <a:p>
                      <a:pPr indent="0" algn="ctr">
                        <a:defRPr sz="1100" spc="0">
                          <a:solidFill>
                            <a:srgbClr val="FFFFFF"/>
                          </a:solidFill>
                        </a:defRPr>
                      </a:pPr>
                      <a:endParaRPr lang="en-US" sz="1400" noProof="0">
                        <a:latin typeface="Tenorite" pitchFamily="2" charset="0"/>
                      </a:endParaRP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200" kern="0" noProof="0">
                          <a:solidFill>
                            <a:srgbClr val="FFFFFF"/>
                          </a:solidFill>
                          <a:latin typeface="Tenorite" pitchFamily="2" charset="0"/>
                          <a:cs typeface="Arial" panose="020B0604020202020204" pitchFamily="34" charset="0"/>
                          <a:sym typeface="Helvetica"/>
                        </a:rPr>
                        <a:t>Datawarehouse support</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A4CB9"/>
                    </a:solid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a:miter lim="400000"/>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endParaRPr lang="es-AR"/>
                    </a:p>
                  </a:txBody>
                  <a:tcPr/>
                </a:tc>
                <a:extLst>
                  <a:ext uri="{0D108BD9-81ED-4DB2-BD59-A6C34878D82A}">
                    <a16:rowId xmlns:a16="http://schemas.microsoft.com/office/drawing/2014/main" val="852145911"/>
                  </a:ext>
                </a:extLst>
              </a:tr>
              <a:tr h="484179">
                <a:tc>
                  <a:txBody>
                    <a:bodyPr/>
                    <a:lstStyle/>
                    <a:p>
                      <a:pPr indent="0" algn="ctr">
                        <a:defRPr sz="1100" spc="0">
                          <a:solidFill>
                            <a:srgbClr val="FFFFFF"/>
                          </a:solidFill>
                        </a:defRPr>
                      </a:pPr>
                      <a:endParaRPr lang="en-US" sz="1400" noProof="0">
                        <a:latin typeface="Tenorite" pitchFamily="2" charset="0"/>
                      </a:endParaRP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200" kern="0" noProof="0">
                          <a:solidFill>
                            <a:srgbClr val="FFFFFF"/>
                          </a:solidFill>
                          <a:latin typeface="Tenorite" pitchFamily="2" charset="0"/>
                          <a:cs typeface="Arial" panose="020B0604020202020204" pitchFamily="34" charset="0"/>
                          <a:sym typeface="Helvetica"/>
                        </a:rPr>
                        <a:t>Infrastructure and Security Services</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A4CB9"/>
                    </a:solid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a:miter lim="400000"/>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endParaRPr lang="es-AR"/>
                    </a:p>
                  </a:txBody>
                  <a:tcPr/>
                </a:tc>
                <a:extLst>
                  <a:ext uri="{0D108BD9-81ED-4DB2-BD59-A6C34878D82A}">
                    <a16:rowId xmlns:a16="http://schemas.microsoft.com/office/drawing/2014/main" val="3124702477"/>
                  </a:ext>
                </a:extLst>
              </a:tr>
              <a:tr h="484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100" spc="0">
                          <a:solidFill>
                            <a:srgbClr val="FFFFFF"/>
                          </a:solidFill>
                        </a:defRPr>
                      </a:pPr>
                      <a:r>
                        <a:rPr lang="en-US" sz="1400" b="1" kern="0" noProof="0">
                          <a:solidFill>
                            <a:schemeClr val="bg1"/>
                          </a:solidFill>
                          <a:latin typeface="Tenorite" pitchFamily="2" charset="0"/>
                          <a:cs typeface="Arial" panose="020B0604020202020204" pitchFamily="34" charset="0"/>
                          <a:sym typeface="Helvetica"/>
                        </a:rPr>
                        <a:t>Enablers</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41954"/>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200" kern="0" noProof="0">
                          <a:solidFill>
                            <a:srgbClr val="FFFFFF"/>
                          </a:solidFill>
                          <a:latin typeface="Tenorite" pitchFamily="2" charset="0"/>
                          <a:cs typeface="Arial" panose="020B0604020202020204" pitchFamily="34" charset="0"/>
                          <a:sym typeface="Helvetica"/>
                        </a:rPr>
                        <a:t>Technology CoEs</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A4CB9"/>
                    </a:solid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a:miter lim="400000"/>
                    </a:lnB>
                    <a:no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a:miter lim="400000"/>
                    </a:lnB>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200" kern="0" noProof="0">
                          <a:solidFill>
                            <a:srgbClr val="FFFFFF"/>
                          </a:solidFill>
                          <a:latin typeface="Tenorite" pitchFamily="2" charset="0"/>
                          <a:cs typeface="Arial" panose="020B0604020202020204" pitchFamily="34" charset="0"/>
                          <a:sym typeface="Helvetica"/>
                        </a:rPr>
                        <a:t>&lt;Client&gt; Talent Academy</a:t>
                      </a:r>
                    </a:p>
                  </a:txBody>
                  <a:tcPr marL="83174" marR="83174" marT="83174" marB="83174"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A4CB9"/>
                    </a:solidFill>
                  </a:tcPr>
                </a:tc>
                <a:tc hMerge="1">
                  <a:txBody>
                    <a:bodyPr/>
                    <a:lstStyle/>
                    <a:p>
                      <a:pPr indent="0">
                        <a:defRPr sz="800" spc="0"/>
                      </a:pPr>
                      <a:endParaRPr>
                        <a:latin typeface="Tenorite" pitchFamily="2" charset="0"/>
                      </a:endParaRPr>
                    </a:p>
                  </a:txBody>
                  <a:tcPr marL="83174" marR="83174" marT="83174" marB="83174" horzOverflow="overflow">
                    <a:lnL w="12700" cap="flat" cmpd="sng" algn="ctr">
                      <a:solidFill>
                        <a:srgbClr val="341954"/>
                      </a:solidFill>
                      <a:prstDash val="solid"/>
                      <a:round/>
                      <a:headEnd type="none" w="med" len="med"/>
                      <a:tailEnd type="none" w="med" len="med"/>
                    </a:lnL>
                    <a:lnR w="12700">
                      <a:miter lim="400000"/>
                    </a:lnR>
                    <a:lnT w="12700" cap="flat" cmpd="sng" algn="ctr">
                      <a:solidFill>
                        <a:srgbClr val="341954"/>
                      </a:solidFill>
                      <a:prstDash val="solid"/>
                      <a:round/>
                      <a:headEnd type="none" w="med" len="med"/>
                      <a:tailEnd type="none" w="med" len="med"/>
                    </a:lnT>
                    <a:lnB w="12700">
                      <a:miter lim="400000"/>
                    </a:lnB>
                    <a:noFill/>
                  </a:tcPr>
                </a:tc>
                <a:tc hMerge="1">
                  <a:txBody>
                    <a:bodyPr/>
                    <a:lstStyle/>
                    <a:p>
                      <a:endParaRPr lang="es-AR"/>
                    </a:p>
                  </a:txBody>
                  <a:tcPr/>
                </a:tc>
                <a:extLst>
                  <a:ext uri="{0D108BD9-81ED-4DB2-BD59-A6C34878D82A}">
                    <a16:rowId xmlns:a16="http://schemas.microsoft.com/office/drawing/2014/main" val="267501772"/>
                  </a:ext>
                </a:extLst>
              </a:tr>
            </a:tbl>
          </a:graphicData>
        </a:graphic>
      </p:graphicFrame>
      <p:sp>
        <p:nvSpPr>
          <p:cNvPr id="13" name="Elipse 12">
            <a:extLst>
              <a:ext uri="{FF2B5EF4-FFF2-40B4-BE49-F238E27FC236}">
                <a16:creationId xmlns:a16="http://schemas.microsoft.com/office/drawing/2014/main" id="{8EB7F206-C84A-6456-2055-E85A3085D3CB}"/>
              </a:ext>
            </a:extLst>
          </p:cNvPr>
          <p:cNvSpPr/>
          <p:nvPr/>
        </p:nvSpPr>
        <p:spPr>
          <a:xfrm>
            <a:off x="1781301" y="6169939"/>
            <a:ext cx="133888" cy="133888"/>
          </a:xfrm>
          <a:prstGeom prst="ellipse">
            <a:avLst/>
          </a:prstGeom>
          <a:solidFill>
            <a:srgbClr val="9A4CB9"/>
          </a:solidFill>
          <a:ln>
            <a:solidFill>
              <a:srgbClr val="9A4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Elipse 13">
            <a:extLst>
              <a:ext uri="{FF2B5EF4-FFF2-40B4-BE49-F238E27FC236}">
                <a16:creationId xmlns:a16="http://schemas.microsoft.com/office/drawing/2014/main" id="{E9AC4A7E-D308-BCB1-AFE7-61ED90F78ED4}"/>
              </a:ext>
            </a:extLst>
          </p:cNvPr>
          <p:cNvSpPr/>
          <p:nvPr/>
        </p:nvSpPr>
        <p:spPr>
          <a:xfrm>
            <a:off x="633427" y="6169939"/>
            <a:ext cx="133888" cy="133888"/>
          </a:xfrm>
          <a:prstGeom prst="ellipse">
            <a:avLst/>
          </a:prstGeom>
          <a:solidFill>
            <a:srgbClr val="3418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Elipse 14">
            <a:extLst>
              <a:ext uri="{FF2B5EF4-FFF2-40B4-BE49-F238E27FC236}">
                <a16:creationId xmlns:a16="http://schemas.microsoft.com/office/drawing/2014/main" id="{21222CD4-A392-2026-DD4D-2820A392697C}"/>
              </a:ext>
            </a:extLst>
          </p:cNvPr>
          <p:cNvSpPr/>
          <p:nvPr/>
        </p:nvSpPr>
        <p:spPr>
          <a:xfrm>
            <a:off x="3714084" y="6169939"/>
            <a:ext cx="133888" cy="133888"/>
          </a:xfrm>
          <a:prstGeom prst="ellipse">
            <a:avLst/>
          </a:prstGeom>
          <a:solidFill>
            <a:srgbClr val="009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7" name="CuadroTexto 16">
            <a:extLst>
              <a:ext uri="{FF2B5EF4-FFF2-40B4-BE49-F238E27FC236}">
                <a16:creationId xmlns:a16="http://schemas.microsoft.com/office/drawing/2014/main" id="{C917F41C-88AD-43B4-5E60-75305499EEA9}"/>
              </a:ext>
            </a:extLst>
          </p:cNvPr>
          <p:cNvSpPr txBox="1"/>
          <p:nvPr/>
        </p:nvSpPr>
        <p:spPr>
          <a:xfrm>
            <a:off x="742209" y="6129506"/>
            <a:ext cx="1046018" cy="246221"/>
          </a:xfrm>
          <a:prstGeom prst="rect">
            <a:avLst/>
          </a:prstGeom>
          <a:noFill/>
        </p:spPr>
        <p:txBody>
          <a:bodyPr wrap="square" rtlCol="0">
            <a:spAutoFit/>
          </a:bodyPr>
          <a:lstStyle/>
          <a:p>
            <a:r>
              <a:rPr lang="es-AR" sz="1000">
                <a:solidFill>
                  <a:schemeClr val="tx1"/>
                </a:solidFill>
                <a:latin typeface="Tenorite" pitchFamily="2" charset="0"/>
                <a:cs typeface="Arial" panose="020B0604020202020204" pitchFamily="34" charset="0"/>
              </a:rPr>
              <a:t>Client</a:t>
            </a:r>
          </a:p>
        </p:txBody>
      </p:sp>
      <p:sp>
        <p:nvSpPr>
          <p:cNvPr id="18" name="CuadroTexto 17">
            <a:extLst>
              <a:ext uri="{FF2B5EF4-FFF2-40B4-BE49-F238E27FC236}">
                <a16:creationId xmlns:a16="http://schemas.microsoft.com/office/drawing/2014/main" id="{1220B8FA-1A64-1AEE-1D1F-AF63D926C63E}"/>
              </a:ext>
            </a:extLst>
          </p:cNvPr>
          <p:cNvSpPr txBox="1"/>
          <p:nvPr/>
        </p:nvSpPr>
        <p:spPr>
          <a:xfrm>
            <a:off x="1897009" y="6129506"/>
            <a:ext cx="1593273" cy="253916"/>
          </a:xfrm>
          <a:prstGeom prst="rect">
            <a:avLst/>
          </a:prstGeom>
          <a:noFill/>
        </p:spPr>
        <p:txBody>
          <a:bodyPr wrap="square" rtlCol="0">
            <a:spAutoFit/>
          </a:bodyPr>
          <a:lstStyle/>
          <a:p>
            <a:r>
              <a:rPr lang="en-US" sz="1000">
                <a:solidFill>
                  <a:schemeClr val="tx1"/>
                </a:solidFill>
                <a:latin typeface="Tenorite" pitchFamily="2" charset="0"/>
                <a:cs typeface="Arial" panose="020B0604020202020204" pitchFamily="34" charset="0"/>
              </a:rPr>
              <a:t>Wipro – Current Scope</a:t>
            </a:r>
          </a:p>
        </p:txBody>
      </p:sp>
      <p:sp>
        <p:nvSpPr>
          <p:cNvPr id="19" name="CuadroTexto 18">
            <a:extLst>
              <a:ext uri="{FF2B5EF4-FFF2-40B4-BE49-F238E27FC236}">
                <a16:creationId xmlns:a16="http://schemas.microsoft.com/office/drawing/2014/main" id="{85555009-8D43-ECB9-6D26-40E295867F85}"/>
              </a:ext>
            </a:extLst>
          </p:cNvPr>
          <p:cNvSpPr txBox="1"/>
          <p:nvPr/>
        </p:nvSpPr>
        <p:spPr>
          <a:xfrm>
            <a:off x="3844637" y="6129506"/>
            <a:ext cx="2251363" cy="246221"/>
          </a:xfrm>
          <a:prstGeom prst="rect">
            <a:avLst/>
          </a:prstGeom>
          <a:noFill/>
        </p:spPr>
        <p:txBody>
          <a:bodyPr wrap="square" rtlCol="0">
            <a:spAutoFit/>
          </a:bodyPr>
          <a:lstStyle/>
          <a:p>
            <a:r>
              <a:rPr lang="en-US" sz="1000">
                <a:solidFill>
                  <a:schemeClr val="tx1"/>
                </a:solidFill>
                <a:latin typeface="Tenorite" pitchFamily="2" charset="0"/>
                <a:cs typeface="Arial" panose="020B0604020202020204" pitchFamily="34" charset="0"/>
              </a:rPr>
              <a:t>Wipro </a:t>
            </a:r>
            <a:r>
              <a:rPr lang="en-US" sz="1000">
                <a:solidFill>
                  <a:schemeClr val="tx1"/>
                </a:solidFill>
                <a:latin typeface="Tenorite" pitchFamily="2" charset="0"/>
                <a:cs typeface="Arial" panose="020B0604020202020204" pitchFamily="34" charset="0"/>
                <a:sym typeface="Helvetica"/>
              </a:rPr>
              <a:t>Wipro - New  AMS Scope</a:t>
            </a:r>
          </a:p>
        </p:txBody>
      </p:sp>
      <p:sp>
        <p:nvSpPr>
          <p:cNvPr id="5" name="TextBox 4">
            <a:extLst>
              <a:ext uri="{FF2B5EF4-FFF2-40B4-BE49-F238E27FC236}">
                <a16:creationId xmlns:a16="http://schemas.microsoft.com/office/drawing/2014/main" id="{9E73C291-47CE-D4B1-D0A5-A7BE8C986144}"/>
              </a:ext>
            </a:extLst>
          </p:cNvPr>
          <p:cNvSpPr txBox="1"/>
          <p:nvPr/>
        </p:nvSpPr>
        <p:spPr>
          <a:xfrm>
            <a:off x="1779179" y="1965480"/>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8" name="Title 3">
            <a:extLst>
              <a:ext uri="{FF2B5EF4-FFF2-40B4-BE49-F238E27FC236}">
                <a16:creationId xmlns:a16="http://schemas.microsoft.com/office/drawing/2014/main" id="{4FE77AB4-9FBD-2FF8-A68F-9E0D7C176BB6}"/>
              </a:ext>
            </a:extLst>
          </p:cNvPr>
          <p:cNvSpPr>
            <a:spLocks noGrp="1"/>
          </p:cNvSpPr>
          <p:nvPr>
            <p:ph type="title"/>
          </p:nvPr>
        </p:nvSpPr>
        <p:spPr>
          <a:xfrm>
            <a:off x="674741" y="311858"/>
            <a:ext cx="10842022" cy="898680"/>
          </a:xfrm>
        </p:spPr>
        <p:txBody>
          <a:bodyPr>
            <a:normAutofit/>
          </a:bodyPr>
          <a:lstStyle/>
          <a:p>
            <a:r>
              <a:rPr lang="en-US" sz="3600" b="1">
                <a:latin typeface="Tenorite" pitchFamily="2" charset="0"/>
              </a:rPr>
              <a:t>Reference Architecture Sample</a:t>
            </a:r>
          </a:p>
        </p:txBody>
      </p:sp>
      <p:sp>
        <p:nvSpPr>
          <p:cNvPr id="4" name="Slide Number Placeholder 1">
            <a:extLst>
              <a:ext uri="{FF2B5EF4-FFF2-40B4-BE49-F238E27FC236}">
                <a16:creationId xmlns:a16="http://schemas.microsoft.com/office/drawing/2014/main" id="{74AEDBAC-8D0E-7F7A-B024-D1F3823EEF7A}"/>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104</a:t>
            </a:fld>
            <a:endParaRPr lang="en-US" sz="700">
              <a:latin typeface="Tenorite" pitchFamily="2" charset="0"/>
            </a:endParaRPr>
          </a:p>
        </p:txBody>
      </p:sp>
      <p:sp>
        <p:nvSpPr>
          <p:cNvPr id="3" name="Slide Number Placeholder 2">
            <a:extLst>
              <a:ext uri="{FF2B5EF4-FFF2-40B4-BE49-F238E27FC236}">
                <a16:creationId xmlns:a16="http://schemas.microsoft.com/office/drawing/2014/main" id="{042F91A8-3E70-F4D2-0F03-1F7D7F648312}"/>
              </a:ext>
            </a:extLst>
          </p:cNvPr>
          <p:cNvSpPr>
            <a:spLocks noGrp="1"/>
          </p:cNvSpPr>
          <p:nvPr>
            <p:ph type="sldNum" sz="quarter" idx="4"/>
          </p:nvPr>
        </p:nvSpPr>
        <p:spPr/>
        <p:txBody>
          <a:bodyPr/>
          <a:lstStyle/>
          <a:p>
            <a:fld id="{86CB4B4D-7CA3-9044-876B-883B54F8677D}" type="slidenum">
              <a:rPr lang="en-US" noProof="0" smtClean="0"/>
              <a:pPr/>
              <a:t>104</a:t>
            </a:fld>
            <a:endParaRPr lang="en-US" noProof="0"/>
          </a:p>
        </p:txBody>
      </p:sp>
    </p:spTree>
    <p:extLst>
      <p:ext uri="{BB962C8B-B14F-4D97-AF65-F5344CB8AC3E}">
        <p14:creationId xmlns:p14="http://schemas.microsoft.com/office/powerpoint/2010/main" val="4912729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ipse 12">
            <a:extLst>
              <a:ext uri="{FF2B5EF4-FFF2-40B4-BE49-F238E27FC236}">
                <a16:creationId xmlns:a16="http://schemas.microsoft.com/office/drawing/2014/main" id="{8EB7F206-C84A-6456-2055-E85A3085D3CB}"/>
              </a:ext>
            </a:extLst>
          </p:cNvPr>
          <p:cNvSpPr/>
          <p:nvPr/>
        </p:nvSpPr>
        <p:spPr>
          <a:xfrm>
            <a:off x="1781301" y="6169939"/>
            <a:ext cx="133888" cy="133888"/>
          </a:xfrm>
          <a:prstGeom prst="ellipse">
            <a:avLst/>
          </a:prstGeom>
          <a:solidFill>
            <a:srgbClr val="009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14" name="Elipse 13">
            <a:extLst>
              <a:ext uri="{FF2B5EF4-FFF2-40B4-BE49-F238E27FC236}">
                <a16:creationId xmlns:a16="http://schemas.microsoft.com/office/drawing/2014/main" id="{E9AC4A7E-D308-BCB1-AFE7-61ED90F78ED4}"/>
              </a:ext>
            </a:extLst>
          </p:cNvPr>
          <p:cNvSpPr/>
          <p:nvPr/>
        </p:nvSpPr>
        <p:spPr>
          <a:xfrm>
            <a:off x="633427" y="6169939"/>
            <a:ext cx="133888" cy="133888"/>
          </a:xfrm>
          <a:prstGeom prst="ellipse">
            <a:avLst/>
          </a:prstGeom>
          <a:solidFill>
            <a:srgbClr val="3419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15" name="Elipse 14">
            <a:extLst>
              <a:ext uri="{FF2B5EF4-FFF2-40B4-BE49-F238E27FC236}">
                <a16:creationId xmlns:a16="http://schemas.microsoft.com/office/drawing/2014/main" id="{21222CD4-A392-2026-DD4D-2820A392697C}"/>
              </a:ext>
            </a:extLst>
          </p:cNvPr>
          <p:cNvSpPr/>
          <p:nvPr/>
        </p:nvSpPr>
        <p:spPr>
          <a:xfrm>
            <a:off x="3714084" y="6169939"/>
            <a:ext cx="133888" cy="133888"/>
          </a:xfrm>
          <a:prstGeom prst="ellipse">
            <a:avLst/>
          </a:prstGeom>
          <a:solidFill>
            <a:srgbClr val="8D39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17" name="CuadroTexto 16">
            <a:extLst>
              <a:ext uri="{FF2B5EF4-FFF2-40B4-BE49-F238E27FC236}">
                <a16:creationId xmlns:a16="http://schemas.microsoft.com/office/drawing/2014/main" id="{C917F41C-88AD-43B4-5E60-75305499EEA9}"/>
              </a:ext>
            </a:extLst>
          </p:cNvPr>
          <p:cNvSpPr txBox="1"/>
          <p:nvPr/>
        </p:nvSpPr>
        <p:spPr>
          <a:xfrm>
            <a:off x="742209" y="6129506"/>
            <a:ext cx="1046018" cy="246221"/>
          </a:xfrm>
          <a:prstGeom prst="rect">
            <a:avLst/>
          </a:prstGeom>
          <a:noFill/>
        </p:spPr>
        <p:txBody>
          <a:bodyPr wrap="square" rtlCol="0">
            <a:spAutoFit/>
          </a:bodyPr>
          <a:lstStyle/>
          <a:p>
            <a:r>
              <a:rPr lang="es-AR" sz="1000">
                <a:solidFill>
                  <a:schemeClr val="tx1"/>
                </a:solidFill>
                <a:latin typeface="Tenorite" pitchFamily="2" charset="0"/>
                <a:cs typeface="Arial" panose="020B0604020202020204" pitchFamily="34" charset="0"/>
              </a:rPr>
              <a:t>Client</a:t>
            </a:r>
          </a:p>
        </p:txBody>
      </p:sp>
      <p:sp>
        <p:nvSpPr>
          <p:cNvPr id="18" name="CuadroTexto 17">
            <a:extLst>
              <a:ext uri="{FF2B5EF4-FFF2-40B4-BE49-F238E27FC236}">
                <a16:creationId xmlns:a16="http://schemas.microsoft.com/office/drawing/2014/main" id="{1220B8FA-1A64-1AEE-1D1F-AF63D926C63E}"/>
              </a:ext>
            </a:extLst>
          </p:cNvPr>
          <p:cNvSpPr txBox="1"/>
          <p:nvPr/>
        </p:nvSpPr>
        <p:spPr>
          <a:xfrm>
            <a:off x="1897009" y="6129506"/>
            <a:ext cx="1593273" cy="253916"/>
          </a:xfrm>
          <a:prstGeom prst="rect">
            <a:avLst/>
          </a:prstGeom>
          <a:noFill/>
        </p:spPr>
        <p:txBody>
          <a:bodyPr wrap="square" rtlCol="0">
            <a:spAutoFit/>
          </a:bodyPr>
          <a:lstStyle/>
          <a:p>
            <a:r>
              <a:rPr lang="en-US" sz="1000">
                <a:solidFill>
                  <a:schemeClr val="tx1"/>
                </a:solidFill>
                <a:latin typeface="Tenorite" pitchFamily="2" charset="0"/>
                <a:cs typeface="Arial" panose="020B0604020202020204" pitchFamily="34" charset="0"/>
              </a:rPr>
              <a:t>Wipro – Current Scope</a:t>
            </a:r>
          </a:p>
        </p:txBody>
      </p:sp>
      <p:sp>
        <p:nvSpPr>
          <p:cNvPr id="19" name="CuadroTexto 18">
            <a:extLst>
              <a:ext uri="{FF2B5EF4-FFF2-40B4-BE49-F238E27FC236}">
                <a16:creationId xmlns:a16="http://schemas.microsoft.com/office/drawing/2014/main" id="{85555009-8D43-ECB9-6D26-40E295867F85}"/>
              </a:ext>
            </a:extLst>
          </p:cNvPr>
          <p:cNvSpPr txBox="1"/>
          <p:nvPr/>
        </p:nvSpPr>
        <p:spPr>
          <a:xfrm>
            <a:off x="3844637" y="6129506"/>
            <a:ext cx="2251363" cy="246221"/>
          </a:xfrm>
          <a:prstGeom prst="rect">
            <a:avLst/>
          </a:prstGeom>
          <a:noFill/>
        </p:spPr>
        <p:txBody>
          <a:bodyPr wrap="square" rtlCol="0">
            <a:spAutoFit/>
          </a:bodyPr>
          <a:lstStyle/>
          <a:p>
            <a:r>
              <a:rPr lang="en-US" sz="1000">
                <a:solidFill>
                  <a:schemeClr val="tx1"/>
                </a:solidFill>
                <a:latin typeface="Tenorite" pitchFamily="2" charset="0"/>
                <a:cs typeface="Arial" panose="020B0604020202020204" pitchFamily="34" charset="0"/>
              </a:rPr>
              <a:t>Wipro </a:t>
            </a:r>
            <a:r>
              <a:rPr lang="en-US" sz="1000">
                <a:solidFill>
                  <a:schemeClr val="tx1"/>
                </a:solidFill>
                <a:latin typeface="Tenorite" pitchFamily="2" charset="0"/>
                <a:cs typeface="Arial" panose="020B0604020202020204" pitchFamily="34" charset="0"/>
                <a:sym typeface="Helvetica"/>
              </a:rPr>
              <a:t>Wipro - New  AMS Scope</a:t>
            </a:r>
          </a:p>
        </p:txBody>
      </p:sp>
      <p:sp>
        <p:nvSpPr>
          <p:cNvPr id="8" name="Title 3">
            <a:extLst>
              <a:ext uri="{FF2B5EF4-FFF2-40B4-BE49-F238E27FC236}">
                <a16:creationId xmlns:a16="http://schemas.microsoft.com/office/drawing/2014/main" id="{4FE77AB4-9FBD-2FF8-A68F-9E0D7C176BB6}"/>
              </a:ext>
            </a:extLst>
          </p:cNvPr>
          <p:cNvSpPr>
            <a:spLocks noGrp="1"/>
          </p:cNvSpPr>
          <p:nvPr>
            <p:ph type="title"/>
          </p:nvPr>
        </p:nvSpPr>
        <p:spPr>
          <a:xfrm>
            <a:off x="674741" y="311858"/>
            <a:ext cx="10842022" cy="898680"/>
          </a:xfrm>
        </p:spPr>
        <p:txBody>
          <a:bodyPr>
            <a:normAutofit/>
          </a:bodyPr>
          <a:lstStyle/>
          <a:p>
            <a:r>
              <a:rPr lang="en-US" sz="3600" b="1">
                <a:latin typeface="Tenorite" pitchFamily="2" charset="0"/>
              </a:rPr>
              <a:t>Reference Architecture Sample</a:t>
            </a:r>
          </a:p>
        </p:txBody>
      </p:sp>
      <p:grpSp>
        <p:nvGrpSpPr>
          <p:cNvPr id="36" name="Group 35">
            <a:extLst>
              <a:ext uri="{FF2B5EF4-FFF2-40B4-BE49-F238E27FC236}">
                <a16:creationId xmlns:a16="http://schemas.microsoft.com/office/drawing/2014/main" id="{D5D3C2B6-C129-3727-FA31-629D570BF464}"/>
              </a:ext>
            </a:extLst>
          </p:cNvPr>
          <p:cNvGrpSpPr/>
          <p:nvPr/>
        </p:nvGrpSpPr>
        <p:grpSpPr>
          <a:xfrm>
            <a:off x="622447" y="1094353"/>
            <a:ext cx="11095431" cy="4824981"/>
            <a:chOff x="622447" y="1094353"/>
            <a:chExt cx="11095431" cy="4824981"/>
          </a:xfrm>
        </p:grpSpPr>
        <p:sp>
          <p:nvSpPr>
            <p:cNvPr id="4" name="Rectangle 3">
              <a:extLst>
                <a:ext uri="{FF2B5EF4-FFF2-40B4-BE49-F238E27FC236}">
                  <a16:creationId xmlns:a16="http://schemas.microsoft.com/office/drawing/2014/main" id="{680CFD65-5CC2-7313-2F3F-83E49FFDD184}"/>
                </a:ext>
              </a:extLst>
            </p:cNvPr>
            <p:cNvSpPr/>
            <p:nvPr/>
          </p:nvSpPr>
          <p:spPr>
            <a:xfrm>
              <a:off x="1773515" y="1094353"/>
              <a:ext cx="9929629" cy="652569"/>
            </a:xfrm>
            <a:prstGeom prst="rect">
              <a:avLst/>
            </a:prstGeom>
            <a:noFill/>
            <a:ln w="19050">
              <a:solidFill>
                <a:srgbClr val="341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Tenorite" pitchFamily="2" charset="0"/>
                </a:rPr>
                <a:t>Business and IT Users</a:t>
              </a:r>
            </a:p>
          </p:txBody>
        </p:sp>
        <p:sp>
          <p:nvSpPr>
            <p:cNvPr id="6" name="Rectangle 5">
              <a:extLst>
                <a:ext uri="{FF2B5EF4-FFF2-40B4-BE49-F238E27FC236}">
                  <a16:creationId xmlns:a16="http://schemas.microsoft.com/office/drawing/2014/main" id="{0A0BDB71-6100-185D-5B9F-BC1FE7BCC5A4}"/>
                </a:ext>
              </a:extLst>
            </p:cNvPr>
            <p:cNvSpPr/>
            <p:nvPr/>
          </p:nvSpPr>
          <p:spPr>
            <a:xfrm>
              <a:off x="1773515" y="1787355"/>
              <a:ext cx="9929629" cy="360000"/>
            </a:xfrm>
            <a:prstGeom prst="rect">
              <a:avLst/>
            </a:prstGeom>
            <a:noFill/>
            <a:ln w="19050">
              <a:solidFill>
                <a:srgbClr val="8D39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Tenorite" pitchFamily="2" charset="0"/>
                </a:rPr>
                <a:t>Service Desk</a:t>
              </a:r>
            </a:p>
          </p:txBody>
        </p:sp>
        <p:sp>
          <p:nvSpPr>
            <p:cNvPr id="7" name="Rectangle 6">
              <a:extLst>
                <a:ext uri="{FF2B5EF4-FFF2-40B4-BE49-F238E27FC236}">
                  <a16:creationId xmlns:a16="http://schemas.microsoft.com/office/drawing/2014/main" id="{26ECBB18-6C23-C888-DE0B-BDBA09283439}"/>
                </a:ext>
              </a:extLst>
            </p:cNvPr>
            <p:cNvSpPr/>
            <p:nvPr/>
          </p:nvSpPr>
          <p:spPr>
            <a:xfrm>
              <a:off x="1773515" y="2185324"/>
              <a:ext cx="9929629" cy="288000"/>
            </a:xfrm>
            <a:prstGeom prst="rect">
              <a:avLst/>
            </a:prstGeom>
            <a:noFill/>
            <a:ln w="19050">
              <a:solidFill>
                <a:srgbClr val="8D39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37973">
                <a:tabLst>
                  <a:tab pos="84714" algn="l"/>
                  <a:tab pos="177128" algn="l"/>
                  <a:tab pos="284944" algn="l"/>
                  <a:tab pos="369657" algn="l"/>
                  <a:tab pos="462071" algn="l"/>
                  <a:tab pos="562187" algn="l"/>
                  <a:tab pos="654602" algn="l"/>
                  <a:tab pos="754716" algn="l"/>
                  <a:tab pos="847131" algn="l"/>
                  <a:tab pos="939545" algn="l"/>
                  <a:tab pos="1039661" algn="l"/>
                  <a:tab pos="1132074" algn="l"/>
                </a:tabLst>
                <a:defRPr/>
              </a:pPr>
              <a:r>
                <a:rPr lang="en-US" sz="1200" kern="0" noProof="0">
                  <a:solidFill>
                    <a:schemeClr val="tx1"/>
                  </a:solidFill>
                  <a:latin typeface="Tenorite" pitchFamily="2" charset="0"/>
                  <a:cs typeface="Arial" panose="020B0604020202020204" pitchFamily="34" charset="0"/>
                  <a:sym typeface="Helvetica"/>
                </a:rPr>
                <a:t>L1 Team for End-User Support, Including Response to Calls and Answering ‘how-to’ Questions </a:t>
              </a:r>
            </a:p>
          </p:txBody>
        </p:sp>
        <p:sp>
          <p:nvSpPr>
            <p:cNvPr id="9" name="Rectangle 8">
              <a:extLst>
                <a:ext uri="{FF2B5EF4-FFF2-40B4-BE49-F238E27FC236}">
                  <a16:creationId xmlns:a16="http://schemas.microsoft.com/office/drawing/2014/main" id="{B0E53DBD-DF2F-E005-0566-DE0BB14BDD0B}"/>
                </a:ext>
              </a:extLst>
            </p:cNvPr>
            <p:cNvSpPr/>
            <p:nvPr/>
          </p:nvSpPr>
          <p:spPr>
            <a:xfrm>
              <a:off x="1773515" y="2517771"/>
              <a:ext cx="3357883" cy="471815"/>
            </a:xfrm>
            <a:prstGeom prst="rect">
              <a:avLst/>
            </a:prstGeom>
            <a:noFill/>
            <a:ln w="19050">
              <a:solidFill>
                <a:srgbClr val="8D39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defRPr/>
              </a:pPr>
              <a:r>
                <a:rPr lang="en-US" sz="1200" kern="0" noProof="0">
                  <a:solidFill>
                    <a:schemeClr val="tx1"/>
                  </a:solidFill>
                  <a:latin typeface="Tenorite" pitchFamily="2" charset="0"/>
                  <a:cs typeface="Arial" panose="020B0604020202020204" pitchFamily="34" charset="0"/>
                  <a:sym typeface="Helvetica"/>
                </a:rPr>
                <a:t>L1.5, SOP based </a:t>
              </a:r>
            </a:p>
            <a:p>
              <a:pPr algn="ctr" defTabSz="1219200">
                <a:defRPr/>
              </a:pPr>
              <a:r>
                <a:rPr lang="en-US" sz="1200" kern="0" noProof="0">
                  <a:solidFill>
                    <a:schemeClr val="tx1"/>
                  </a:solidFill>
                  <a:latin typeface="Tenorite" pitchFamily="2" charset="0"/>
                  <a:cs typeface="Arial" panose="020B0604020202020204" pitchFamily="34" charset="0"/>
                  <a:sym typeface="Helvetica"/>
                </a:rPr>
                <a:t>e2e Automated Monitoring</a:t>
              </a:r>
            </a:p>
          </p:txBody>
        </p:sp>
        <p:sp>
          <p:nvSpPr>
            <p:cNvPr id="10" name="Rectangle 9">
              <a:extLst>
                <a:ext uri="{FF2B5EF4-FFF2-40B4-BE49-F238E27FC236}">
                  <a16:creationId xmlns:a16="http://schemas.microsoft.com/office/drawing/2014/main" id="{C4635EBC-D294-65B0-0018-6E7D52652C0E}"/>
                </a:ext>
              </a:extLst>
            </p:cNvPr>
            <p:cNvSpPr/>
            <p:nvPr/>
          </p:nvSpPr>
          <p:spPr>
            <a:xfrm>
              <a:off x="5183689" y="2517771"/>
              <a:ext cx="3745158" cy="471815"/>
            </a:xfrm>
            <a:prstGeom prst="rect">
              <a:avLst/>
            </a:prstGeom>
            <a:noFill/>
            <a:ln w="19050">
              <a:solidFill>
                <a:srgbClr val="8D39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649">
                <a:defRPr/>
              </a:pPr>
              <a:r>
                <a:rPr lang="en-US" sz="1200" kern="0" noProof="0">
                  <a:solidFill>
                    <a:schemeClr val="tx1"/>
                  </a:solidFill>
                  <a:latin typeface="Tenorite" pitchFamily="2" charset="0"/>
                  <a:ea typeface="Helvetica Neue" panose="02000503000000020004" pitchFamily="2" charset="0"/>
                  <a:cs typeface="Arial" panose="020B0604020202020204" pitchFamily="34" charset="0"/>
                  <a:sym typeface="Helvetica"/>
                </a:rPr>
                <a:t>Cross Functional Services</a:t>
              </a:r>
            </a:p>
            <a:p>
              <a:pPr algn="ctr" defTabSz="812649">
                <a:defRPr/>
              </a:pPr>
              <a:r>
                <a:rPr lang="en-US" sz="1200" kern="0" noProof="0">
                  <a:solidFill>
                    <a:schemeClr val="tx1"/>
                  </a:solidFill>
                  <a:latin typeface="Tenorite" pitchFamily="2" charset="0"/>
                  <a:ea typeface="Helvetica Neue" panose="02000503000000020004" pitchFamily="2" charset="0"/>
                  <a:cs typeface="Arial" panose="020B0604020202020204" pitchFamily="34" charset="0"/>
                  <a:sym typeface="Helvetica"/>
                </a:rPr>
                <a:t>ITSM Maturity, Lean Adoption </a:t>
              </a:r>
              <a:endParaRPr lang="en-US" sz="1200" kern="0" noProof="0">
                <a:solidFill>
                  <a:schemeClr val="tx1"/>
                </a:solidFill>
                <a:latin typeface="Tenorite" pitchFamily="2" charset="0"/>
                <a:cs typeface="Arial" panose="020B0604020202020204" pitchFamily="34" charset="0"/>
                <a:sym typeface="Helvetica"/>
              </a:endParaRPr>
            </a:p>
          </p:txBody>
        </p:sp>
        <p:sp>
          <p:nvSpPr>
            <p:cNvPr id="11" name="Rectangle 10">
              <a:extLst>
                <a:ext uri="{FF2B5EF4-FFF2-40B4-BE49-F238E27FC236}">
                  <a16:creationId xmlns:a16="http://schemas.microsoft.com/office/drawing/2014/main" id="{B825F1EB-C40F-1490-22C9-635D2235505A}"/>
                </a:ext>
              </a:extLst>
            </p:cNvPr>
            <p:cNvSpPr/>
            <p:nvPr/>
          </p:nvSpPr>
          <p:spPr>
            <a:xfrm>
              <a:off x="8980387" y="2517771"/>
              <a:ext cx="2722006" cy="471815"/>
            </a:xfrm>
            <a:prstGeom prst="rect">
              <a:avLst/>
            </a:prstGeom>
            <a:noFill/>
            <a:ln w="19050">
              <a:solidFill>
                <a:srgbClr val="8D39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0" algn="ctr">
                <a:defRPr sz="800" spc="0"/>
              </a:pPr>
              <a:r>
                <a:rPr lang="en-US" sz="1200" kern="0" noProof="0">
                  <a:solidFill>
                    <a:schemeClr val="tx1"/>
                  </a:solidFill>
                  <a:latin typeface="Tenorite" pitchFamily="2" charset="0"/>
                  <a:ea typeface="Helvetica Neue" panose="02000503000000020004" pitchFamily="2" charset="0"/>
                  <a:cs typeface="Arial" panose="020B0604020202020204" pitchFamily="34" charset="0"/>
                  <a:sym typeface="Helvetica"/>
                </a:rPr>
                <a:t>Leverage &lt;Client&gt; existing tools to build automation use cases</a:t>
              </a:r>
              <a:endParaRPr lang="en-US" sz="1200" noProof="0">
                <a:solidFill>
                  <a:schemeClr val="tx1"/>
                </a:solidFill>
                <a:latin typeface="Tenorite" pitchFamily="2" charset="0"/>
              </a:endParaRPr>
            </a:p>
          </p:txBody>
        </p:sp>
        <p:sp>
          <p:nvSpPr>
            <p:cNvPr id="12" name="Rectangle 11">
              <a:extLst>
                <a:ext uri="{FF2B5EF4-FFF2-40B4-BE49-F238E27FC236}">
                  <a16:creationId xmlns:a16="http://schemas.microsoft.com/office/drawing/2014/main" id="{AAE0AF8D-AE63-88DB-5354-350D63DD79AC}"/>
                </a:ext>
              </a:extLst>
            </p:cNvPr>
            <p:cNvSpPr/>
            <p:nvPr/>
          </p:nvSpPr>
          <p:spPr>
            <a:xfrm>
              <a:off x="1773516" y="3040777"/>
              <a:ext cx="2124000" cy="432000"/>
            </a:xfrm>
            <a:prstGeom prst="rect">
              <a:avLst/>
            </a:prstGeom>
            <a:noFill/>
            <a:ln w="19050">
              <a:solidFill>
                <a:srgbClr val="0095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defRPr/>
              </a:pPr>
              <a:r>
                <a:rPr lang="en-US" sz="1200" kern="0" noProof="0">
                  <a:solidFill>
                    <a:schemeClr val="tx1"/>
                  </a:solidFill>
                  <a:latin typeface="Tenorite" pitchFamily="2" charset="0"/>
                  <a:cs typeface="Arial" panose="020B0604020202020204" pitchFamily="34" charset="0"/>
                  <a:sym typeface="Helvetica"/>
                </a:rPr>
                <a:t>Operations</a:t>
              </a:r>
            </a:p>
          </p:txBody>
        </p:sp>
        <p:sp>
          <p:nvSpPr>
            <p:cNvPr id="16" name="Rectangle 15">
              <a:extLst>
                <a:ext uri="{FF2B5EF4-FFF2-40B4-BE49-F238E27FC236}">
                  <a16:creationId xmlns:a16="http://schemas.microsoft.com/office/drawing/2014/main" id="{68CB5E01-1486-A3F3-6CB7-A1BA668BB03C}"/>
                </a:ext>
              </a:extLst>
            </p:cNvPr>
            <p:cNvSpPr/>
            <p:nvPr/>
          </p:nvSpPr>
          <p:spPr>
            <a:xfrm>
              <a:off x="3946559" y="3040777"/>
              <a:ext cx="2421967" cy="432000"/>
            </a:xfrm>
            <a:prstGeom prst="rect">
              <a:avLst/>
            </a:prstGeom>
            <a:noFill/>
            <a:ln w="19050">
              <a:solidFill>
                <a:srgbClr val="0095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defRPr/>
              </a:pPr>
              <a:r>
                <a:rPr lang="en-US" sz="1200" kern="0" noProof="0">
                  <a:solidFill>
                    <a:schemeClr val="tx1"/>
                  </a:solidFill>
                  <a:latin typeface="Tenorite" pitchFamily="2" charset="0"/>
                  <a:cs typeface="Arial" panose="020B0604020202020204" pitchFamily="34" charset="0"/>
                  <a:sym typeface="Helvetica"/>
                </a:rPr>
                <a:t>Logistics</a:t>
              </a:r>
            </a:p>
          </p:txBody>
        </p:sp>
        <p:sp>
          <p:nvSpPr>
            <p:cNvPr id="20" name="Rectangle 19">
              <a:extLst>
                <a:ext uri="{FF2B5EF4-FFF2-40B4-BE49-F238E27FC236}">
                  <a16:creationId xmlns:a16="http://schemas.microsoft.com/office/drawing/2014/main" id="{C969D10D-5ED0-C0E7-A503-F4957B56309A}"/>
                </a:ext>
              </a:extLst>
            </p:cNvPr>
            <p:cNvSpPr/>
            <p:nvPr/>
          </p:nvSpPr>
          <p:spPr>
            <a:xfrm>
              <a:off x="6409310" y="3040777"/>
              <a:ext cx="2519537" cy="432000"/>
            </a:xfrm>
            <a:prstGeom prst="rect">
              <a:avLst/>
            </a:prstGeom>
            <a:noFill/>
            <a:ln w="19050">
              <a:solidFill>
                <a:srgbClr val="0095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defRPr/>
              </a:pPr>
              <a:r>
                <a:rPr lang="en-US" sz="1200" kern="0" noProof="0">
                  <a:solidFill>
                    <a:schemeClr val="tx1"/>
                  </a:solidFill>
                  <a:latin typeface="Tenorite" pitchFamily="2" charset="0"/>
                  <a:cs typeface="Arial" panose="020B0604020202020204" pitchFamily="34" charset="0"/>
                  <a:sym typeface="Helvetica"/>
                </a:rPr>
                <a:t>Supply Chain</a:t>
              </a:r>
            </a:p>
          </p:txBody>
        </p:sp>
        <p:sp>
          <p:nvSpPr>
            <p:cNvPr id="21" name="Rectangle 20">
              <a:extLst>
                <a:ext uri="{FF2B5EF4-FFF2-40B4-BE49-F238E27FC236}">
                  <a16:creationId xmlns:a16="http://schemas.microsoft.com/office/drawing/2014/main" id="{F8873A06-1ABE-CB33-77BA-D584E7250C8E}"/>
                </a:ext>
              </a:extLst>
            </p:cNvPr>
            <p:cNvSpPr/>
            <p:nvPr/>
          </p:nvSpPr>
          <p:spPr>
            <a:xfrm>
              <a:off x="8980387" y="3040777"/>
              <a:ext cx="1944000" cy="432000"/>
            </a:xfrm>
            <a:prstGeom prst="rect">
              <a:avLst/>
            </a:prstGeom>
            <a:noFill/>
            <a:ln w="19050">
              <a:solidFill>
                <a:srgbClr val="0095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defRPr/>
              </a:pPr>
              <a:r>
                <a:rPr lang="en-US" sz="1200" kern="0" noProof="0">
                  <a:solidFill>
                    <a:schemeClr val="tx1"/>
                  </a:solidFill>
                  <a:latin typeface="Tenorite" pitchFamily="2" charset="0"/>
                  <a:cs typeface="Arial" panose="020B0604020202020204" pitchFamily="34" charset="0"/>
                  <a:sym typeface="Helvetica"/>
                </a:rPr>
                <a:t>Finance</a:t>
              </a:r>
            </a:p>
          </p:txBody>
        </p:sp>
        <p:sp>
          <p:nvSpPr>
            <p:cNvPr id="22" name="Rectangle 21">
              <a:extLst>
                <a:ext uri="{FF2B5EF4-FFF2-40B4-BE49-F238E27FC236}">
                  <a16:creationId xmlns:a16="http://schemas.microsoft.com/office/drawing/2014/main" id="{CB0E31E3-883A-AEAC-303F-CD38669DE09C}"/>
                </a:ext>
              </a:extLst>
            </p:cNvPr>
            <p:cNvSpPr/>
            <p:nvPr/>
          </p:nvSpPr>
          <p:spPr>
            <a:xfrm>
              <a:off x="10983558" y="3040777"/>
              <a:ext cx="720000" cy="432000"/>
            </a:xfrm>
            <a:prstGeom prst="rect">
              <a:avLst/>
            </a:prstGeom>
            <a:noFill/>
            <a:ln w="19050">
              <a:solidFill>
                <a:srgbClr val="0095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defRPr/>
              </a:pPr>
              <a:r>
                <a:rPr lang="en-US" sz="1200" kern="0" noProof="0">
                  <a:solidFill>
                    <a:schemeClr val="tx1"/>
                  </a:solidFill>
                  <a:latin typeface="Tenorite" pitchFamily="2" charset="0"/>
                  <a:cs typeface="Arial" panose="020B0604020202020204" pitchFamily="34" charset="0"/>
                  <a:sym typeface="Helvetica"/>
                </a:rPr>
                <a:t>…</a:t>
              </a:r>
            </a:p>
          </p:txBody>
        </p:sp>
        <p:sp>
          <p:nvSpPr>
            <p:cNvPr id="23" name="Rectangle 22">
              <a:extLst>
                <a:ext uri="{FF2B5EF4-FFF2-40B4-BE49-F238E27FC236}">
                  <a16:creationId xmlns:a16="http://schemas.microsoft.com/office/drawing/2014/main" id="{652EB2B0-8689-D524-A1A0-1408A8A74E40}"/>
                </a:ext>
              </a:extLst>
            </p:cNvPr>
            <p:cNvSpPr/>
            <p:nvPr/>
          </p:nvSpPr>
          <p:spPr>
            <a:xfrm>
              <a:off x="622447" y="3040777"/>
              <a:ext cx="1091897" cy="1423647"/>
            </a:xfrm>
            <a:prstGeom prst="rect">
              <a:avLst/>
            </a:prstGeom>
            <a:noFill/>
            <a:ln w="19050">
              <a:solidFill>
                <a:srgbClr val="0095B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defRPr/>
              </a:pPr>
              <a:r>
                <a:rPr lang="en-US" sz="1400" kern="0" noProof="0">
                  <a:solidFill>
                    <a:schemeClr val="tx1"/>
                  </a:solidFill>
                  <a:latin typeface="Tenorite"/>
                  <a:cs typeface="Arial"/>
                  <a:sym typeface="Helvetica"/>
                </a:rPr>
                <a:t>L2, L3</a:t>
              </a:r>
              <a:endParaRPr lang="en-US" sz="1400" kern="0" noProof="0">
                <a:solidFill>
                  <a:schemeClr val="tx1"/>
                </a:solidFill>
                <a:latin typeface="Tenorite"/>
                <a:cs typeface="Arial"/>
              </a:endParaRPr>
            </a:p>
          </p:txBody>
        </p:sp>
        <p:sp>
          <p:nvSpPr>
            <p:cNvPr id="24" name="Rectangle 23">
              <a:extLst>
                <a:ext uri="{FF2B5EF4-FFF2-40B4-BE49-F238E27FC236}">
                  <a16:creationId xmlns:a16="http://schemas.microsoft.com/office/drawing/2014/main" id="{BA62811D-898B-1DB0-6A4E-5518C8FA9B72}"/>
                </a:ext>
              </a:extLst>
            </p:cNvPr>
            <p:cNvSpPr/>
            <p:nvPr/>
          </p:nvSpPr>
          <p:spPr>
            <a:xfrm>
              <a:off x="622447" y="2513652"/>
              <a:ext cx="1091897" cy="471815"/>
            </a:xfrm>
            <a:prstGeom prst="rect">
              <a:avLst/>
            </a:prstGeom>
            <a:noFill/>
            <a:ln w="19050">
              <a:solidFill>
                <a:srgbClr val="0095B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defRPr/>
              </a:pPr>
              <a:r>
                <a:rPr lang="en-US" sz="1400" kern="0" noProof="0">
                  <a:solidFill>
                    <a:schemeClr val="tx1"/>
                  </a:solidFill>
                  <a:latin typeface="Tenorite"/>
                  <a:cs typeface="Arial"/>
                  <a:sym typeface="Helvetica"/>
                </a:rPr>
                <a:t>L1.5</a:t>
              </a:r>
              <a:endParaRPr lang="en-US" sz="1400" kern="0" noProof="0">
                <a:solidFill>
                  <a:schemeClr val="tx1"/>
                </a:solidFill>
                <a:latin typeface="Tenorite"/>
                <a:cs typeface="Arial"/>
              </a:endParaRPr>
            </a:p>
          </p:txBody>
        </p:sp>
        <p:sp>
          <p:nvSpPr>
            <p:cNvPr id="27" name="Rectangle 26">
              <a:extLst>
                <a:ext uri="{FF2B5EF4-FFF2-40B4-BE49-F238E27FC236}">
                  <a16:creationId xmlns:a16="http://schemas.microsoft.com/office/drawing/2014/main" id="{E0D297B2-8800-5F0A-3033-3BD6D03B6B97}"/>
                </a:ext>
              </a:extLst>
            </p:cNvPr>
            <p:cNvSpPr/>
            <p:nvPr/>
          </p:nvSpPr>
          <p:spPr>
            <a:xfrm>
              <a:off x="1773515" y="3530093"/>
              <a:ext cx="9929629" cy="432000"/>
            </a:xfrm>
            <a:prstGeom prst="rect">
              <a:avLst/>
            </a:prstGeom>
            <a:no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Tenorite"/>
                </a:rPr>
                <a:t>L2, L3</a:t>
              </a:r>
            </a:p>
          </p:txBody>
        </p:sp>
        <p:sp>
          <p:nvSpPr>
            <p:cNvPr id="28" name="Rectangle 27">
              <a:extLst>
                <a:ext uri="{FF2B5EF4-FFF2-40B4-BE49-F238E27FC236}">
                  <a16:creationId xmlns:a16="http://schemas.microsoft.com/office/drawing/2014/main" id="{0D8242EA-7CDE-AECC-C0F6-52756FDB7D94}"/>
                </a:ext>
              </a:extLst>
            </p:cNvPr>
            <p:cNvSpPr/>
            <p:nvPr/>
          </p:nvSpPr>
          <p:spPr>
            <a:xfrm>
              <a:off x="1773515" y="4012023"/>
              <a:ext cx="9929629" cy="432000"/>
            </a:xfrm>
            <a:prstGeom prst="rect">
              <a:avLst/>
            </a:prstGeom>
            <a:no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400" kern="0" noProof="0">
                  <a:solidFill>
                    <a:schemeClr val="tx1"/>
                  </a:solidFill>
                  <a:latin typeface="Tenorite" pitchFamily="2" charset="0"/>
                  <a:cs typeface="Arial" panose="020B0604020202020204" pitchFamily="34" charset="0"/>
                  <a:sym typeface="Helvetica"/>
                </a:rPr>
                <a:t>Defects &amp; Minor Enhancements, related Testing</a:t>
              </a:r>
            </a:p>
          </p:txBody>
        </p:sp>
        <p:sp>
          <p:nvSpPr>
            <p:cNvPr id="29" name="Rectangle 28">
              <a:extLst>
                <a:ext uri="{FF2B5EF4-FFF2-40B4-BE49-F238E27FC236}">
                  <a16:creationId xmlns:a16="http://schemas.microsoft.com/office/drawing/2014/main" id="{5F1E83B0-2401-2E8A-6C05-A1D868917D11}"/>
                </a:ext>
              </a:extLst>
            </p:cNvPr>
            <p:cNvSpPr/>
            <p:nvPr/>
          </p:nvSpPr>
          <p:spPr>
            <a:xfrm>
              <a:off x="1773515" y="4487393"/>
              <a:ext cx="9929629" cy="432000"/>
            </a:xfrm>
            <a:prstGeom prst="rect">
              <a:avLst/>
            </a:prstGeom>
            <a:noFill/>
            <a:ln w="19050">
              <a:solidFill>
                <a:srgbClr val="8D39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400" kern="0" noProof="0">
                  <a:solidFill>
                    <a:schemeClr val="tx1"/>
                  </a:solidFill>
                  <a:latin typeface="Tenorite" pitchFamily="2" charset="0"/>
                  <a:cs typeface="Arial" panose="020B0604020202020204" pitchFamily="34" charset="0"/>
                  <a:sym typeface="Helvetica"/>
                </a:rPr>
                <a:t>Datawarehouse support</a:t>
              </a:r>
            </a:p>
          </p:txBody>
        </p:sp>
        <p:sp>
          <p:nvSpPr>
            <p:cNvPr id="32" name="Rectangle 31">
              <a:extLst>
                <a:ext uri="{FF2B5EF4-FFF2-40B4-BE49-F238E27FC236}">
                  <a16:creationId xmlns:a16="http://schemas.microsoft.com/office/drawing/2014/main" id="{0FFD4F85-09C1-7882-DAFD-8E603DD43515}"/>
                </a:ext>
              </a:extLst>
            </p:cNvPr>
            <p:cNvSpPr/>
            <p:nvPr/>
          </p:nvSpPr>
          <p:spPr>
            <a:xfrm>
              <a:off x="1773515" y="4959001"/>
              <a:ext cx="9929629" cy="471172"/>
            </a:xfrm>
            <a:prstGeom prst="rect">
              <a:avLst/>
            </a:prstGeom>
            <a:noFill/>
            <a:ln w="19050">
              <a:solidFill>
                <a:srgbClr val="8D39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400" kern="0" noProof="0">
                  <a:solidFill>
                    <a:schemeClr val="tx1"/>
                  </a:solidFill>
                  <a:latin typeface="Tenorite" pitchFamily="2" charset="0"/>
                  <a:cs typeface="Arial" panose="020B0604020202020204" pitchFamily="34" charset="0"/>
                  <a:sym typeface="Helvetica"/>
                </a:rPr>
                <a:t>Infrastructure and Security Services</a:t>
              </a:r>
            </a:p>
          </p:txBody>
        </p:sp>
        <p:sp>
          <p:nvSpPr>
            <p:cNvPr id="33" name="Rectangle 32">
              <a:extLst>
                <a:ext uri="{FF2B5EF4-FFF2-40B4-BE49-F238E27FC236}">
                  <a16:creationId xmlns:a16="http://schemas.microsoft.com/office/drawing/2014/main" id="{8CD5243C-6F9D-632C-C728-03C8A7F183F8}"/>
                </a:ext>
              </a:extLst>
            </p:cNvPr>
            <p:cNvSpPr/>
            <p:nvPr/>
          </p:nvSpPr>
          <p:spPr>
            <a:xfrm>
              <a:off x="1773515" y="5482522"/>
              <a:ext cx="4595011" cy="432000"/>
            </a:xfrm>
            <a:prstGeom prst="rect">
              <a:avLst/>
            </a:prstGeom>
            <a:noFill/>
            <a:ln w="19050">
              <a:solidFill>
                <a:srgbClr val="8D39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400" kern="0" noProof="0">
                  <a:solidFill>
                    <a:schemeClr val="tx1"/>
                  </a:solidFill>
                  <a:latin typeface="Tenorite" pitchFamily="2" charset="0"/>
                  <a:cs typeface="Arial" panose="020B0604020202020204" pitchFamily="34" charset="0"/>
                  <a:sym typeface="Helvetica"/>
                </a:rPr>
                <a:t>Technology COEs</a:t>
              </a:r>
            </a:p>
          </p:txBody>
        </p:sp>
        <p:sp>
          <p:nvSpPr>
            <p:cNvPr id="34" name="Rectangle 33">
              <a:extLst>
                <a:ext uri="{FF2B5EF4-FFF2-40B4-BE49-F238E27FC236}">
                  <a16:creationId xmlns:a16="http://schemas.microsoft.com/office/drawing/2014/main" id="{166C84BC-8858-7A8C-C29B-3847025C1918}"/>
                </a:ext>
              </a:extLst>
            </p:cNvPr>
            <p:cNvSpPr/>
            <p:nvPr/>
          </p:nvSpPr>
          <p:spPr>
            <a:xfrm>
              <a:off x="6410061" y="5482522"/>
              <a:ext cx="5307817" cy="432000"/>
            </a:xfrm>
            <a:prstGeom prst="rect">
              <a:avLst/>
            </a:prstGeom>
            <a:noFill/>
            <a:ln w="19050">
              <a:solidFill>
                <a:srgbClr val="8D39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400" kern="0" noProof="0">
                  <a:solidFill>
                    <a:schemeClr val="tx1"/>
                  </a:solidFill>
                  <a:latin typeface="Tenorite" pitchFamily="2" charset="0"/>
                  <a:cs typeface="Arial" panose="020B0604020202020204" pitchFamily="34" charset="0"/>
                  <a:sym typeface="Helvetica"/>
                </a:rPr>
                <a:t>&lt;Client&gt; Talent Academy</a:t>
              </a:r>
            </a:p>
          </p:txBody>
        </p:sp>
        <p:sp>
          <p:nvSpPr>
            <p:cNvPr id="35" name="Rectangle 34">
              <a:extLst>
                <a:ext uri="{FF2B5EF4-FFF2-40B4-BE49-F238E27FC236}">
                  <a16:creationId xmlns:a16="http://schemas.microsoft.com/office/drawing/2014/main" id="{B837B809-707B-CAE3-0ED0-74F702F063CF}"/>
                </a:ext>
              </a:extLst>
            </p:cNvPr>
            <p:cNvSpPr/>
            <p:nvPr/>
          </p:nvSpPr>
          <p:spPr>
            <a:xfrm>
              <a:off x="622448" y="5482522"/>
              <a:ext cx="1100875" cy="436812"/>
            </a:xfrm>
            <a:prstGeom prst="rect">
              <a:avLst/>
            </a:prstGeom>
            <a:noFill/>
            <a:ln w="19050">
              <a:solidFill>
                <a:srgbClr val="341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800" spc="0"/>
              </a:pPr>
              <a:r>
                <a:rPr lang="en-US" sz="1400" kern="0" noProof="0">
                  <a:solidFill>
                    <a:schemeClr val="tx1"/>
                  </a:solidFill>
                  <a:latin typeface="Tenorite" pitchFamily="2" charset="0"/>
                  <a:cs typeface="Arial" panose="020B0604020202020204" pitchFamily="34" charset="0"/>
                  <a:sym typeface="Helvetica"/>
                </a:rPr>
                <a:t>Enablers</a:t>
              </a:r>
            </a:p>
          </p:txBody>
        </p:sp>
      </p:grpSp>
      <p:sp>
        <p:nvSpPr>
          <p:cNvPr id="38" name="Slide Number Placeholder 1">
            <a:extLst>
              <a:ext uri="{FF2B5EF4-FFF2-40B4-BE49-F238E27FC236}">
                <a16:creationId xmlns:a16="http://schemas.microsoft.com/office/drawing/2014/main" id="{D2A4E9BF-CDDF-4110-9817-87725FF8B52A}"/>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105</a:t>
            </a:fld>
            <a:endParaRPr lang="en-US" sz="700">
              <a:latin typeface="Tenorite" pitchFamily="2" charset="0"/>
            </a:endParaRPr>
          </a:p>
        </p:txBody>
      </p:sp>
      <p:sp>
        <p:nvSpPr>
          <p:cNvPr id="2" name="Slide Number Placeholder 1">
            <a:extLst>
              <a:ext uri="{FF2B5EF4-FFF2-40B4-BE49-F238E27FC236}">
                <a16:creationId xmlns:a16="http://schemas.microsoft.com/office/drawing/2014/main" id="{3C914715-5775-42A2-26C5-6B22A3DCE368}"/>
              </a:ext>
            </a:extLst>
          </p:cNvPr>
          <p:cNvSpPr>
            <a:spLocks noGrp="1"/>
          </p:cNvSpPr>
          <p:nvPr>
            <p:ph type="sldNum" sz="quarter" idx="4"/>
          </p:nvPr>
        </p:nvSpPr>
        <p:spPr/>
        <p:txBody>
          <a:bodyPr/>
          <a:lstStyle/>
          <a:p>
            <a:fld id="{86CB4B4D-7CA3-9044-876B-883B54F8677D}" type="slidenum">
              <a:rPr lang="en-US" noProof="0" smtClean="0"/>
              <a:pPr/>
              <a:t>105</a:t>
            </a:fld>
            <a:endParaRPr lang="en-US" noProof="0"/>
          </a:p>
        </p:txBody>
      </p:sp>
      <p:sp>
        <p:nvSpPr>
          <p:cNvPr id="3" name="TextBox 2">
            <a:extLst>
              <a:ext uri="{FF2B5EF4-FFF2-40B4-BE49-F238E27FC236}">
                <a16:creationId xmlns:a16="http://schemas.microsoft.com/office/drawing/2014/main" id="{26634D17-6CBF-FAC6-BF45-FFE37849B544}"/>
              </a:ext>
            </a:extLst>
          </p:cNvPr>
          <p:cNvSpPr txBox="1"/>
          <p:nvPr/>
        </p:nvSpPr>
        <p:spPr>
          <a:xfrm>
            <a:off x="1779179" y="1965480"/>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Tree>
    <p:extLst>
      <p:ext uri="{BB962C8B-B14F-4D97-AF65-F5344CB8AC3E}">
        <p14:creationId xmlns:p14="http://schemas.microsoft.com/office/powerpoint/2010/main" val="19727693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9">
            <a:extLst>
              <a:ext uri="{FF2B5EF4-FFF2-40B4-BE49-F238E27FC236}">
                <a16:creationId xmlns:a16="http://schemas.microsoft.com/office/drawing/2014/main" id="{D2ABB4AF-A5B7-9471-65F8-3D44D98C6F18}"/>
              </a:ext>
            </a:extLst>
          </p:cNvPr>
          <p:cNvSpPr txBox="1"/>
          <p:nvPr/>
        </p:nvSpPr>
        <p:spPr>
          <a:xfrm>
            <a:off x="678641" y="3748801"/>
            <a:ext cx="9658029" cy="1092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28600" indent="-228600">
              <a:spcBef>
                <a:spcPts val="200"/>
              </a:spcBef>
              <a:buFont typeface="+mj-lt"/>
              <a:buAutoNum type="arabicPeriod"/>
              <a:defRPr sz="1200"/>
            </a:pPr>
            <a:r>
              <a:rPr lang="en-US">
                <a:latin typeface="Tenorite" pitchFamily="2" charset="0"/>
              </a:rPr>
              <a:t>Wipro commercials are Fixed Price in nature and exclusive of Sales Tax, VAT, GST, Service Tax and such similar taxes which are levied or imposed by any government body on the sales or invoice of Wipro</a:t>
            </a:r>
          </a:p>
          <a:p>
            <a:pPr marL="228600" indent="-228600">
              <a:spcBef>
                <a:spcPts val="200"/>
              </a:spcBef>
              <a:buFont typeface="+mj-lt"/>
              <a:buAutoNum type="arabicPeriod"/>
              <a:defRPr sz="1200"/>
            </a:pPr>
            <a:r>
              <a:rPr lang="en-US">
                <a:latin typeface="Tenorite" pitchFamily="2" charset="0"/>
              </a:rPr>
              <a:t>Invoice will be raised as per milestones delivered and agreed in SOW</a:t>
            </a:r>
          </a:p>
          <a:p>
            <a:pPr marL="228600" indent="-228600">
              <a:spcBef>
                <a:spcPts val="200"/>
              </a:spcBef>
              <a:buFont typeface="+mj-lt"/>
              <a:buAutoNum type="arabicPeriod"/>
              <a:defRPr sz="1200"/>
            </a:pPr>
            <a:r>
              <a:rPr lang="en-US">
                <a:latin typeface="Tenorite" pitchFamily="2" charset="0"/>
              </a:rPr>
              <a:t>Payment terms will be agreed as per MSA/SOW</a:t>
            </a:r>
          </a:p>
          <a:p>
            <a:pPr marL="228600" indent="-228600">
              <a:spcBef>
                <a:spcPts val="200"/>
              </a:spcBef>
              <a:buFont typeface="+mj-lt"/>
              <a:buAutoNum type="arabicPeriod"/>
              <a:defRPr sz="1200"/>
            </a:pPr>
            <a:r>
              <a:rPr lang="en-US">
                <a:latin typeface="Tenorite" pitchFamily="2" charset="0"/>
              </a:rPr>
              <a:t>In case of early termination customer will be responsive for:</a:t>
            </a:r>
          </a:p>
        </p:txBody>
      </p:sp>
      <p:sp>
        <p:nvSpPr>
          <p:cNvPr id="8" name="TextBox 39">
            <a:extLst>
              <a:ext uri="{FF2B5EF4-FFF2-40B4-BE49-F238E27FC236}">
                <a16:creationId xmlns:a16="http://schemas.microsoft.com/office/drawing/2014/main" id="{C6F58D49-F912-D354-C1FC-9307E3E367B5}"/>
              </a:ext>
            </a:extLst>
          </p:cNvPr>
          <p:cNvSpPr txBox="1"/>
          <p:nvPr/>
        </p:nvSpPr>
        <p:spPr>
          <a:xfrm>
            <a:off x="1127449" y="4884862"/>
            <a:ext cx="96608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marL="228600" indent="-228600">
              <a:spcBef>
                <a:spcPts val="200"/>
              </a:spcBef>
              <a:buFont typeface="+mj-lt"/>
              <a:buAutoNum type="alphaLcParenR"/>
              <a:defRPr sz="1200"/>
            </a:pPr>
            <a:r>
              <a:rPr lang="en-US">
                <a:latin typeface="Tenorite"/>
              </a:rPr>
              <a:t>Any feed owed to Wipro for any services rendered</a:t>
            </a:r>
          </a:p>
          <a:p>
            <a:pPr marL="228600" indent="-228600">
              <a:spcBef>
                <a:spcPts val="200"/>
              </a:spcBef>
              <a:buFont typeface="+mj-lt"/>
              <a:buAutoNum type="alphaLcParenR"/>
              <a:defRPr sz="1200"/>
            </a:pPr>
            <a:r>
              <a:rPr lang="en-US">
                <a:latin typeface="Tenorite"/>
              </a:rPr>
              <a:t>Fees against all the milestones falling due during termination notice period</a:t>
            </a:r>
          </a:p>
          <a:p>
            <a:pPr marL="228600" indent="-228600">
              <a:spcBef>
                <a:spcPts val="200"/>
              </a:spcBef>
              <a:buFont typeface="+mj-lt"/>
              <a:buAutoNum type="alphaLcParenR"/>
              <a:defRPr sz="1200"/>
            </a:pPr>
            <a:r>
              <a:rPr lang="en-US">
                <a:latin typeface="Tenorite"/>
              </a:rPr>
              <a:t>Proportionate payment against the difference of fees between las milestone and current milestone falling in the month of termination</a:t>
            </a:r>
          </a:p>
          <a:p>
            <a:pPr marL="228600" indent="-228600">
              <a:spcBef>
                <a:spcPts val="200"/>
              </a:spcBef>
              <a:buFont typeface="+mj-lt"/>
              <a:buAutoNum type="alphaLcParenR"/>
              <a:defRPr sz="1200"/>
            </a:pPr>
            <a:r>
              <a:rPr lang="en-US">
                <a:latin typeface="Tenorite"/>
              </a:rPr>
              <a:t>Any under covered, amortized or deferred charges</a:t>
            </a:r>
          </a:p>
          <a:p>
            <a:pPr marL="228600" indent="-228600">
              <a:spcBef>
                <a:spcPts val="200"/>
              </a:spcBef>
              <a:buFont typeface="+mj-lt"/>
              <a:buAutoNum type="alphaLcParenR"/>
              <a:defRPr sz="1200"/>
            </a:pPr>
            <a:r>
              <a:rPr lang="en-US">
                <a:latin typeface="Tenorite"/>
              </a:rPr>
              <a:t>Additional termination fees if any as agreed in SOW</a:t>
            </a:r>
          </a:p>
        </p:txBody>
      </p:sp>
      <p:sp>
        <p:nvSpPr>
          <p:cNvPr id="4" name="Title 3">
            <a:extLst>
              <a:ext uri="{FF2B5EF4-FFF2-40B4-BE49-F238E27FC236}">
                <a16:creationId xmlns:a16="http://schemas.microsoft.com/office/drawing/2014/main" id="{1BA12C7A-4893-87BE-7A18-2856DFCE9EDB}"/>
              </a:ext>
            </a:extLst>
          </p:cNvPr>
          <p:cNvSpPr>
            <a:spLocks noGrp="1"/>
          </p:cNvSpPr>
          <p:nvPr>
            <p:ph type="title"/>
          </p:nvPr>
        </p:nvSpPr>
        <p:spPr/>
        <p:txBody>
          <a:bodyPr/>
          <a:lstStyle/>
          <a:p>
            <a:r>
              <a:rPr lang="en-US"/>
              <a:t>Commercials</a:t>
            </a:r>
          </a:p>
        </p:txBody>
      </p:sp>
      <p:sp>
        <p:nvSpPr>
          <p:cNvPr id="24" name="TextBox 25">
            <a:extLst>
              <a:ext uri="{FF2B5EF4-FFF2-40B4-BE49-F238E27FC236}">
                <a16:creationId xmlns:a16="http://schemas.microsoft.com/office/drawing/2014/main" id="{E8BAFFCA-5EED-EF6C-4444-FF4F46EF861B}"/>
              </a:ext>
            </a:extLst>
          </p:cNvPr>
          <p:cNvSpPr txBox="1"/>
          <p:nvPr/>
        </p:nvSpPr>
        <p:spPr>
          <a:xfrm>
            <a:off x="678642" y="3358654"/>
            <a:ext cx="1999244"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000">
                <a:solidFill>
                  <a:srgbClr val="311755"/>
                </a:solidFill>
                <a:latin typeface="Tenorite Bold"/>
                <a:ea typeface="Tenorite Bold"/>
                <a:cs typeface="Tenorite Bold"/>
                <a:sym typeface="Tenorite Bold"/>
              </a:defRPr>
            </a:lvl1pPr>
          </a:lstStyle>
          <a:p>
            <a:r>
              <a:rPr lang="en-US" sz="1400" b="1">
                <a:latin typeface="Tenorite" pitchFamily="2" charset="0"/>
              </a:rPr>
              <a:t>Pricing Assumptions</a:t>
            </a:r>
          </a:p>
        </p:txBody>
      </p:sp>
      <p:sp>
        <p:nvSpPr>
          <p:cNvPr id="3" name="TextBox 2">
            <a:extLst>
              <a:ext uri="{FF2B5EF4-FFF2-40B4-BE49-F238E27FC236}">
                <a16:creationId xmlns:a16="http://schemas.microsoft.com/office/drawing/2014/main" id="{4DD04312-757F-1B3D-F62F-105BD1298B34}"/>
              </a:ext>
            </a:extLst>
          </p:cNvPr>
          <p:cNvSpPr txBox="1"/>
          <p:nvPr/>
        </p:nvSpPr>
        <p:spPr>
          <a:xfrm>
            <a:off x="2024108" y="3357359"/>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graphicFrame>
        <p:nvGraphicFramePr>
          <p:cNvPr id="5" name="Table 5">
            <a:extLst>
              <a:ext uri="{FF2B5EF4-FFF2-40B4-BE49-F238E27FC236}">
                <a16:creationId xmlns:a16="http://schemas.microsoft.com/office/drawing/2014/main" id="{4B2F88D4-5961-889F-A8E8-3916ED134478}"/>
              </a:ext>
            </a:extLst>
          </p:cNvPr>
          <p:cNvGraphicFramePr/>
          <p:nvPr>
            <p:extLst>
              <p:ext uri="{D42A27DB-BD31-4B8C-83A1-F6EECF244321}">
                <p14:modId xmlns:p14="http://schemas.microsoft.com/office/powerpoint/2010/main" val="2089267417"/>
              </p:ext>
            </p:extLst>
          </p:nvPr>
        </p:nvGraphicFramePr>
        <p:xfrm>
          <a:off x="693228" y="1778810"/>
          <a:ext cx="11009487" cy="1440000"/>
        </p:xfrm>
        <a:graphic>
          <a:graphicData uri="http://schemas.openxmlformats.org/drawingml/2006/table">
            <a:tbl>
              <a:tblPr firstRow="1" bandRow="1">
                <a:tableStyleId>{4C3C2611-4C71-4FC5-86AE-919BDF0F9419}</a:tableStyleId>
              </a:tblPr>
              <a:tblGrid>
                <a:gridCol w="2106532">
                  <a:extLst>
                    <a:ext uri="{9D8B030D-6E8A-4147-A177-3AD203B41FA5}">
                      <a16:colId xmlns:a16="http://schemas.microsoft.com/office/drawing/2014/main" val="20001"/>
                    </a:ext>
                  </a:extLst>
                </a:gridCol>
                <a:gridCol w="2246882">
                  <a:extLst>
                    <a:ext uri="{9D8B030D-6E8A-4147-A177-3AD203B41FA5}">
                      <a16:colId xmlns:a16="http://schemas.microsoft.com/office/drawing/2014/main" val="20002"/>
                    </a:ext>
                  </a:extLst>
                </a:gridCol>
                <a:gridCol w="2218691">
                  <a:extLst>
                    <a:ext uri="{9D8B030D-6E8A-4147-A177-3AD203B41FA5}">
                      <a16:colId xmlns:a16="http://schemas.microsoft.com/office/drawing/2014/main" val="20003"/>
                    </a:ext>
                  </a:extLst>
                </a:gridCol>
                <a:gridCol w="2218691">
                  <a:extLst>
                    <a:ext uri="{9D8B030D-6E8A-4147-A177-3AD203B41FA5}">
                      <a16:colId xmlns:a16="http://schemas.microsoft.com/office/drawing/2014/main" val="430159373"/>
                    </a:ext>
                  </a:extLst>
                </a:gridCol>
                <a:gridCol w="2218691">
                  <a:extLst>
                    <a:ext uri="{9D8B030D-6E8A-4147-A177-3AD203B41FA5}">
                      <a16:colId xmlns:a16="http://schemas.microsoft.com/office/drawing/2014/main" val="965873338"/>
                    </a:ext>
                  </a:extLst>
                </a:gridCol>
              </a:tblGrid>
              <a:tr h="498446">
                <a:tc>
                  <a:txBody>
                    <a:bodyPr/>
                    <a:lstStyle/>
                    <a:p>
                      <a:pPr indent="0">
                        <a:defRPr sz="1100" b="0" spc="0">
                          <a:latin typeface="+mn-lt"/>
                          <a:ea typeface="+mn-ea"/>
                          <a:cs typeface="+mn-cs"/>
                        </a:defRPr>
                      </a:pPr>
                      <a:r>
                        <a:rPr lang="en-US" b="1" noProof="0">
                          <a:latin typeface="Tenorite"/>
                        </a:rPr>
                        <a:t>SERVICE DESCRIPTION</a:t>
                      </a:r>
                    </a:p>
                  </a:txBody>
                  <a:tcPr marL="83174" marR="83174" marT="83174" marB="83174" anchor="ctr" horzOverflow="overflow">
                    <a:lnL w="12700">
                      <a:miter lim="400000"/>
                    </a:lnL>
                    <a:lnT w="12700">
                      <a:miter lim="400000"/>
                    </a:lnT>
                    <a:lnB w="12700">
                      <a:noFill/>
                      <a:miter lim="400000"/>
                    </a:lnB>
                    <a:solidFill>
                      <a:srgbClr val="34195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s-ES" sz="1100" b="1" i="0" kern="1200" spc="0">
                          <a:solidFill>
                            <a:schemeClr val="bg1"/>
                          </a:solidFill>
                          <a:latin typeface=""/>
                        </a:rPr>
                        <a:t>    </a:t>
                      </a:r>
                      <a:r>
                        <a:rPr lang="es-ES" sz="1100" b="1" i="0" kern="1200" spc="0">
                          <a:solidFill>
                            <a:schemeClr val="bg1"/>
                          </a:solidFill>
                          <a:latin typeface=""/>
                          <a:ea typeface="+mn-ea"/>
                          <a:cs typeface="+mn-cs"/>
                        </a:rPr>
                        <a:t>        </a:t>
                      </a:r>
                      <a:r>
                        <a:rPr lang="en-US" sz="1100" b="1" i="0" kern="1200" spc="0">
                          <a:solidFill>
                            <a:schemeClr val="bg1"/>
                          </a:solidFill>
                          <a:latin typeface=""/>
                          <a:ea typeface="+mn-ea"/>
                          <a:cs typeface="+mn-cs"/>
                        </a:rPr>
                        <a:t>YEAR</a:t>
                      </a:r>
                    </a:p>
                  </a:txBody>
                  <a:tcPr marL="83174" marR="83174" marT="83174" marB="83174" anchor="ctr" horzOverflow="overflow">
                    <a:lnT w="12700">
                      <a:miter lim="400000"/>
                    </a:lnT>
                    <a:lnB w="12700">
                      <a:miter lim="400000"/>
                    </a:lnB>
                    <a:solidFill>
                      <a:srgbClr val="34195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a:solidFill>
                            <a:schemeClr val="bg1"/>
                          </a:solidFill>
                          <a:latin typeface=""/>
                        </a:rPr>
                        <a:t>            YEAR</a:t>
                      </a:r>
                    </a:p>
                  </a:txBody>
                  <a:tcPr marL="83174" marR="83174" marT="83174" marB="83174" anchor="ctr" horzOverflow="overflow">
                    <a:lnT w="12700">
                      <a:miter lim="400000"/>
                    </a:lnT>
                    <a:lnB w="12700">
                      <a:miter lim="400000"/>
                    </a:lnB>
                    <a:solidFill>
                      <a:srgbClr val="34195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a:solidFill>
                            <a:schemeClr val="bg1"/>
                          </a:solidFill>
                          <a:latin typeface=""/>
                          <a:ea typeface="Tenorite Bold"/>
                          <a:cs typeface="Tenorite Bold"/>
                        </a:rPr>
                        <a:t>            YEAR</a:t>
                      </a:r>
                    </a:p>
                  </a:txBody>
                  <a:tcPr marL="83174" marR="83174" marT="83174" marB="83174" anchor="ctr" horzOverflow="overflow">
                    <a:lnT w="12700">
                      <a:miter lim="400000"/>
                    </a:lnT>
                    <a:lnB w="12700">
                      <a:noFill/>
                      <a:miter lim="400000"/>
                    </a:lnB>
                    <a:solidFill>
                      <a:srgbClr val="34195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a:solidFill>
                            <a:schemeClr val="bg1"/>
                          </a:solidFill>
                          <a:latin typeface=""/>
                        </a:rPr>
                        <a:t>TOTAL</a:t>
                      </a:r>
                    </a:p>
                  </a:txBody>
                  <a:tcPr marL="83174" marR="83174" marT="83174" marB="83174" anchor="ctr" horzOverflow="overflow">
                    <a:lnR w="12700">
                      <a:miter lim="400000"/>
                    </a:lnR>
                    <a:lnT w="12700">
                      <a:miter lim="400000"/>
                    </a:lnT>
                    <a:lnB w="12700">
                      <a:noFill/>
                      <a:miter lim="400000"/>
                    </a:lnB>
                    <a:solidFill>
                      <a:srgbClr val="341954"/>
                    </a:solidFill>
                  </a:tcPr>
                </a:tc>
                <a:extLst>
                  <a:ext uri="{0D108BD9-81ED-4DB2-BD59-A6C34878D82A}">
                    <a16:rowId xmlns:a16="http://schemas.microsoft.com/office/drawing/2014/main" val="10000"/>
                  </a:ext>
                </a:extLst>
              </a:tr>
              <a:tr h="941554">
                <a:tc>
                  <a:txBody>
                    <a:bodyPr/>
                    <a:lstStyle/>
                    <a:p>
                      <a:pPr indent="0">
                        <a:defRPr sz="1100" spc="0"/>
                      </a:pPr>
                      <a:r>
                        <a:rPr lang="en-US" sz="1600" noProof="0">
                          <a:latin typeface="Tenorite"/>
                        </a:rPr>
                        <a:t>Network &amp; Security</a:t>
                      </a:r>
                    </a:p>
                    <a:p>
                      <a:pPr indent="0">
                        <a:defRPr sz="1100" spc="0"/>
                      </a:pPr>
                      <a:r>
                        <a:rPr lang="en-US" sz="1600" noProof="0">
                          <a:latin typeface="Tenorite"/>
                        </a:rPr>
                        <a:t>Managed Services</a:t>
                      </a:r>
                    </a:p>
                  </a:txBody>
                  <a:tcPr marL="83174" marR="83174" marT="83174" marB="83174" anchor="ctr" horzOverflow="overflow">
                    <a:lnL w="12700">
                      <a:miter lim="400000"/>
                    </a:lnL>
                    <a:lnR w="12700" cap="flat" cmpd="sng" algn="ctr">
                      <a:solidFill>
                        <a:srgbClr val="341954"/>
                      </a:solidFill>
                      <a:prstDash val="solid"/>
                      <a:round/>
                      <a:headEnd type="none" w="med" len="med"/>
                      <a:tailEnd type="none" w="med" len="med"/>
                    </a:lnR>
                    <a:lnT w="12700">
                      <a:noFill/>
                      <a:miter lim="400000"/>
                    </a:lnT>
                    <a:lnB w="12700" cap="flat" cmpd="sng" algn="ctr">
                      <a:solidFill>
                        <a:srgbClr val="341954"/>
                      </a:solidFill>
                      <a:prstDash val="solid"/>
                      <a:round/>
                      <a:headEnd type="none" w="med" len="med"/>
                      <a:tailEnd type="none" w="med" len="med"/>
                    </a:lnB>
                    <a:noFill/>
                  </a:tcPr>
                </a:tc>
                <a:tc>
                  <a:txBody>
                    <a:bodyPr/>
                    <a:lstStyle/>
                    <a:p>
                      <a:pPr indent="0">
                        <a:defRPr sz="1800" spc="0"/>
                      </a:pPr>
                      <a:r>
                        <a:rPr lang="en-US" sz="1100" noProof="0">
                          <a:latin typeface="Tenorite"/>
                        </a:rPr>
                        <a:t>$1,379,732</a:t>
                      </a: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miter lim="400000"/>
                    </a:lnT>
                    <a:lnB w="12700" cap="flat" cmpd="sng" algn="ctr">
                      <a:solidFill>
                        <a:srgbClr val="341954"/>
                      </a:solidFill>
                      <a:prstDash val="solid"/>
                      <a:round/>
                      <a:headEnd type="none" w="med" len="med"/>
                      <a:tailEnd type="none" w="med" len="med"/>
                    </a:lnB>
                    <a:noFill/>
                  </a:tcPr>
                </a:tc>
                <a:tc>
                  <a:txBody>
                    <a:bodyPr/>
                    <a:lstStyle/>
                    <a:p>
                      <a:pPr indent="0">
                        <a:defRPr sz="1800" spc="0"/>
                      </a:pPr>
                      <a:r>
                        <a:rPr lang="en-US" sz="1100" noProof="0">
                          <a:latin typeface="Tenorite"/>
                        </a:rPr>
                        <a:t>$1,273,599</a:t>
                      </a: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miter lim="400000"/>
                    </a:lnT>
                    <a:lnB w="12700" cap="flat" cmpd="sng" algn="ctr">
                      <a:solidFill>
                        <a:srgbClr val="341954"/>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n-US" sz="1100" noProof="0">
                          <a:latin typeface="Tenorite"/>
                        </a:rPr>
                        <a:t>$936,428</a:t>
                      </a: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noFill/>
                      <a:miter lim="400000"/>
                    </a:lnT>
                    <a:lnB w="12700" cap="flat" cmpd="sng" algn="ctr">
                      <a:solidFill>
                        <a:srgbClr val="341954"/>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n-US" sz="1100" noProof="0">
                          <a:latin typeface="Tenorite"/>
                        </a:rPr>
                        <a:t>$3,589,759</a:t>
                      </a:r>
                    </a:p>
                  </a:txBody>
                  <a:tcPr marL="83174" marR="83174" marT="83174" marB="83174" anchor="ctr" horzOverflow="overflow">
                    <a:lnL w="12700" cap="flat" cmpd="sng" algn="ctr">
                      <a:solidFill>
                        <a:srgbClr val="341954"/>
                      </a:solidFill>
                      <a:prstDash val="solid"/>
                      <a:round/>
                      <a:headEnd type="none" w="med" len="med"/>
                      <a:tailEnd type="none" w="med" len="med"/>
                    </a:lnL>
                    <a:lnR w="12700">
                      <a:miter lim="400000"/>
                    </a:lnR>
                    <a:lnT w="12700">
                      <a:noFill/>
                      <a:miter lim="400000"/>
                    </a:lnT>
                    <a:lnB w="12700" cap="flat" cmpd="sng" algn="ctr">
                      <a:solidFill>
                        <a:srgbClr val="341954"/>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6" name="Oval 3">
            <a:extLst>
              <a:ext uri="{FF2B5EF4-FFF2-40B4-BE49-F238E27FC236}">
                <a16:creationId xmlns:a16="http://schemas.microsoft.com/office/drawing/2014/main" id="{7020E3B1-6364-C1DC-104E-305F7EBD821C}"/>
              </a:ext>
            </a:extLst>
          </p:cNvPr>
          <p:cNvGrpSpPr/>
          <p:nvPr/>
        </p:nvGrpSpPr>
        <p:grpSpPr>
          <a:xfrm>
            <a:off x="2911236" y="1852393"/>
            <a:ext cx="352938" cy="352938"/>
            <a:chOff x="29209" y="-244793"/>
            <a:chExt cx="352937" cy="352937"/>
          </a:xfrm>
        </p:grpSpPr>
        <p:sp>
          <p:nvSpPr>
            <p:cNvPr id="17" name="Círculo">
              <a:extLst>
                <a:ext uri="{FF2B5EF4-FFF2-40B4-BE49-F238E27FC236}">
                  <a16:creationId xmlns:a16="http://schemas.microsoft.com/office/drawing/2014/main" id="{C46E76E1-B34C-985C-61A8-E4F32552A5E7}"/>
                </a:ext>
              </a:extLst>
            </p:cNvPr>
            <p:cNvSpPr/>
            <p:nvPr/>
          </p:nvSpPr>
          <p:spPr>
            <a:xfrm>
              <a:off x="29209" y="-244793"/>
              <a:ext cx="352937" cy="352937"/>
            </a:xfrm>
            <a:prstGeom prst="ellipse">
              <a:avLst/>
            </a:prstGeom>
            <a:solidFill>
              <a:srgbClr val="00A98A"/>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8" name="01">
              <a:extLst>
                <a:ext uri="{FF2B5EF4-FFF2-40B4-BE49-F238E27FC236}">
                  <a16:creationId xmlns:a16="http://schemas.microsoft.com/office/drawing/2014/main" id="{9AD466AD-5E06-F82C-6806-3DD9D4F1E148}"/>
                </a:ext>
              </a:extLst>
            </p:cNvPr>
            <p:cNvSpPr txBox="1"/>
            <p:nvPr/>
          </p:nvSpPr>
          <p:spPr>
            <a:xfrm>
              <a:off x="100382" y="-131979"/>
              <a:ext cx="210591" cy="156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01</a:t>
              </a:r>
            </a:p>
          </p:txBody>
        </p:sp>
      </p:grpSp>
      <p:grpSp>
        <p:nvGrpSpPr>
          <p:cNvPr id="27" name="Oval 3">
            <a:extLst>
              <a:ext uri="{FF2B5EF4-FFF2-40B4-BE49-F238E27FC236}">
                <a16:creationId xmlns:a16="http://schemas.microsoft.com/office/drawing/2014/main" id="{EDB73D44-537D-3C24-8AEC-CFFED3ABB034}"/>
              </a:ext>
            </a:extLst>
          </p:cNvPr>
          <p:cNvGrpSpPr/>
          <p:nvPr/>
        </p:nvGrpSpPr>
        <p:grpSpPr>
          <a:xfrm>
            <a:off x="5140719" y="1852393"/>
            <a:ext cx="352938" cy="352938"/>
            <a:chOff x="29209" y="-114852"/>
            <a:chExt cx="352937" cy="352937"/>
          </a:xfrm>
        </p:grpSpPr>
        <p:sp>
          <p:nvSpPr>
            <p:cNvPr id="28" name="Círculo">
              <a:extLst>
                <a:ext uri="{FF2B5EF4-FFF2-40B4-BE49-F238E27FC236}">
                  <a16:creationId xmlns:a16="http://schemas.microsoft.com/office/drawing/2014/main" id="{4ED35A71-A819-C2DD-4B47-D69C1E7B49DC}"/>
                </a:ext>
              </a:extLst>
            </p:cNvPr>
            <p:cNvSpPr/>
            <p:nvPr/>
          </p:nvSpPr>
          <p:spPr>
            <a:xfrm>
              <a:off x="29209" y="-114852"/>
              <a:ext cx="352937" cy="352937"/>
            </a:xfrm>
            <a:prstGeom prst="ellipse">
              <a:avLst/>
            </a:prstGeom>
            <a:solidFill>
              <a:srgbClr val="00A98A"/>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29" name="01">
              <a:extLst>
                <a:ext uri="{FF2B5EF4-FFF2-40B4-BE49-F238E27FC236}">
                  <a16:creationId xmlns:a16="http://schemas.microsoft.com/office/drawing/2014/main" id="{27B69AB6-D160-734D-5894-0DAE07015B6F}"/>
                </a:ext>
              </a:extLst>
            </p:cNvPr>
            <p:cNvSpPr txBox="1"/>
            <p:nvPr/>
          </p:nvSpPr>
          <p:spPr>
            <a:xfrm>
              <a:off x="100382" y="-2038"/>
              <a:ext cx="210591" cy="156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02</a:t>
              </a:r>
            </a:p>
          </p:txBody>
        </p:sp>
      </p:grpSp>
      <p:grpSp>
        <p:nvGrpSpPr>
          <p:cNvPr id="30" name="Oval 3">
            <a:extLst>
              <a:ext uri="{FF2B5EF4-FFF2-40B4-BE49-F238E27FC236}">
                <a16:creationId xmlns:a16="http://schemas.microsoft.com/office/drawing/2014/main" id="{F18040F1-B8F8-0956-C11A-65A2BB97EE4A}"/>
              </a:ext>
            </a:extLst>
          </p:cNvPr>
          <p:cNvGrpSpPr/>
          <p:nvPr/>
        </p:nvGrpSpPr>
        <p:grpSpPr>
          <a:xfrm>
            <a:off x="7370202" y="1852393"/>
            <a:ext cx="352938" cy="352938"/>
            <a:chOff x="29209" y="-114852"/>
            <a:chExt cx="352937" cy="352937"/>
          </a:xfrm>
        </p:grpSpPr>
        <p:sp>
          <p:nvSpPr>
            <p:cNvPr id="31" name="Círculo">
              <a:extLst>
                <a:ext uri="{FF2B5EF4-FFF2-40B4-BE49-F238E27FC236}">
                  <a16:creationId xmlns:a16="http://schemas.microsoft.com/office/drawing/2014/main" id="{84223937-2D47-5DD8-8EA7-46A63D588A1B}"/>
                </a:ext>
              </a:extLst>
            </p:cNvPr>
            <p:cNvSpPr/>
            <p:nvPr/>
          </p:nvSpPr>
          <p:spPr>
            <a:xfrm>
              <a:off x="29209" y="-114852"/>
              <a:ext cx="352937" cy="352937"/>
            </a:xfrm>
            <a:prstGeom prst="ellipse">
              <a:avLst/>
            </a:prstGeom>
            <a:solidFill>
              <a:srgbClr val="00A98A"/>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32" name="01">
              <a:extLst>
                <a:ext uri="{FF2B5EF4-FFF2-40B4-BE49-F238E27FC236}">
                  <a16:creationId xmlns:a16="http://schemas.microsoft.com/office/drawing/2014/main" id="{ACDE75E8-DC53-4B95-E1C2-FB790277568B}"/>
                </a:ext>
              </a:extLst>
            </p:cNvPr>
            <p:cNvSpPr txBox="1"/>
            <p:nvPr/>
          </p:nvSpPr>
          <p:spPr>
            <a:xfrm>
              <a:off x="100382" y="-2038"/>
              <a:ext cx="210591" cy="156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03</a:t>
              </a:r>
            </a:p>
          </p:txBody>
        </p:sp>
      </p:grpSp>
      <p:sp>
        <p:nvSpPr>
          <p:cNvPr id="7" name="Slide Number Placeholder 1">
            <a:extLst>
              <a:ext uri="{FF2B5EF4-FFF2-40B4-BE49-F238E27FC236}">
                <a16:creationId xmlns:a16="http://schemas.microsoft.com/office/drawing/2014/main" id="{E7C71C2E-F487-5A7F-D894-0F734DB8BE4A}"/>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106</a:t>
            </a:fld>
            <a:endParaRPr lang="en-US" sz="700">
              <a:latin typeface="Tenorite" pitchFamily="2" charset="0"/>
            </a:endParaRPr>
          </a:p>
        </p:txBody>
      </p:sp>
      <p:sp>
        <p:nvSpPr>
          <p:cNvPr id="9" name="Slide Number Placeholder 8">
            <a:extLst>
              <a:ext uri="{FF2B5EF4-FFF2-40B4-BE49-F238E27FC236}">
                <a16:creationId xmlns:a16="http://schemas.microsoft.com/office/drawing/2014/main" id="{14876A94-12CB-1AB6-17E1-F21C3A0B1CE7}"/>
              </a:ext>
            </a:extLst>
          </p:cNvPr>
          <p:cNvSpPr>
            <a:spLocks noGrp="1"/>
          </p:cNvSpPr>
          <p:nvPr>
            <p:ph type="sldNum" sz="quarter" idx="4"/>
          </p:nvPr>
        </p:nvSpPr>
        <p:spPr/>
        <p:txBody>
          <a:bodyPr/>
          <a:lstStyle/>
          <a:p>
            <a:fld id="{86CB4B4D-7CA3-9044-876B-883B54F8677D}" type="slidenum">
              <a:rPr lang="en-US" noProof="0" smtClean="0"/>
              <a:pPr/>
              <a:t>106</a:t>
            </a:fld>
            <a:endParaRPr lang="en-US" noProof="0"/>
          </a:p>
        </p:txBody>
      </p:sp>
    </p:spTree>
    <p:extLst>
      <p:ext uri="{BB962C8B-B14F-4D97-AF65-F5344CB8AC3E}">
        <p14:creationId xmlns:p14="http://schemas.microsoft.com/office/powerpoint/2010/main" val="24273234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9">
            <a:extLst>
              <a:ext uri="{FF2B5EF4-FFF2-40B4-BE49-F238E27FC236}">
                <a16:creationId xmlns:a16="http://schemas.microsoft.com/office/drawing/2014/main" id="{0F01AB62-6D6D-15E3-B081-9D5C7326AF76}"/>
              </a:ext>
            </a:extLst>
          </p:cNvPr>
          <p:cNvSpPr txBox="1"/>
          <p:nvPr/>
        </p:nvSpPr>
        <p:spPr>
          <a:xfrm>
            <a:off x="678641" y="3748801"/>
            <a:ext cx="9658029" cy="1092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28600" indent="-228600">
              <a:spcBef>
                <a:spcPts val="200"/>
              </a:spcBef>
              <a:buFont typeface="+mj-lt"/>
              <a:buAutoNum type="arabicPeriod"/>
              <a:defRPr sz="1200"/>
            </a:pPr>
            <a:r>
              <a:rPr lang="en-US">
                <a:latin typeface="Tenorite" pitchFamily="2" charset="0"/>
              </a:rPr>
              <a:t>Wipro commercials are Fixed Price in nature and exclusive of Sales Tax, VAT, GST, Service Tax and such similar taxes which are levied or imposed by any government body on the sales or invoice of Wipro</a:t>
            </a:r>
          </a:p>
          <a:p>
            <a:pPr marL="228600" indent="-228600">
              <a:spcBef>
                <a:spcPts val="200"/>
              </a:spcBef>
              <a:buFont typeface="+mj-lt"/>
              <a:buAutoNum type="arabicPeriod"/>
              <a:defRPr sz="1200"/>
            </a:pPr>
            <a:r>
              <a:rPr lang="en-US">
                <a:latin typeface="Tenorite" pitchFamily="2" charset="0"/>
              </a:rPr>
              <a:t>Invoice will be raised as per milestones delivered and agreed in SOW</a:t>
            </a:r>
          </a:p>
          <a:p>
            <a:pPr marL="228600" indent="-228600">
              <a:spcBef>
                <a:spcPts val="200"/>
              </a:spcBef>
              <a:buFont typeface="+mj-lt"/>
              <a:buAutoNum type="arabicPeriod"/>
              <a:defRPr sz="1200"/>
            </a:pPr>
            <a:r>
              <a:rPr lang="en-US">
                <a:latin typeface="Tenorite" pitchFamily="2" charset="0"/>
              </a:rPr>
              <a:t>Payment terms will be agreed as per MSA/SOW</a:t>
            </a:r>
          </a:p>
          <a:p>
            <a:pPr marL="228600" indent="-228600">
              <a:spcBef>
                <a:spcPts val="200"/>
              </a:spcBef>
              <a:buFont typeface="+mj-lt"/>
              <a:buAutoNum type="arabicPeriod"/>
              <a:defRPr sz="1200"/>
            </a:pPr>
            <a:r>
              <a:rPr lang="en-US">
                <a:latin typeface="Tenorite" pitchFamily="2" charset="0"/>
              </a:rPr>
              <a:t>In case of early termination customer will be responsive for:</a:t>
            </a:r>
          </a:p>
        </p:txBody>
      </p:sp>
      <p:sp>
        <p:nvSpPr>
          <p:cNvPr id="6" name="TextBox 39">
            <a:extLst>
              <a:ext uri="{FF2B5EF4-FFF2-40B4-BE49-F238E27FC236}">
                <a16:creationId xmlns:a16="http://schemas.microsoft.com/office/drawing/2014/main" id="{B8A89D63-6B68-620C-BCA4-78777BC957B8}"/>
              </a:ext>
            </a:extLst>
          </p:cNvPr>
          <p:cNvSpPr txBox="1"/>
          <p:nvPr/>
        </p:nvSpPr>
        <p:spPr>
          <a:xfrm>
            <a:off x="1127449" y="4884862"/>
            <a:ext cx="96608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marL="228600" indent="-228600">
              <a:spcBef>
                <a:spcPts val="200"/>
              </a:spcBef>
              <a:buFont typeface="+mj-lt"/>
              <a:buAutoNum type="alphaLcParenR"/>
              <a:defRPr sz="1200"/>
            </a:pPr>
            <a:r>
              <a:rPr lang="en-US">
                <a:latin typeface="Tenorite"/>
              </a:rPr>
              <a:t>Any feed owed to Wipro for any services rendered</a:t>
            </a:r>
          </a:p>
          <a:p>
            <a:pPr marL="228600" indent="-228600">
              <a:spcBef>
                <a:spcPts val="200"/>
              </a:spcBef>
              <a:buFont typeface="+mj-lt"/>
              <a:buAutoNum type="alphaLcParenR"/>
              <a:defRPr sz="1200"/>
            </a:pPr>
            <a:r>
              <a:rPr lang="en-US">
                <a:latin typeface="Tenorite"/>
              </a:rPr>
              <a:t>Fees against all the milestones falling due during termination notice period</a:t>
            </a:r>
          </a:p>
          <a:p>
            <a:pPr marL="228600" indent="-228600">
              <a:spcBef>
                <a:spcPts val="200"/>
              </a:spcBef>
              <a:buFont typeface="+mj-lt"/>
              <a:buAutoNum type="alphaLcParenR"/>
              <a:defRPr sz="1200"/>
            </a:pPr>
            <a:r>
              <a:rPr lang="en-US">
                <a:latin typeface="Tenorite"/>
              </a:rPr>
              <a:t>Proportionate payment against the difference of fees between las milestone and current milestone falling in the month of termination</a:t>
            </a:r>
          </a:p>
          <a:p>
            <a:pPr marL="228600" indent="-228600">
              <a:spcBef>
                <a:spcPts val="200"/>
              </a:spcBef>
              <a:buFont typeface="+mj-lt"/>
              <a:buAutoNum type="alphaLcParenR"/>
              <a:defRPr sz="1200"/>
            </a:pPr>
            <a:r>
              <a:rPr lang="en-US">
                <a:latin typeface="Tenorite"/>
              </a:rPr>
              <a:t>Any under covered, amortized or deferred charges</a:t>
            </a:r>
          </a:p>
          <a:p>
            <a:pPr marL="228600" indent="-228600">
              <a:spcBef>
                <a:spcPts val="200"/>
              </a:spcBef>
              <a:buFont typeface="+mj-lt"/>
              <a:buAutoNum type="alphaLcParenR"/>
              <a:defRPr sz="1200"/>
            </a:pPr>
            <a:r>
              <a:rPr lang="en-US">
                <a:latin typeface="Tenorite"/>
              </a:rPr>
              <a:t>Additional termination fees if any as agreed in SOW</a:t>
            </a:r>
          </a:p>
        </p:txBody>
      </p:sp>
      <p:sp>
        <p:nvSpPr>
          <p:cNvPr id="4" name="Title 3">
            <a:extLst>
              <a:ext uri="{FF2B5EF4-FFF2-40B4-BE49-F238E27FC236}">
                <a16:creationId xmlns:a16="http://schemas.microsoft.com/office/drawing/2014/main" id="{1BA12C7A-4893-87BE-7A18-2856DFCE9EDB}"/>
              </a:ext>
            </a:extLst>
          </p:cNvPr>
          <p:cNvSpPr>
            <a:spLocks noGrp="1"/>
          </p:cNvSpPr>
          <p:nvPr>
            <p:ph type="title"/>
          </p:nvPr>
        </p:nvSpPr>
        <p:spPr/>
        <p:txBody>
          <a:bodyPr/>
          <a:lstStyle/>
          <a:p>
            <a:r>
              <a:rPr lang="en-US"/>
              <a:t>Commercials</a:t>
            </a:r>
          </a:p>
        </p:txBody>
      </p:sp>
      <p:graphicFrame>
        <p:nvGraphicFramePr>
          <p:cNvPr id="7" name="Table 5">
            <a:extLst>
              <a:ext uri="{FF2B5EF4-FFF2-40B4-BE49-F238E27FC236}">
                <a16:creationId xmlns:a16="http://schemas.microsoft.com/office/drawing/2014/main" id="{662D54A1-DC52-3419-143F-F6C60DB50BDF}"/>
              </a:ext>
            </a:extLst>
          </p:cNvPr>
          <p:cNvGraphicFramePr/>
          <p:nvPr>
            <p:extLst>
              <p:ext uri="{D42A27DB-BD31-4B8C-83A1-F6EECF244321}">
                <p14:modId xmlns:p14="http://schemas.microsoft.com/office/powerpoint/2010/main" val="561925795"/>
              </p:ext>
            </p:extLst>
          </p:nvPr>
        </p:nvGraphicFramePr>
        <p:xfrm>
          <a:off x="693228" y="1778810"/>
          <a:ext cx="11009487" cy="1440000"/>
        </p:xfrm>
        <a:graphic>
          <a:graphicData uri="http://schemas.openxmlformats.org/drawingml/2006/table">
            <a:tbl>
              <a:tblPr firstRow="1" bandRow="1">
                <a:tableStyleId>{4C3C2611-4C71-4FC5-86AE-919BDF0F9419}</a:tableStyleId>
              </a:tblPr>
              <a:tblGrid>
                <a:gridCol w="2106532">
                  <a:extLst>
                    <a:ext uri="{9D8B030D-6E8A-4147-A177-3AD203B41FA5}">
                      <a16:colId xmlns:a16="http://schemas.microsoft.com/office/drawing/2014/main" val="20001"/>
                    </a:ext>
                  </a:extLst>
                </a:gridCol>
                <a:gridCol w="2246882">
                  <a:extLst>
                    <a:ext uri="{9D8B030D-6E8A-4147-A177-3AD203B41FA5}">
                      <a16:colId xmlns:a16="http://schemas.microsoft.com/office/drawing/2014/main" val="20002"/>
                    </a:ext>
                  </a:extLst>
                </a:gridCol>
                <a:gridCol w="2218691">
                  <a:extLst>
                    <a:ext uri="{9D8B030D-6E8A-4147-A177-3AD203B41FA5}">
                      <a16:colId xmlns:a16="http://schemas.microsoft.com/office/drawing/2014/main" val="20003"/>
                    </a:ext>
                  </a:extLst>
                </a:gridCol>
                <a:gridCol w="2218691">
                  <a:extLst>
                    <a:ext uri="{9D8B030D-6E8A-4147-A177-3AD203B41FA5}">
                      <a16:colId xmlns:a16="http://schemas.microsoft.com/office/drawing/2014/main" val="430159373"/>
                    </a:ext>
                  </a:extLst>
                </a:gridCol>
                <a:gridCol w="2218691">
                  <a:extLst>
                    <a:ext uri="{9D8B030D-6E8A-4147-A177-3AD203B41FA5}">
                      <a16:colId xmlns:a16="http://schemas.microsoft.com/office/drawing/2014/main" val="965873338"/>
                    </a:ext>
                  </a:extLst>
                </a:gridCol>
              </a:tblGrid>
              <a:tr h="498446">
                <a:tc>
                  <a:txBody>
                    <a:bodyPr/>
                    <a:lstStyle/>
                    <a:p>
                      <a:pPr indent="0">
                        <a:defRPr sz="1100" b="0" spc="0">
                          <a:latin typeface="+mn-lt"/>
                          <a:ea typeface="+mn-ea"/>
                          <a:cs typeface="+mn-cs"/>
                        </a:defRPr>
                      </a:pPr>
                      <a:r>
                        <a:rPr lang="en-US" b="1" noProof="0">
                          <a:latin typeface="Tenorite"/>
                        </a:rPr>
                        <a:t>SERVICE DESCRIPTION</a:t>
                      </a:r>
                    </a:p>
                  </a:txBody>
                  <a:tcPr marL="83174" marR="83174" marT="83174" marB="83174" anchor="ctr" horzOverflow="overflow">
                    <a:lnL w="12700">
                      <a:miter lim="400000"/>
                    </a:lnL>
                    <a:lnT w="12700">
                      <a:miter lim="400000"/>
                    </a:lnT>
                    <a:lnB w="12700">
                      <a:noFill/>
                      <a:miter lim="400000"/>
                    </a:lnB>
                    <a:solidFill>
                      <a:srgbClr val="0095B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s-ES" sz="1100" b="1" i="0" kern="1200" spc="0">
                          <a:solidFill>
                            <a:schemeClr val="bg1"/>
                          </a:solidFill>
                          <a:latin typeface=""/>
                        </a:rPr>
                        <a:t>    </a:t>
                      </a:r>
                      <a:r>
                        <a:rPr lang="es-ES" sz="1100" b="1" i="0" kern="1200" spc="0">
                          <a:solidFill>
                            <a:schemeClr val="bg1"/>
                          </a:solidFill>
                          <a:latin typeface=""/>
                          <a:ea typeface="+mn-ea"/>
                          <a:cs typeface="+mn-cs"/>
                        </a:rPr>
                        <a:t>        </a:t>
                      </a:r>
                      <a:r>
                        <a:rPr lang="en-US" sz="1100" b="1" i="0" kern="1200" spc="0">
                          <a:solidFill>
                            <a:schemeClr val="bg1"/>
                          </a:solidFill>
                          <a:latin typeface=""/>
                          <a:ea typeface="+mn-ea"/>
                          <a:cs typeface="+mn-cs"/>
                        </a:rPr>
                        <a:t>YEAR</a:t>
                      </a:r>
                    </a:p>
                  </a:txBody>
                  <a:tcPr marL="83174" marR="83174" marT="83174" marB="83174" anchor="ctr" horzOverflow="overflow">
                    <a:lnT w="12700">
                      <a:miter lim="400000"/>
                    </a:lnT>
                    <a:lnB w="12700">
                      <a:miter lim="400000"/>
                    </a:lnB>
                    <a:solidFill>
                      <a:srgbClr val="0095B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a:solidFill>
                            <a:schemeClr val="bg1"/>
                          </a:solidFill>
                          <a:latin typeface=""/>
                        </a:rPr>
                        <a:t>            YEAR</a:t>
                      </a:r>
                    </a:p>
                  </a:txBody>
                  <a:tcPr marL="83174" marR="83174" marT="83174" marB="83174" anchor="ctr" horzOverflow="overflow">
                    <a:lnT w="12700">
                      <a:miter lim="400000"/>
                    </a:lnT>
                    <a:lnB w="12700">
                      <a:miter lim="400000"/>
                    </a:lnB>
                    <a:solidFill>
                      <a:srgbClr val="0095B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a:solidFill>
                            <a:schemeClr val="bg1"/>
                          </a:solidFill>
                          <a:latin typeface=""/>
                          <a:ea typeface="Tenorite Bold"/>
                          <a:cs typeface="Tenorite Bold"/>
                        </a:rPr>
                        <a:t>            YEAR</a:t>
                      </a:r>
                    </a:p>
                  </a:txBody>
                  <a:tcPr marL="83174" marR="83174" marT="83174" marB="83174" anchor="ctr" horzOverflow="overflow">
                    <a:lnT w="12700">
                      <a:miter lim="400000"/>
                    </a:lnT>
                    <a:lnB w="12700">
                      <a:noFill/>
                      <a:miter lim="400000"/>
                    </a:lnB>
                    <a:solidFill>
                      <a:srgbClr val="0095B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a:solidFill>
                            <a:schemeClr val="bg1"/>
                          </a:solidFill>
                          <a:latin typeface=""/>
                        </a:rPr>
                        <a:t>TOTAL</a:t>
                      </a:r>
                    </a:p>
                  </a:txBody>
                  <a:tcPr marL="83174" marR="83174" marT="83174" marB="83174" anchor="ctr" horzOverflow="overflow">
                    <a:lnR w="12700">
                      <a:miter lim="400000"/>
                    </a:lnR>
                    <a:lnT w="12700">
                      <a:miter lim="400000"/>
                    </a:lnT>
                    <a:lnB w="12700">
                      <a:noFill/>
                      <a:miter lim="400000"/>
                    </a:lnB>
                    <a:solidFill>
                      <a:srgbClr val="0095B7"/>
                    </a:solidFill>
                  </a:tcPr>
                </a:tc>
                <a:extLst>
                  <a:ext uri="{0D108BD9-81ED-4DB2-BD59-A6C34878D82A}">
                    <a16:rowId xmlns:a16="http://schemas.microsoft.com/office/drawing/2014/main" val="10000"/>
                  </a:ext>
                </a:extLst>
              </a:tr>
              <a:tr h="941554">
                <a:tc>
                  <a:txBody>
                    <a:bodyPr/>
                    <a:lstStyle/>
                    <a:p>
                      <a:pPr indent="0">
                        <a:defRPr sz="1100" spc="0"/>
                      </a:pPr>
                      <a:r>
                        <a:rPr lang="en-US" sz="1600" noProof="0">
                          <a:latin typeface="Tenorite"/>
                        </a:rPr>
                        <a:t>Network &amp; Security</a:t>
                      </a:r>
                    </a:p>
                    <a:p>
                      <a:pPr indent="0">
                        <a:defRPr sz="1100" spc="0"/>
                      </a:pPr>
                      <a:r>
                        <a:rPr lang="en-US" sz="1600" noProof="0">
                          <a:latin typeface="Tenorite"/>
                        </a:rPr>
                        <a:t>Managed Services</a:t>
                      </a:r>
                    </a:p>
                  </a:txBody>
                  <a:tcPr marL="83174" marR="83174" marT="83174" marB="83174" anchor="ctr" horzOverflow="overflow">
                    <a:lnL w="12700">
                      <a:miter lim="400000"/>
                    </a:lnL>
                    <a:lnR w="12700" cap="flat" cmpd="sng" algn="ctr">
                      <a:solidFill>
                        <a:srgbClr val="0095B7"/>
                      </a:solidFill>
                      <a:prstDash val="solid"/>
                      <a:round/>
                      <a:headEnd type="none" w="med" len="med"/>
                      <a:tailEnd type="none" w="med" len="med"/>
                    </a:lnR>
                    <a:lnT w="12700">
                      <a:noFill/>
                      <a:miter lim="400000"/>
                    </a:lnT>
                    <a:lnB w="12700" cap="flat" cmpd="sng" algn="ctr">
                      <a:solidFill>
                        <a:srgbClr val="0095B7"/>
                      </a:solidFill>
                      <a:prstDash val="solid"/>
                      <a:round/>
                      <a:headEnd type="none" w="med" len="med"/>
                      <a:tailEnd type="none" w="med" len="med"/>
                    </a:lnB>
                    <a:noFill/>
                  </a:tcPr>
                </a:tc>
                <a:tc>
                  <a:txBody>
                    <a:bodyPr/>
                    <a:lstStyle/>
                    <a:p>
                      <a:pPr indent="0">
                        <a:defRPr sz="1800" spc="0"/>
                      </a:pPr>
                      <a:r>
                        <a:rPr lang="en-US" sz="1100" noProof="0">
                          <a:latin typeface="Tenorite"/>
                        </a:rPr>
                        <a:t>$1,379,732</a:t>
                      </a:r>
                    </a:p>
                  </a:txBody>
                  <a:tcPr marL="83174" marR="83174" marT="83174" marB="83174" anchor="ctr"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a:miter lim="400000"/>
                    </a:lnT>
                    <a:lnB w="12700" cap="flat" cmpd="sng" algn="ctr">
                      <a:solidFill>
                        <a:srgbClr val="0095B7"/>
                      </a:solidFill>
                      <a:prstDash val="solid"/>
                      <a:round/>
                      <a:headEnd type="none" w="med" len="med"/>
                      <a:tailEnd type="none" w="med" len="med"/>
                    </a:lnB>
                    <a:noFill/>
                  </a:tcPr>
                </a:tc>
                <a:tc>
                  <a:txBody>
                    <a:bodyPr/>
                    <a:lstStyle/>
                    <a:p>
                      <a:pPr indent="0">
                        <a:defRPr sz="1800" spc="0"/>
                      </a:pPr>
                      <a:r>
                        <a:rPr lang="en-US" sz="1100" noProof="0">
                          <a:latin typeface="Tenorite"/>
                        </a:rPr>
                        <a:t>$1,273,599</a:t>
                      </a:r>
                    </a:p>
                  </a:txBody>
                  <a:tcPr marL="83174" marR="83174" marT="83174" marB="83174" anchor="ctr"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a:miter lim="400000"/>
                    </a:lnT>
                    <a:lnB w="12700" cap="flat" cmpd="sng" algn="ctr">
                      <a:solidFill>
                        <a:srgbClr val="0095B7"/>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n-US" sz="1100" noProof="0">
                          <a:latin typeface="Tenorite"/>
                        </a:rPr>
                        <a:t>$936,428</a:t>
                      </a:r>
                    </a:p>
                  </a:txBody>
                  <a:tcPr marL="83174" marR="83174" marT="83174" marB="83174" anchor="ctr"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a:noFill/>
                      <a:miter lim="400000"/>
                    </a:lnT>
                    <a:lnB w="12700" cap="flat" cmpd="sng" algn="ctr">
                      <a:solidFill>
                        <a:srgbClr val="0095B7"/>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n-US" sz="1100" noProof="0">
                          <a:latin typeface="Tenorite"/>
                        </a:rPr>
                        <a:t>$3,589,759</a:t>
                      </a:r>
                    </a:p>
                  </a:txBody>
                  <a:tcPr marL="83174" marR="83174" marT="83174" marB="83174" anchor="ctr" horzOverflow="overflow">
                    <a:lnL w="12700" cap="flat" cmpd="sng" algn="ctr">
                      <a:solidFill>
                        <a:srgbClr val="0095B7"/>
                      </a:solidFill>
                      <a:prstDash val="solid"/>
                      <a:round/>
                      <a:headEnd type="none" w="med" len="med"/>
                      <a:tailEnd type="none" w="med" len="med"/>
                    </a:lnL>
                    <a:lnR w="12700">
                      <a:miter lim="400000"/>
                    </a:lnR>
                    <a:lnT w="12700">
                      <a:noFill/>
                      <a:miter lim="400000"/>
                    </a:lnT>
                    <a:lnB w="12700" cap="flat" cmpd="sng" algn="ctr">
                      <a:solidFill>
                        <a:srgbClr val="0095B7"/>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8" name="Oval 3">
            <a:extLst>
              <a:ext uri="{FF2B5EF4-FFF2-40B4-BE49-F238E27FC236}">
                <a16:creationId xmlns:a16="http://schemas.microsoft.com/office/drawing/2014/main" id="{9B68DA47-E9BF-0C08-E588-B2C00FBB3152}"/>
              </a:ext>
            </a:extLst>
          </p:cNvPr>
          <p:cNvGrpSpPr/>
          <p:nvPr/>
        </p:nvGrpSpPr>
        <p:grpSpPr>
          <a:xfrm>
            <a:off x="2911236" y="1852393"/>
            <a:ext cx="352938" cy="352938"/>
            <a:chOff x="29209" y="-244793"/>
            <a:chExt cx="352937" cy="352937"/>
          </a:xfrm>
        </p:grpSpPr>
        <p:sp>
          <p:nvSpPr>
            <p:cNvPr id="9" name="Círculo">
              <a:extLst>
                <a:ext uri="{FF2B5EF4-FFF2-40B4-BE49-F238E27FC236}">
                  <a16:creationId xmlns:a16="http://schemas.microsoft.com/office/drawing/2014/main" id="{2A3DC7CF-3836-128F-CA61-75D24DB32C21}"/>
                </a:ext>
              </a:extLst>
            </p:cNvPr>
            <p:cNvSpPr/>
            <p:nvPr/>
          </p:nvSpPr>
          <p:spPr>
            <a:xfrm>
              <a:off x="29209" y="-244793"/>
              <a:ext cx="352937" cy="352937"/>
            </a:xfrm>
            <a:prstGeom prst="ellipse">
              <a:avLst/>
            </a:prstGeom>
            <a:solidFill>
              <a:srgbClr val="341954"/>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0" name="01">
              <a:extLst>
                <a:ext uri="{FF2B5EF4-FFF2-40B4-BE49-F238E27FC236}">
                  <a16:creationId xmlns:a16="http://schemas.microsoft.com/office/drawing/2014/main" id="{48B62D5B-4D3B-A69D-620A-2D21A2BA3B27}"/>
                </a:ext>
              </a:extLst>
            </p:cNvPr>
            <p:cNvSpPr txBox="1"/>
            <p:nvPr/>
          </p:nvSpPr>
          <p:spPr>
            <a:xfrm>
              <a:off x="100382" y="-131979"/>
              <a:ext cx="210591" cy="156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01</a:t>
              </a:r>
            </a:p>
          </p:txBody>
        </p:sp>
      </p:grpSp>
      <p:grpSp>
        <p:nvGrpSpPr>
          <p:cNvPr id="11" name="Oval 3">
            <a:extLst>
              <a:ext uri="{FF2B5EF4-FFF2-40B4-BE49-F238E27FC236}">
                <a16:creationId xmlns:a16="http://schemas.microsoft.com/office/drawing/2014/main" id="{2CF828A5-BBCC-35B6-88B7-BA4DDA91E549}"/>
              </a:ext>
            </a:extLst>
          </p:cNvPr>
          <p:cNvGrpSpPr/>
          <p:nvPr/>
        </p:nvGrpSpPr>
        <p:grpSpPr>
          <a:xfrm>
            <a:off x="5140719" y="1852393"/>
            <a:ext cx="352938" cy="352938"/>
            <a:chOff x="29209" y="-114852"/>
            <a:chExt cx="352937" cy="352937"/>
          </a:xfrm>
        </p:grpSpPr>
        <p:sp>
          <p:nvSpPr>
            <p:cNvPr id="12" name="Círculo">
              <a:extLst>
                <a:ext uri="{FF2B5EF4-FFF2-40B4-BE49-F238E27FC236}">
                  <a16:creationId xmlns:a16="http://schemas.microsoft.com/office/drawing/2014/main" id="{A681C2EF-36BA-4E49-C380-5437CED2520C}"/>
                </a:ext>
              </a:extLst>
            </p:cNvPr>
            <p:cNvSpPr/>
            <p:nvPr/>
          </p:nvSpPr>
          <p:spPr>
            <a:xfrm>
              <a:off x="29209" y="-114852"/>
              <a:ext cx="352937" cy="352937"/>
            </a:xfrm>
            <a:prstGeom prst="ellipse">
              <a:avLst/>
            </a:prstGeom>
            <a:solidFill>
              <a:srgbClr val="341954"/>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3" name="01">
              <a:extLst>
                <a:ext uri="{FF2B5EF4-FFF2-40B4-BE49-F238E27FC236}">
                  <a16:creationId xmlns:a16="http://schemas.microsoft.com/office/drawing/2014/main" id="{92150F78-6004-F40A-6136-B0A19A930BBC}"/>
                </a:ext>
              </a:extLst>
            </p:cNvPr>
            <p:cNvSpPr txBox="1"/>
            <p:nvPr/>
          </p:nvSpPr>
          <p:spPr>
            <a:xfrm>
              <a:off x="100382" y="-2038"/>
              <a:ext cx="210591" cy="156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02</a:t>
              </a:r>
            </a:p>
          </p:txBody>
        </p:sp>
      </p:grpSp>
      <p:grpSp>
        <p:nvGrpSpPr>
          <p:cNvPr id="14" name="Oval 3">
            <a:extLst>
              <a:ext uri="{FF2B5EF4-FFF2-40B4-BE49-F238E27FC236}">
                <a16:creationId xmlns:a16="http://schemas.microsoft.com/office/drawing/2014/main" id="{FBF10104-3C8D-2BFF-05E4-2A5058F0BE57}"/>
              </a:ext>
            </a:extLst>
          </p:cNvPr>
          <p:cNvGrpSpPr/>
          <p:nvPr/>
        </p:nvGrpSpPr>
        <p:grpSpPr>
          <a:xfrm>
            <a:off x="7370202" y="1852393"/>
            <a:ext cx="352938" cy="352938"/>
            <a:chOff x="29209" y="-114852"/>
            <a:chExt cx="352937" cy="352937"/>
          </a:xfrm>
        </p:grpSpPr>
        <p:sp>
          <p:nvSpPr>
            <p:cNvPr id="15" name="Círculo">
              <a:extLst>
                <a:ext uri="{FF2B5EF4-FFF2-40B4-BE49-F238E27FC236}">
                  <a16:creationId xmlns:a16="http://schemas.microsoft.com/office/drawing/2014/main" id="{26303EEE-C796-905E-5AA6-95DDE8C13D82}"/>
                </a:ext>
              </a:extLst>
            </p:cNvPr>
            <p:cNvSpPr/>
            <p:nvPr/>
          </p:nvSpPr>
          <p:spPr>
            <a:xfrm>
              <a:off x="29209" y="-114852"/>
              <a:ext cx="352937" cy="352937"/>
            </a:xfrm>
            <a:prstGeom prst="ellipse">
              <a:avLst/>
            </a:prstGeom>
            <a:solidFill>
              <a:srgbClr val="341954"/>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6" name="01">
              <a:extLst>
                <a:ext uri="{FF2B5EF4-FFF2-40B4-BE49-F238E27FC236}">
                  <a16:creationId xmlns:a16="http://schemas.microsoft.com/office/drawing/2014/main" id="{F4BC0CC6-D879-02B3-0134-FD991BDF0B79}"/>
                </a:ext>
              </a:extLst>
            </p:cNvPr>
            <p:cNvSpPr txBox="1"/>
            <p:nvPr/>
          </p:nvSpPr>
          <p:spPr>
            <a:xfrm>
              <a:off x="100382" y="-2038"/>
              <a:ext cx="210591" cy="156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03</a:t>
              </a:r>
            </a:p>
          </p:txBody>
        </p:sp>
      </p:grpSp>
      <p:sp>
        <p:nvSpPr>
          <p:cNvPr id="24" name="TextBox 25">
            <a:extLst>
              <a:ext uri="{FF2B5EF4-FFF2-40B4-BE49-F238E27FC236}">
                <a16:creationId xmlns:a16="http://schemas.microsoft.com/office/drawing/2014/main" id="{E8BAFFCA-5EED-EF6C-4444-FF4F46EF861B}"/>
              </a:ext>
            </a:extLst>
          </p:cNvPr>
          <p:cNvSpPr txBox="1"/>
          <p:nvPr/>
        </p:nvSpPr>
        <p:spPr>
          <a:xfrm>
            <a:off x="678642" y="3358654"/>
            <a:ext cx="1999244" cy="30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000">
                <a:solidFill>
                  <a:srgbClr val="311755"/>
                </a:solidFill>
                <a:latin typeface="Tenorite Bold"/>
                <a:ea typeface="Tenorite Bold"/>
                <a:cs typeface="Tenorite Bold"/>
                <a:sym typeface="Tenorite Bold"/>
              </a:defRPr>
            </a:lvl1pPr>
          </a:lstStyle>
          <a:p>
            <a:r>
              <a:rPr lang="en-US" sz="1400" b="1">
                <a:latin typeface="Tenorite" pitchFamily="2" charset="0"/>
              </a:rPr>
              <a:t>Pricing Assumptions</a:t>
            </a:r>
          </a:p>
        </p:txBody>
      </p:sp>
      <p:sp>
        <p:nvSpPr>
          <p:cNvPr id="3" name="TextBox 2">
            <a:extLst>
              <a:ext uri="{FF2B5EF4-FFF2-40B4-BE49-F238E27FC236}">
                <a16:creationId xmlns:a16="http://schemas.microsoft.com/office/drawing/2014/main" id="{4DD04312-757F-1B3D-F62F-105BD1298B34}"/>
              </a:ext>
            </a:extLst>
          </p:cNvPr>
          <p:cNvSpPr txBox="1"/>
          <p:nvPr/>
        </p:nvSpPr>
        <p:spPr>
          <a:xfrm>
            <a:off x="2024108" y="3357359"/>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5" name="Slide Number Placeholder 1">
            <a:extLst>
              <a:ext uri="{FF2B5EF4-FFF2-40B4-BE49-F238E27FC236}">
                <a16:creationId xmlns:a16="http://schemas.microsoft.com/office/drawing/2014/main" id="{01CDB56F-5053-E632-B7D2-98B5EF4F9EA0}"/>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107</a:t>
            </a:fld>
            <a:endParaRPr lang="en-US" sz="700">
              <a:latin typeface="Tenorite" pitchFamily="2" charset="0"/>
            </a:endParaRPr>
          </a:p>
        </p:txBody>
      </p:sp>
      <p:sp>
        <p:nvSpPr>
          <p:cNvPr id="17" name="Slide Number Placeholder 16">
            <a:extLst>
              <a:ext uri="{FF2B5EF4-FFF2-40B4-BE49-F238E27FC236}">
                <a16:creationId xmlns:a16="http://schemas.microsoft.com/office/drawing/2014/main" id="{DF6A4DB2-6FB9-A1F2-1579-4158790B6AC4}"/>
              </a:ext>
            </a:extLst>
          </p:cNvPr>
          <p:cNvSpPr>
            <a:spLocks noGrp="1"/>
          </p:cNvSpPr>
          <p:nvPr>
            <p:ph type="sldNum" sz="quarter" idx="4"/>
          </p:nvPr>
        </p:nvSpPr>
        <p:spPr/>
        <p:txBody>
          <a:bodyPr/>
          <a:lstStyle/>
          <a:p>
            <a:fld id="{86CB4B4D-7CA3-9044-876B-883B54F8677D}" type="slidenum">
              <a:rPr lang="en-US" noProof="0" smtClean="0"/>
              <a:pPr/>
              <a:t>107</a:t>
            </a:fld>
            <a:endParaRPr lang="en-US" noProof="0"/>
          </a:p>
        </p:txBody>
      </p:sp>
    </p:spTree>
    <p:extLst>
      <p:ext uri="{BB962C8B-B14F-4D97-AF65-F5344CB8AC3E}">
        <p14:creationId xmlns:p14="http://schemas.microsoft.com/office/powerpoint/2010/main" val="23968341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A12C7A-4893-87BE-7A18-2856DFCE9EDB}"/>
              </a:ext>
            </a:extLst>
          </p:cNvPr>
          <p:cNvSpPr>
            <a:spLocks noGrp="1"/>
          </p:cNvSpPr>
          <p:nvPr>
            <p:ph type="title"/>
          </p:nvPr>
        </p:nvSpPr>
        <p:spPr/>
        <p:txBody>
          <a:bodyPr/>
          <a:lstStyle/>
          <a:p>
            <a:r>
              <a:rPr lang="en-US"/>
              <a:t>Commercials</a:t>
            </a:r>
          </a:p>
        </p:txBody>
      </p:sp>
      <p:graphicFrame>
        <p:nvGraphicFramePr>
          <p:cNvPr id="7" name="Table 5">
            <a:extLst>
              <a:ext uri="{FF2B5EF4-FFF2-40B4-BE49-F238E27FC236}">
                <a16:creationId xmlns:a16="http://schemas.microsoft.com/office/drawing/2014/main" id="{662D54A1-DC52-3419-143F-F6C60DB50BDF}"/>
              </a:ext>
            </a:extLst>
          </p:cNvPr>
          <p:cNvGraphicFramePr/>
          <p:nvPr>
            <p:extLst>
              <p:ext uri="{D42A27DB-BD31-4B8C-83A1-F6EECF244321}">
                <p14:modId xmlns:p14="http://schemas.microsoft.com/office/powerpoint/2010/main" val="1275969172"/>
              </p:ext>
            </p:extLst>
          </p:nvPr>
        </p:nvGraphicFramePr>
        <p:xfrm>
          <a:off x="693228" y="1778810"/>
          <a:ext cx="11009487" cy="1440000"/>
        </p:xfrm>
        <a:graphic>
          <a:graphicData uri="http://schemas.openxmlformats.org/drawingml/2006/table">
            <a:tbl>
              <a:tblPr firstRow="1" bandRow="1">
                <a:tableStyleId>{4C3C2611-4C71-4FC5-86AE-919BDF0F9419}</a:tableStyleId>
              </a:tblPr>
              <a:tblGrid>
                <a:gridCol w="2106532">
                  <a:extLst>
                    <a:ext uri="{9D8B030D-6E8A-4147-A177-3AD203B41FA5}">
                      <a16:colId xmlns:a16="http://schemas.microsoft.com/office/drawing/2014/main" val="20001"/>
                    </a:ext>
                  </a:extLst>
                </a:gridCol>
                <a:gridCol w="2246882">
                  <a:extLst>
                    <a:ext uri="{9D8B030D-6E8A-4147-A177-3AD203B41FA5}">
                      <a16:colId xmlns:a16="http://schemas.microsoft.com/office/drawing/2014/main" val="20002"/>
                    </a:ext>
                  </a:extLst>
                </a:gridCol>
                <a:gridCol w="2218691">
                  <a:extLst>
                    <a:ext uri="{9D8B030D-6E8A-4147-A177-3AD203B41FA5}">
                      <a16:colId xmlns:a16="http://schemas.microsoft.com/office/drawing/2014/main" val="20003"/>
                    </a:ext>
                  </a:extLst>
                </a:gridCol>
                <a:gridCol w="2218691">
                  <a:extLst>
                    <a:ext uri="{9D8B030D-6E8A-4147-A177-3AD203B41FA5}">
                      <a16:colId xmlns:a16="http://schemas.microsoft.com/office/drawing/2014/main" val="430159373"/>
                    </a:ext>
                  </a:extLst>
                </a:gridCol>
                <a:gridCol w="2218691">
                  <a:extLst>
                    <a:ext uri="{9D8B030D-6E8A-4147-A177-3AD203B41FA5}">
                      <a16:colId xmlns:a16="http://schemas.microsoft.com/office/drawing/2014/main" val="965873338"/>
                    </a:ext>
                  </a:extLst>
                </a:gridCol>
              </a:tblGrid>
              <a:tr h="498446">
                <a:tc>
                  <a:txBody>
                    <a:bodyPr/>
                    <a:lstStyle/>
                    <a:p>
                      <a:pPr indent="0">
                        <a:defRPr sz="1100" b="0" spc="0">
                          <a:latin typeface="+mn-lt"/>
                          <a:ea typeface="+mn-ea"/>
                          <a:cs typeface="+mn-cs"/>
                        </a:defRPr>
                      </a:pPr>
                      <a:r>
                        <a:rPr lang="en-US" b="1" noProof="0">
                          <a:latin typeface="Tenorite"/>
                        </a:rPr>
                        <a:t>SERVICE DESCRIPTION</a:t>
                      </a:r>
                    </a:p>
                  </a:txBody>
                  <a:tcPr marL="83174" marR="83174" marT="83174" marB="83174" anchor="ctr" horzOverflow="overflow">
                    <a:lnL w="12700">
                      <a:miter lim="400000"/>
                    </a:lnL>
                    <a:lnT w="12700">
                      <a:miter lim="400000"/>
                    </a:lnT>
                    <a:lnB w="12700">
                      <a:noFill/>
                      <a:miter lim="400000"/>
                    </a:lnB>
                    <a:solidFill>
                      <a:srgbClr val="8D39B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noProof="0">
                          <a:solidFill>
                            <a:schemeClr val="bg1"/>
                          </a:solidFill>
                          <a:latin typeface=""/>
                        </a:rPr>
                        <a:t>    </a:t>
                      </a:r>
                      <a:r>
                        <a:rPr lang="en-US" sz="1100" b="1" i="0" kern="1200" spc="0" noProof="0">
                          <a:solidFill>
                            <a:schemeClr val="bg1"/>
                          </a:solidFill>
                          <a:latin typeface=""/>
                          <a:ea typeface="+mn-ea"/>
                          <a:cs typeface="+mn-cs"/>
                        </a:rPr>
                        <a:t>        YEAR</a:t>
                      </a:r>
                    </a:p>
                  </a:txBody>
                  <a:tcPr marL="83174" marR="83174" marT="83174" marB="83174" anchor="ctr" horzOverflow="overflow">
                    <a:lnT w="12700">
                      <a:miter lim="400000"/>
                    </a:lnT>
                    <a:lnB w="12700">
                      <a:miter lim="400000"/>
                    </a:lnB>
                    <a:solidFill>
                      <a:srgbClr val="8D39B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noProof="0">
                          <a:solidFill>
                            <a:schemeClr val="bg1"/>
                          </a:solidFill>
                          <a:latin typeface=""/>
                        </a:rPr>
                        <a:t>            YEAR</a:t>
                      </a:r>
                    </a:p>
                  </a:txBody>
                  <a:tcPr marL="83174" marR="83174" marT="83174" marB="83174" anchor="ctr" horzOverflow="overflow">
                    <a:lnT w="12700">
                      <a:miter lim="400000"/>
                    </a:lnT>
                    <a:lnB w="12700">
                      <a:miter lim="400000"/>
                    </a:lnB>
                    <a:solidFill>
                      <a:srgbClr val="8D39B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noProof="0">
                          <a:solidFill>
                            <a:schemeClr val="bg1"/>
                          </a:solidFill>
                          <a:latin typeface=""/>
                          <a:ea typeface="Tenorite Bold"/>
                          <a:cs typeface="Tenorite Bold"/>
                        </a:rPr>
                        <a:t>            YEAR</a:t>
                      </a:r>
                    </a:p>
                  </a:txBody>
                  <a:tcPr marL="83174" marR="83174" marT="83174" marB="83174" anchor="ctr" horzOverflow="overflow">
                    <a:lnT w="12700">
                      <a:miter lim="400000"/>
                    </a:lnT>
                    <a:lnB w="12700">
                      <a:noFill/>
                      <a:miter lim="400000"/>
                    </a:lnB>
                    <a:solidFill>
                      <a:srgbClr val="8D39B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noProof="0">
                          <a:solidFill>
                            <a:schemeClr val="bg1"/>
                          </a:solidFill>
                          <a:latin typeface=""/>
                        </a:rPr>
                        <a:t>TOTAL</a:t>
                      </a:r>
                    </a:p>
                  </a:txBody>
                  <a:tcPr marL="83174" marR="83174" marT="83174" marB="83174" anchor="ctr" horzOverflow="overflow">
                    <a:lnR w="12700">
                      <a:miter lim="400000"/>
                    </a:lnR>
                    <a:lnT w="12700">
                      <a:miter lim="400000"/>
                    </a:lnT>
                    <a:lnB w="12700">
                      <a:noFill/>
                      <a:miter lim="400000"/>
                    </a:lnB>
                    <a:solidFill>
                      <a:srgbClr val="8D39B0"/>
                    </a:solidFill>
                  </a:tcPr>
                </a:tc>
                <a:extLst>
                  <a:ext uri="{0D108BD9-81ED-4DB2-BD59-A6C34878D82A}">
                    <a16:rowId xmlns:a16="http://schemas.microsoft.com/office/drawing/2014/main" val="10000"/>
                  </a:ext>
                </a:extLst>
              </a:tr>
              <a:tr h="941554">
                <a:tc>
                  <a:txBody>
                    <a:bodyPr/>
                    <a:lstStyle/>
                    <a:p>
                      <a:pPr indent="0">
                        <a:defRPr sz="1100" spc="0"/>
                      </a:pPr>
                      <a:r>
                        <a:rPr lang="en-US" sz="1600" noProof="0">
                          <a:latin typeface="Tenorite"/>
                        </a:rPr>
                        <a:t>Network &amp; Security</a:t>
                      </a:r>
                    </a:p>
                    <a:p>
                      <a:pPr indent="0">
                        <a:defRPr sz="1100" spc="0"/>
                      </a:pPr>
                      <a:r>
                        <a:rPr lang="en-US" sz="1600" noProof="0">
                          <a:latin typeface="Tenorite"/>
                        </a:rPr>
                        <a:t>Managed Services</a:t>
                      </a:r>
                    </a:p>
                  </a:txBody>
                  <a:tcPr marL="83174" marR="83174" marT="83174" marB="83174" anchor="ctr" horzOverflow="overflow">
                    <a:lnL w="12700">
                      <a:miter lim="400000"/>
                    </a:lnL>
                    <a:lnR w="12700" cap="flat" cmpd="sng" algn="ctr">
                      <a:solidFill>
                        <a:srgbClr val="8D39B0"/>
                      </a:solidFill>
                      <a:prstDash val="solid"/>
                      <a:round/>
                      <a:headEnd type="none" w="med" len="med"/>
                      <a:tailEnd type="none" w="med" len="med"/>
                    </a:lnR>
                    <a:lnT w="12700">
                      <a:noFill/>
                      <a:miter lim="400000"/>
                    </a:lnT>
                    <a:lnB w="12700" cap="flat" cmpd="sng" algn="ctr">
                      <a:solidFill>
                        <a:srgbClr val="8D39B0"/>
                      </a:solidFill>
                      <a:prstDash val="solid"/>
                      <a:round/>
                      <a:headEnd type="none" w="med" len="med"/>
                      <a:tailEnd type="none" w="med" len="med"/>
                    </a:lnB>
                    <a:noFill/>
                  </a:tcPr>
                </a:tc>
                <a:tc>
                  <a:txBody>
                    <a:bodyPr/>
                    <a:lstStyle/>
                    <a:p>
                      <a:pPr indent="0">
                        <a:defRPr sz="1800" spc="0"/>
                      </a:pPr>
                      <a:r>
                        <a:rPr lang="en-US" sz="1100" noProof="0">
                          <a:latin typeface="Tenorite"/>
                        </a:rPr>
                        <a:t>$1,379,732</a:t>
                      </a:r>
                    </a:p>
                  </a:txBody>
                  <a:tcPr marL="83174" marR="83174" marT="83174" marB="83174" anchor="ctr"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a:miter lim="400000"/>
                    </a:lnT>
                    <a:lnB w="12700" cap="flat" cmpd="sng" algn="ctr">
                      <a:solidFill>
                        <a:srgbClr val="8D39B0"/>
                      </a:solidFill>
                      <a:prstDash val="solid"/>
                      <a:round/>
                      <a:headEnd type="none" w="med" len="med"/>
                      <a:tailEnd type="none" w="med" len="med"/>
                    </a:lnB>
                    <a:noFill/>
                  </a:tcPr>
                </a:tc>
                <a:tc>
                  <a:txBody>
                    <a:bodyPr/>
                    <a:lstStyle/>
                    <a:p>
                      <a:pPr indent="0">
                        <a:defRPr sz="1800" spc="0"/>
                      </a:pPr>
                      <a:r>
                        <a:rPr lang="en-US" sz="1100" noProof="0">
                          <a:latin typeface="Tenorite"/>
                        </a:rPr>
                        <a:t>$1,273,599</a:t>
                      </a:r>
                    </a:p>
                  </a:txBody>
                  <a:tcPr marL="83174" marR="83174" marT="83174" marB="83174" anchor="ctr"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a:miter lim="400000"/>
                    </a:lnT>
                    <a:lnB w="12700" cap="flat" cmpd="sng" algn="ctr">
                      <a:solidFill>
                        <a:srgbClr val="8D39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n-US" sz="1100" noProof="0">
                          <a:latin typeface="Tenorite"/>
                        </a:rPr>
                        <a:t>$936,428</a:t>
                      </a:r>
                    </a:p>
                  </a:txBody>
                  <a:tcPr marL="83174" marR="83174" marT="83174" marB="83174" anchor="ctr"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a:noFill/>
                      <a:miter lim="400000"/>
                    </a:lnT>
                    <a:lnB w="12700" cap="flat" cmpd="sng" algn="ctr">
                      <a:solidFill>
                        <a:srgbClr val="8D39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n-US" sz="1100" noProof="0">
                          <a:latin typeface="Tenorite"/>
                        </a:rPr>
                        <a:t>$3,589,759</a:t>
                      </a:r>
                    </a:p>
                  </a:txBody>
                  <a:tcPr marL="83174" marR="83174" marT="83174" marB="83174" anchor="ctr" horzOverflow="overflow">
                    <a:lnL w="12700" cap="flat" cmpd="sng" algn="ctr">
                      <a:solidFill>
                        <a:srgbClr val="8D39B0"/>
                      </a:solidFill>
                      <a:prstDash val="solid"/>
                      <a:round/>
                      <a:headEnd type="none" w="med" len="med"/>
                      <a:tailEnd type="none" w="med" len="med"/>
                    </a:lnL>
                    <a:lnR w="12700">
                      <a:miter lim="400000"/>
                    </a:lnR>
                    <a:lnT w="12700">
                      <a:noFill/>
                      <a:miter lim="400000"/>
                    </a:lnT>
                    <a:lnB w="12700" cap="flat" cmpd="sng" algn="ctr">
                      <a:solidFill>
                        <a:srgbClr val="8D39B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8" name="Oval 3">
            <a:extLst>
              <a:ext uri="{FF2B5EF4-FFF2-40B4-BE49-F238E27FC236}">
                <a16:creationId xmlns:a16="http://schemas.microsoft.com/office/drawing/2014/main" id="{9B68DA47-E9BF-0C08-E588-B2C00FBB3152}"/>
              </a:ext>
            </a:extLst>
          </p:cNvPr>
          <p:cNvGrpSpPr/>
          <p:nvPr/>
        </p:nvGrpSpPr>
        <p:grpSpPr>
          <a:xfrm>
            <a:off x="2911236" y="1852393"/>
            <a:ext cx="352938" cy="352938"/>
            <a:chOff x="29209" y="-244793"/>
            <a:chExt cx="352937" cy="352937"/>
          </a:xfrm>
        </p:grpSpPr>
        <p:sp>
          <p:nvSpPr>
            <p:cNvPr id="9" name="Círculo">
              <a:extLst>
                <a:ext uri="{FF2B5EF4-FFF2-40B4-BE49-F238E27FC236}">
                  <a16:creationId xmlns:a16="http://schemas.microsoft.com/office/drawing/2014/main" id="{2A3DC7CF-3836-128F-CA61-75D24DB32C21}"/>
                </a:ext>
              </a:extLst>
            </p:cNvPr>
            <p:cNvSpPr/>
            <p:nvPr/>
          </p:nvSpPr>
          <p:spPr>
            <a:xfrm>
              <a:off x="29209" y="-244793"/>
              <a:ext cx="352937" cy="352937"/>
            </a:xfrm>
            <a:prstGeom prst="ellipse">
              <a:avLst/>
            </a:prstGeom>
            <a:solidFill>
              <a:srgbClr val="00A98B"/>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0" name="01">
              <a:extLst>
                <a:ext uri="{FF2B5EF4-FFF2-40B4-BE49-F238E27FC236}">
                  <a16:creationId xmlns:a16="http://schemas.microsoft.com/office/drawing/2014/main" id="{48B62D5B-4D3B-A69D-620A-2D21A2BA3B27}"/>
                </a:ext>
              </a:extLst>
            </p:cNvPr>
            <p:cNvSpPr txBox="1"/>
            <p:nvPr/>
          </p:nvSpPr>
          <p:spPr>
            <a:xfrm>
              <a:off x="100382" y="-131979"/>
              <a:ext cx="210591" cy="156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01</a:t>
              </a:r>
            </a:p>
          </p:txBody>
        </p:sp>
      </p:grpSp>
      <p:grpSp>
        <p:nvGrpSpPr>
          <p:cNvPr id="11" name="Oval 3">
            <a:extLst>
              <a:ext uri="{FF2B5EF4-FFF2-40B4-BE49-F238E27FC236}">
                <a16:creationId xmlns:a16="http://schemas.microsoft.com/office/drawing/2014/main" id="{2CF828A5-BBCC-35B6-88B7-BA4DDA91E549}"/>
              </a:ext>
            </a:extLst>
          </p:cNvPr>
          <p:cNvGrpSpPr/>
          <p:nvPr/>
        </p:nvGrpSpPr>
        <p:grpSpPr>
          <a:xfrm>
            <a:off x="5140719" y="1852393"/>
            <a:ext cx="352938" cy="352938"/>
            <a:chOff x="29209" y="-114852"/>
            <a:chExt cx="352937" cy="352937"/>
          </a:xfrm>
        </p:grpSpPr>
        <p:sp>
          <p:nvSpPr>
            <p:cNvPr id="12" name="Círculo">
              <a:extLst>
                <a:ext uri="{FF2B5EF4-FFF2-40B4-BE49-F238E27FC236}">
                  <a16:creationId xmlns:a16="http://schemas.microsoft.com/office/drawing/2014/main" id="{A681C2EF-36BA-4E49-C380-5437CED2520C}"/>
                </a:ext>
              </a:extLst>
            </p:cNvPr>
            <p:cNvSpPr/>
            <p:nvPr/>
          </p:nvSpPr>
          <p:spPr>
            <a:xfrm>
              <a:off x="29209" y="-114852"/>
              <a:ext cx="352937" cy="352937"/>
            </a:xfrm>
            <a:prstGeom prst="ellipse">
              <a:avLst/>
            </a:prstGeom>
            <a:solidFill>
              <a:srgbClr val="00A98B"/>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3" name="01">
              <a:extLst>
                <a:ext uri="{FF2B5EF4-FFF2-40B4-BE49-F238E27FC236}">
                  <a16:creationId xmlns:a16="http://schemas.microsoft.com/office/drawing/2014/main" id="{92150F78-6004-F40A-6136-B0A19A930BBC}"/>
                </a:ext>
              </a:extLst>
            </p:cNvPr>
            <p:cNvSpPr txBox="1"/>
            <p:nvPr/>
          </p:nvSpPr>
          <p:spPr>
            <a:xfrm>
              <a:off x="100382" y="-2038"/>
              <a:ext cx="210591" cy="156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02</a:t>
              </a:r>
            </a:p>
          </p:txBody>
        </p:sp>
      </p:grpSp>
      <p:grpSp>
        <p:nvGrpSpPr>
          <p:cNvPr id="14" name="Oval 3">
            <a:extLst>
              <a:ext uri="{FF2B5EF4-FFF2-40B4-BE49-F238E27FC236}">
                <a16:creationId xmlns:a16="http://schemas.microsoft.com/office/drawing/2014/main" id="{FBF10104-3C8D-2BFF-05E4-2A5058F0BE57}"/>
              </a:ext>
            </a:extLst>
          </p:cNvPr>
          <p:cNvGrpSpPr/>
          <p:nvPr/>
        </p:nvGrpSpPr>
        <p:grpSpPr>
          <a:xfrm>
            <a:off x="7370202" y="1852393"/>
            <a:ext cx="352938" cy="352938"/>
            <a:chOff x="29209" y="-114852"/>
            <a:chExt cx="352937" cy="352937"/>
          </a:xfrm>
        </p:grpSpPr>
        <p:sp>
          <p:nvSpPr>
            <p:cNvPr id="15" name="Círculo">
              <a:extLst>
                <a:ext uri="{FF2B5EF4-FFF2-40B4-BE49-F238E27FC236}">
                  <a16:creationId xmlns:a16="http://schemas.microsoft.com/office/drawing/2014/main" id="{26303EEE-C796-905E-5AA6-95DDE8C13D82}"/>
                </a:ext>
              </a:extLst>
            </p:cNvPr>
            <p:cNvSpPr/>
            <p:nvPr/>
          </p:nvSpPr>
          <p:spPr>
            <a:xfrm>
              <a:off x="29209" y="-114852"/>
              <a:ext cx="352937" cy="352937"/>
            </a:xfrm>
            <a:prstGeom prst="ellipse">
              <a:avLst/>
            </a:prstGeom>
            <a:solidFill>
              <a:srgbClr val="00A98B"/>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6" name="01">
              <a:extLst>
                <a:ext uri="{FF2B5EF4-FFF2-40B4-BE49-F238E27FC236}">
                  <a16:creationId xmlns:a16="http://schemas.microsoft.com/office/drawing/2014/main" id="{F4BC0CC6-D879-02B3-0134-FD991BDF0B79}"/>
                </a:ext>
              </a:extLst>
            </p:cNvPr>
            <p:cNvSpPr txBox="1"/>
            <p:nvPr/>
          </p:nvSpPr>
          <p:spPr>
            <a:xfrm>
              <a:off x="100382" y="-2038"/>
              <a:ext cx="210591" cy="156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03</a:t>
              </a:r>
            </a:p>
          </p:txBody>
        </p:sp>
      </p:grpSp>
      <p:sp>
        <p:nvSpPr>
          <p:cNvPr id="24" name="TextBox 25">
            <a:extLst>
              <a:ext uri="{FF2B5EF4-FFF2-40B4-BE49-F238E27FC236}">
                <a16:creationId xmlns:a16="http://schemas.microsoft.com/office/drawing/2014/main" id="{E8BAFFCA-5EED-EF6C-4444-FF4F46EF861B}"/>
              </a:ext>
            </a:extLst>
          </p:cNvPr>
          <p:cNvSpPr txBox="1"/>
          <p:nvPr/>
        </p:nvSpPr>
        <p:spPr>
          <a:xfrm>
            <a:off x="678642" y="3358654"/>
            <a:ext cx="1999244"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000">
                <a:solidFill>
                  <a:srgbClr val="311755"/>
                </a:solidFill>
                <a:latin typeface="Tenorite Bold"/>
                <a:ea typeface="Tenorite Bold"/>
                <a:cs typeface="Tenorite Bold"/>
                <a:sym typeface="Tenorite Bold"/>
              </a:defRPr>
            </a:lvl1pPr>
          </a:lstStyle>
          <a:p>
            <a:r>
              <a:rPr lang="en-US" sz="1400" b="1">
                <a:latin typeface="Tenorite" pitchFamily="2" charset="0"/>
              </a:rPr>
              <a:t>Pricing Assumptions</a:t>
            </a:r>
          </a:p>
        </p:txBody>
      </p:sp>
      <p:sp>
        <p:nvSpPr>
          <p:cNvPr id="25" name="TextBox 39">
            <a:extLst>
              <a:ext uri="{FF2B5EF4-FFF2-40B4-BE49-F238E27FC236}">
                <a16:creationId xmlns:a16="http://schemas.microsoft.com/office/drawing/2014/main" id="{530A798C-4E62-1990-BA5A-E38A2C035448}"/>
              </a:ext>
            </a:extLst>
          </p:cNvPr>
          <p:cNvSpPr txBox="1"/>
          <p:nvPr/>
        </p:nvSpPr>
        <p:spPr>
          <a:xfrm>
            <a:off x="678641" y="3748801"/>
            <a:ext cx="9658029" cy="1092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28600" indent="-228600">
              <a:spcBef>
                <a:spcPts val="200"/>
              </a:spcBef>
              <a:buFont typeface="+mj-lt"/>
              <a:buAutoNum type="arabicPeriod"/>
              <a:defRPr sz="1200"/>
            </a:pPr>
            <a:r>
              <a:rPr lang="en-US">
                <a:latin typeface="Tenorite" pitchFamily="2" charset="0"/>
              </a:rPr>
              <a:t>Wipro commercials are Fixed Price in nature and exclusive of Sales Tax, VAT, GST, Service Tax and such similar taxes which are levied or imposed by any government body on the sales or invoice of Wipro</a:t>
            </a:r>
          </a:p>
          <a:p>
            <a:pPr marL="228600" indent="-228600">
              <a:spcBef>
                <a:spcPts val="200"/>
              </a:spcBef>
              <a:buFont typeface="+mj-lt"/>
              <a:buAutoNum type="arabicPeriod"/>
              <a:defRPr sz="1200"/>
            </a:pPr>
            <a:r>
              <a:rPr lang="en-US">
                <a:latin typeface="Tenorite" pitchFamily="2" charset="0"/>
              </a:rPr>
              <a:t>Invoice will be raised as per milestones delivered and agreed in SOW</a:t>
            </a:r>
          </a:p>
          <a:p>
            <a:pPr marL="228600" indent="-228600">
              <a:spcBef>
                <a:spcPts val="200"/>
              </a:spcBef>
              <a:buFont typeface="+mj-lt"/>
              <a:buAutoNum type="arabicPeriod"/>
              <a:defRPr sz="1200"/>
            </a:pPr>
            <a:r>
              <a:rPr lang="en-US">
                <a:latin typeface="Tenorite" pitchFamily="2" charset="0"/>
              </a:rPr>
              <a:t>Payment terms will be agreed as per MSA/SOW</a:t>
            </a:r>
          </a:p>
          <a:p>
            <a:pPr marL="228600" indent="-228600">
              <a:spcBef>
                <a:spcPts val="200"/>
              </a:spcBef>
              <a:buFont typeface="+mj-lt"/>
              <a:buAutoNum type="arabicPeriod"/>
              <a:defRPr sz="1200"/>
            </a:pPr>
            <a:r>
              <a:rPr lang="en-US">
                <a:latin typeface="Tenorite" pitchFamily="2" charset="0"/>
              </a:rPr>
              <a:t>In case of early termination customer will be responsive for:</a:t>
            </a:r>
          </a:p>
        </p:txBody>
      </p:sp>
      <p:sp>
        <p:nvSpPr>
          <p:cNvPr id="26" name="TextBox 39">
            <a:extLst>
              <a:ext uri="{FF2B5EF4-FFF2-40B4-BE49-F238E27FC236}">
                <a16:creationId xmlns:a16="http://schemas.microsoft.com/office/drawing/2014/main" id="{26DE7B07-D4EC-A0F9-6445-FF15560B7AB9}"/>
              </a:ext>
            </a:extLst>
          </p:cNvPr>
          <p:cNvSpPr txBox="1"/>
          <p:nvPr/>
        </p:nvSpPr>
        <p:spPr>
          <a:xfrm>
            <a:off x="1127449" y="4884862"/>
            <a:ext cx="96608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marL="228600" indent="-228600">
              <a:spcBef>
                <a:spcPts val="200"/>
              </a:spcBef>
              <a:buFont typeface="+mj-lt"/>
              <a:buAutoNum type="alphaLcParenR"/>
              <a:defRPr sz="1200"/>
            </a:pPr>
            <a:r>
              <a:rPr lang="en-US">
                <a:latin typeface="Tenorite"/>
              </a:rPr>
              <a:t>Any feed owed to Wipro for any services rendered</a:t>
            </a:r>
          </a:p>
          <a:p>
            <a:pPr marL="228600" indent="-228600">
              <a:spcBef>
                <a:spcPts val="200"/>
              </a:spcBef>
              <a:buFont typeface="+mj-lt"/>
              <a:buAutoNum type="alphaLcParenR"/>
              <a:defRPr sz="1200"/>
            </a:pPr>
            <a:r>
              <a:rPr lang="en-US">
                <a:latin typeface="Tenorite"/>
              </a:rPr>
              <a:t>Fees against all the milestones falling due during termination notice period</a:t>
            </a:r>
          </a:p>
          <a:p>
            <a:pPr marL="228600" indent="-228600">
              <a:spcBef>
                <a:spcPts val="200"/>
              </a:spcBef>
              <a:buFont typeface="+mj-lt"/>
              <a:buAutoNum type="alphaLcParenR"/>
              <a:defRPr sz="1200"/>
            </a:pPr>
            <a:r>
              <a:rPr lang="en-US">
                <a:latin typeface="Tenorite"/>
              </a:rPr>
              <a:t>Proportionate payment against the difference of fees between las milestone and current milestone falling in the month of termination</a:t>
            </a:r>
          </a:p>
          <a:p>
            <a:pPr marL="228600" indent="-228600">
              <a:spcBef>
                <a:spcPts val="200"/>
              </a:spcBef>
              <a:buFont typeface="+mj-lt"/>
              <a:buAutoNum type="alphaLcParenR"/>
              <a:defRPr sz="1200"/>
            </a:pPr>
            <a:r>
              <a:rPr lang="en-US">
                <a:latin typeface="Tenorite"/>
              </a:rPr>
              <a:t>Any under covered, amortized or deferred charges</a:t>
            </a:r>
          </a:p>
          <a:p>
            <a:pPr marL="228600" indent="-228600">
              <a:spcBef>
                <a:spcPts val="200"/>
              </a:spcBef>
              <a:buFont typeface="+mj-lt"/>
              <a:buAutoNum type="alphaLcParenR"/>
              <a:defRPr sz="1200"/>
            </a:pPr>
            <a:r>
              <a:rPr lang="en-US">
                <a:latin typeface="Tenorite"/>
              </a:rPr>
              <a:t>Additional termination fees if any as agreed in SOW</a:t>
            </a:r>
          </a:p>
        </p:txBody>
      </p:sp>
      <p:sp>
        <p:nvSpPr>
          <p:cNvPr id="5" name="Slide Number Placeholder 1">
            <a:extLst>
              <a:ext uri="{FF2B5EF4-FFF2-40B4-BE49-F238E27FC236}">
                <a16:creationId xmlns:a16="http://schemas.microsoft.com/office/drawing/2014/main" id="{84DFF9C7-C090-BA06-094D-371DA17424DC}"/>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108</a:t>
            </a:fld>
            <a:endParaRPr lang="en-US" sz="700">
              <a:latin typeface="Tenorite" pitchFamily="2" charset="0"/>
            </a:endParaRPr>
          </a:p>
        </p:txBody>
      </p:sp>
      <p:sp>
        <p:nvSpPr>
          <p:cNvPr id="2" name="TextBox 1">
            <a:extLst>
              <a:ext uri="{FF2B5EF4-FFF2-40B4-BE49-F238E27FC236}">
                <a16:creationId xmlns:a16="http://schemas.microsoft.com/office/drawing/2014/main" id="{386799DF-6B72-8277-23B5-029029C48F65}"/>
              </a:ext>
            </a:extLst>
          </p:cNvPr>
          <p:cNvSpPr txBox="1"/>
          <p:nvPr/>
        </p:nvSpPr>
        <p:spPr>
          <a:xfrm>
            <a:off x="2024108" y="3357359"/>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6" name="Slide Number Placeholder 5">
            <a:extLst>
              <a:ext uri="{FF2B5EF4-FFF2-40B4-BE49-F238E27FC236}">
                <a16:creationId xmlns:a16="http://schemas.microsoft.com/office/drawing/2014/main" id="{3F9AFB50-FF81-1D9A-C4D7-4B2ABDF17A8A}"/>
              </a:ext>
            </a:extLst>
          </p:cNvPr>
          <p:cNvSpPr>
            <a:spLocks noGrp="1"/>
          </p:cNvSpPr>
          <p:nvPr>
            <p:ph type="sldNum" sz="quarter" idx="4"/>
          </p:nvPr>
        </p:nvSpPr>
        <p:spPr/>
        <p:txBody>
          <a:bodyPr/>
          <a:lstStyle/>
          <a:p>
            <a:fld id="{86CB4B4D-7CA3-9044-876B-883B54F8677D}" type="slidenum">
              <a:rPr lang="en-US" noProof="0" smtClean="0"/>
              <a:pPr/>
              <a:t>108</a:t>
            </a:fld>
            <a:endParaRPr lang="en-US" noProof="0"/>
          </a:p>
        </p:txBody>
      </p:sp>
    </p:spTree>
    <p:extLst>
      <p:ext uri="{BB962C8B-B14F-4D97-AF65-F5344CB8AC3E}">
        <p14:creationId xmlns:p14="http://schemas.microsoft.com/office/powerpoint/2010/main" val="36707004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3E244-BE62-B63B-0109-66E0C55391B6}"/>
              </a:ext>
            </a:extLst>
          </p:cNvPr>
          <p:cNvSpPr>
            <a:spLocks noGrp="1"/>
          </p:cNvSpPr>
          <p:nvPr>
            <p:ph type="title"/>
          </p:nvPr>
        </p:nvSpPr>
        <p:spPr>
          <a:xfrm>
            <a:off x="674741" y="311857"/>
            <a:ext cx="10842022" cy="636083"/>
          </a:xfrm>
        </p:spPr>
        <p:txBody>
          <a:bodyPr>
            <a:normAutofit/>
          </a:bodyPr>
          <a:lstStyle/>
          <a:p>
            <a:r>
              <a:rPr lang="en-US" sz="3200"/>
              <a:t>Maturity Model</a:t>
            </a:r>
          </a:p>
        </p:txBody>
      </p:sp>
      <p:grpSp>
        <p:nvGrpSpPr>
          <p:cNvPr id="79" name="Group 78">
            <a:extLst>
              <a:ext uri="{FF2B5EF4-FFF2-40B4-BE49-F238E27FC236}">
                <a16:creationId xmlns:a16="http://schemas.microsoft.com/office/drawing/2014/main" id="{71D92F4B-1231-E0FE-1555-3AF1CFDDC061}"/>
              </a:ext>
            </a:extLst>
          </p:cNvPr>
          <p:cNvGrpSpPr/>
          <p:nvPr/>
        </p:nvGrpSpPr>
        <p:grpSpPr>
          <a:xfrm>
            <a:off x="8370338" y="306516"/>
            <a:ext cx="2925474" cy="652602"/>
            <a:chOff x="8843303" y="4463086"/>
            <a:chExt cx="2851125" cy="652602"/>
          </a:xfrm>
        </p:grpSpPr>
        <p:grpSp>
          <p:nvGrpSpPr>
            <p:cNvPr id="80" name="Group 79">
              <a:extLst>
                <a:ext uri="{FF2B5EF4-FFF2-40B4-BE49-F238E27FC236}">
                  <a16:creationId xmlns:a16="http://schemas.microsoft.com/office/drawing/2014/main" id="{224F6417-D98D-C4B6-7C55-833E39A27505}"/>
                </a:ext>
              </a:extLst>
            </p:cNvPr>
            <p:cNvGrpSpPr/>
            <p:nvPr/>
          </p:nvGrpSpPr>
          <p:grpSpPr>
            <a:xfrm>
              <a:off x="8843303" y="4463086"/>
              <a:ext cx="2851125" cy="652602"/>
              <a:chOff x="18584363" y="8806573"/>
              <a:chExt cx="5702250" cy="1305204"/>
            </a:xfrm>
          </p:grpSpPr>
          <p:sp>
            <p:nvSpPr>
              <p:cNvPr id="83" name="Rectangle 82">
                <a:extLst>
                  <a:ext uri="{FF2B5EF4-FFF2-40B4-BE49-F238E27FC236}">
                    <a16:creationId xmlns:a16="http://schemas.microsoft.com/office/drawing/2014/main" id="{C05F1762-9961-2D4E-E2C5-0B5F5805B1CD}"/>
                  </a:ext>
                </a:extLst>
              </p:cNvPr>
              <p:cNvSpPr/>
              <p:nvPr/>
            </p:nvSpPr>
            <p:spPr>
              <a:xfrm>
                <a:off x="18584363" y="8806573"/>
                <a:ext cx="5533169" cy="1305204"/>
              </a:xfrm>
              <a:prstGeom prst="rect">
                <a:avLst/>
              </a:prstGeom>
              <a:solidFill>
                <a:schemeClr val="bg1">
                  <a:lumMod val="95000"/>
                </a:schemeClr>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800">
                  <a:solidFill>
                    <a:prstClr val="black"/>
                  </a:solidFill>
                  <a:latin typeface="Tenorite" pitchFamily="2" charset="0"/>
                  <a:cs typeface="Arial" panose="020B0604020202020204" pitchFamily="34" charset="0"/>
                </a:endParaRPr>
              </a:p>
            </p:txBody>
          </p:sp>
          <p:sp>
            <p:nvSpPr>
              <p:cNvPr id="84" name="Oval 83">
                <a:extLst>
                  <a:ext uri="{FF2B5EF4-FFF2-40B4-BE49-F238E27FC236}">
                    <a16:creationId xmlns:a16="http://schemas.microsoft.com/office/drawing/2014/main" id="{25B289C1-0CE8-BC7E-AC5C-0089827F9EF4}"/>
                  </a:ext>
                </a:extLst>
              </p:cNvPr>
              <p:cNvSpPr/>
              <p:nvPr/>
            </p:nvSpPr>
            <p:spPr>
              <a:xfrm>
                <a:off x="18816552" y="9580461"/>
                <a:ext cx="253753" cy="266700"/>
              </a:xfrm>
              <a:prstGeom prst="ellipse">
                <a:avLst/>
              </a:prstGeom>
              <a:solidFill>
                <a:srgbClr val="9A4B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sp>
            <p:nvSpPr>
              <p:cNvPr id="85" name="Oval 84">
                <a:extLst>
                  <a:ext uri="{FF2B5EF4-FFF2-40B4-BE49-F238E27FC236}">
                    <a16:creationId xmlns:a16="http://schemas.microsoft.com/office/drawing/2014/main" id="{707633F9-FC66-6E77-52C0-D97935B42FC7}"/>
                  </a:ext>
                </a:extLst>
              </p:cNvPr>
              <p:cNvSpPr/>
              <p:nvPr/>
            </p:nvSpPr>
            <p:spPr>
              <a:xfrm>
                <a:off x="21598045" y="9084957"/>
                <a:ext cx="253753" cy="263526"/>
              </a:xfrm>
              <a:prstGeom prst="ellipse">
                <a:avLst/>
              </a:prstGeom>
              <a:solidFill>
                <a:srgbClr val="7270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sp>
            <p:nvSpPr>
              <p:cNvPr id="86" name="Oval 85">
                <a:extLst>
                  <a:ext uri="{FF2B5EF4-FFF2-40B4-BE49-F238E27FC236}">
                    <a16:creationId xmlns:a16="http://schemas.microsoft.com/office/drawing/2014/main" id="{3B9512C0-400A-1580-771D-97F597466CA3}"/>
                  </a:ext>
                </a:extLst>
              </p:cNvPr>
              <p:cNvSpPr/>
              <p:nvPr/>
            </p:nvSpPr>
            <p:spPr>
              <a:xfrm>
                <a:off x="21598045" y="9591763"/>
                <a:ext cx="253753" cy="263524"/>
              </a:xfrm>
              <a:prstGeom prst="ellipse">
                <a:avLst/>
              </a:prstGeom>
              <a:solidFill>
                <a:srgbClr val="0095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sp>
            <p:nvSpPr>
              <p:cNvPr id="87" name="Rectangle 161">
                <a:extLst>
                  <a:ext uri="{FF2B5EF4-FFF2-40B4-BE49-F238E27FC236}">
                    <a16:creationId xmlns:a16="http://schemas.microsoft.com/office/drawing/2014/main" id="{4429050D-4DE0-5702-EB66-4666A32D5DC0}"/>
                  </a:ext>
                </a:extLst>
              </p:cNvPr>
              <p:cNvSpPr>
                <a:spLocks noChangeArrowheads="1"/>
              </p:cNvSpPr>
              <p:nvPr/>
            </p:nvSpPr>
            <p:spPr bwMode="auto">
              <a:xfrm>
                <a:off x="19134918" y="9474177"/>
                <a:ext cx="2483309"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defTabSz="456407">
                  <a:defRPr/>
                </a:pPr>
                <a:r>
                  <a:rPr lang="en-US" altLang="en-US" sz="1000">
                    <a:solidFill>
                      <a:prstClr val="black"/>
                    </a:solidFill>
                    <a:latin typeface="Tenorite" pitchFamily="2" charset="0"/>
                    <a:ea typeface="Helvetica" panose="020B0604020202020204" pitchFamily="34" charset="0"/>
                    <a:cs typeface="Arial" panose="020B0604020202020204" pitchFamily="34" charset="0"/>
                  </a:rPr>
                  <a:t>Incubating State</a:t>
                </a:r>
              </a:p>
            </p:txBody>
          </p:sp>
          <p:sp>
            <p:nvSpPr>
              <p:cNvPr id="88" name="Rectangle 162">
                <a:extLst>
                  <a:ext uri="{FF2B5EF4-FFF2-40B4-BE49-F238E27FC236}">
                    <a16:creationId xmlns:a16="http://schemas.microsoft.com/office/drawing/2014/main" id="{10175DCE-0DEE-C7ED-A5B6-8343527C0414}"/>
                  </a:ext>
                </a:extLst>
              </p:cNvPr>
              <p:cNvSpPr>
                <a:spLocks noChangeArrowheads="1"/>
              </p:cNvSpPr>
              <p:nvPr/>
            </p:nvSpPr>
            <p:spPr bwMode="auto">
              <a:xfrm>
                <a:off x="21917896" y="9019615"/>
                <a:ext cx="236871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defTabSz="456407">
                  <a:defRPr/>
                </a:pPr>
                <a:r>
                  <a:rPr lang="en-US" altLang="en-US" sz="1000">
                    <a:solidFill>
                      <a:prstClr val="black"/>
                    </a:solidFill>
                    <a:latin typeface="Tenorite" pitchFamily="2" charset="0"/>
                    <a:ea typeface="Helvetica" panose="020B0604020202020204" pitchFamily="34" charset="0"/>
                    <a:cs typeface="Arial" panose="020B0604020202020204" pitchFamily="34" charset="0"/>
                  </a:rPr>
                  <a:t>Accelerate State</a:t>
                </a:r>
              </a:p>
            </p:txBody>
          </p:sp>
          <p:sp>
            <p:nvSpPr>
              <p:cNvPr id="89" name="Rectangle 163">
                <a:extLst>
                  <a:ext uri="{FF2B5EF4-FFF2-40B4-BE49-F238E27FC236}">
                    <a16:creationId xmlns:a16="http://schemas.microsoft.com/office/drawing/2014/main" id="{9E46A06A-851E-E376-766E-32B2D509BAEA}"/>
                  </a:ext>
                </a:extLst>
              </p:cNvPr>
              <p:cNvSpPr>
                <a:spLocks noChangeArrowheads="1"/>
              </p:cNvSpPr>
              <p:nvPr/>
            </p:nvSpPr>
            <p:spPr bwMode="auto">
              <a:xfrm>
                <a:off x="21916571" y="9474177"/>
                <a:ext cx="236871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defTabSz="456407">
                  <a:defRPr/>
                </a:pPr>
                <a:r>
                  <a:rPr lang="en-US" altLang="en-US" sz="1000">
                    <a:solidFill>
                      <a:prstClr val="black"/>
                    </a:solidFill>
                    <a:latin typeface="Tenorite" pitchFamily="2" charset="0"/>
                    <a:ea typeface="Helvetica" panose="020B0604020202020204" pitchFamily="34" charset="0"/>
                    <a:cs typeface="Arial" panose="020B0604020202020204" pitchFamily="34" charset="0"/>
                  </a:rPr>
                  <a:t>Innovate State</a:t>
                </a:r>
              </a:p>
            </p:txBody>
          </p:sp>
        </p:grpSp>
        <p:sp>
          <p:nvSpPr>
            <p:cNvPr id="81" name="Oval 80">
              <a:extLst>
                <a:ext uri="{FF2B5EF4-FFF2-40B4-BE49-F238E27FC236}">
                  <a16:creationId xmlns:a16="http://schemas.microsoft.com/office/drawing/2014/main" id="{50F9EFB6-356F-D4FF-FBEF-88792B3E719A}"/>
                </a:ext>
              </a:extLst>
            </p:cNvPr>
            <p:cNvSpPr/>
            <p:nvPr/>
          </p:nvSpPr>
          <p:spPr>
            <a:xfrm>
              <a:off x="8961169" y="4627864"/>
              <a:ext cx="126876" cy="133350"/>
            </a:xfrm>
            <a:prstGeom prst="ellipse">
              <a:avLst/>
            </a:prstGeom>
            <a:solidFill>
              <a:srgbClr val="341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sp>
          <p:nvSpPr>
            <p:cNvPr id="82" name="Rectangle 161">
              <a:extLst>
                <a:ext uri="{FF2B5EF4-FFF2-40B4-BE49-F238E27FC236}">
                  <a16:creationId xmlns:a16="http://schemas.microsoft.com/office/drawing/2014/main" id="{A9583E9C-27EB-C224-2612-56C706F89272}"/>
                </a:ext>
              </a:extLst>
            </p:cNvPr>
            <p:cNvSpPr>
              <a:spLocks noChangeArrowheads="1"/>
            </p:cNvSpPr>
            <p:nvPr/>
          </p:nvSpPr>
          <p:spPr bwMode="auto">
            <a:xfrm>
              <a:off x="9120354" y="4564089"/>
              <a:ext cx="10311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defTabSz="456407">
                <a:defRPr/>
              </a:pPr>
              <a:r>
                <a:rPr lang="en-US" altLang="en-US" sz="1000">
                  <a:solidFill>
                    <a:prstClr val="black"/>
                  </a:solidFill>
                  <a:latin typeface="Tenorite" pitchFamily="2" charset="0"/>
                  <a:ea typeface="Helvetica" panose="020B0604020202020204" pitchFamily="34" charset="0"/>
                  <a:cs typeface="Arial" panose="020B0604020202020204" pitchFamily="34" charset="0"/>
                </a:rPr>
                <a:t>Initiate State</a:t>
              </a:r>
            </a:p>
          </p:txBody>
        </p:sp>
      </p:grpSp>
      <p:sp>
        <p:nvSpPr>
          <p:cNvPr id="16" name="Slide Number Placeholder 1">
            <a:extLst>
              <a:ext uri="{FF2B5EF4-FFF2-40B4-BE49-F238E27FC236}">
                <a16:creationId xmlns:a16="http://schemas.microsoft.com/office/drawing/2014/main" id="{13927FED-A68F-434D-934F-318BAD135660}"/>
              </a:ext>
            </a:extLst>
          </p:cNvPr>
          <p:cNvSpPr txBox="1">
            <a:spLocks/>
          </p:cNvSpPr>
          <p:nvPr/>
        </p:nvSpPr>
        <p:spPr>
          <a:xfrm>
            <a:off x="11516763" y="6438479"/>
            <a:ext cx="402187" cy="226790"/>
          </a:xfrm>
          <a:prstGeom prst="rect">
            <a:avLst/>
          </a:prstGeom>
        </p:spPr>
        <p:txBody>
          <a:bodyPr lIns="91440" tIns="45720" rIns="91440" bIns="45720"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dirty="0" smtClean="0">
                <a:latin typeface="Tenorite"/>
              </a:rPr>
              <a:pPr/>
              <a:t>109</a:t>
            </a:fld>
            <a:endParaRPr lang="en-US" sz="700">
              <a:latin typeface="Tenorite"/>
            </a:endParaRPr>
          </a:p>
        </p:txBody>
      </p:sp>
      <p:sp>
        <p:nvSpPr>
          <p:cNvPr id="20" name="Freeform 215">
            <a:extLst>
              <a:ext uri="{FF2B5EF4-FFF2-40B4-BE49-F238E27FC236}">
                <a16:creationId xmlns:a16="http://schemas.microsoft.com/office/drawing/2014/main" id="{565399DA-9383-992B-0E84-00131F85F480}"/>
              </a:ext>
            </a:extLst>
          </p:cNvPr>
          <p:cNvSpPr/>
          <p:nvPr/>
        </p:nvSpPr>
        <p:spPr>
          <a:xfrm>
            <a:off x="1564289" y="2055200"/>
            <a:ext cx="9698816" cy="2840037"/>
          </a:xfrm>
          <a:custGeom>
            <a:avLst/>
            <a:gdLst>
              <a:gd name="connsiteX0" fmla="*/ 0 w 8439463"/>
              <a:gd name="connsiteY0" fmla="*/ 3102964 h 3102964"/>
              <a:gd name="connsiteX1" fmla="*/ 4586991 w 8439463"/>
              <a:gd name="connsiteY1" fmla="*/ 2278505 h 3102964"/>
              <a:gd name="connsiteX2" fmla="*/ 8439463 w 8439463"/>
              <a:gd name="connsiteY2" fmla="*/ 0 h 3102964"/>
              <a:gd name="connsiteX0" fmla="*/ 0 w 8439463"/>
              <a:gd name="connsiteY0" fmla="*/ 3102964 h 3102964"/>
              <a:gd name="connsiteX1" fmla="*/ 4661942 w 8439463"/>
              <a:gd name="connsiteY1" fmla="*/ 2488367 h 3102964"/>
              <a:gd name="connsiteX2" fmla="*/ 8439463 w 8439463"/>
              <a:gd name="connsiteY2" fmla="*/ 0 h 3102964"/>
              <a:gd name="connsiteX0" fmla="*/ 0 w 8439463"/>
              <a:gd name="connsiteY0" fmla="*/ 3102964 h 3102964"/>
              <a:gd name="connsiteX1" fmla="*/ 4661942 w 8439463"/>
              <a:gd name="connsiteY1" fmla="*/ 2488367 h 3102964"/>
              <a:gd name="connsiteX2" fmla="*/ 8439463 w 8439463"/>
              <a:gd name="connsiteY2" fmla="*/ 0 h 3102964"/>
              <a:gd name="connsiteX0" fmla="*/ 0 w 8439463"/>
              <a:gd name="connsiteY0" fmla="*/ 3102964 h 3102964"/>
              <a:gd name="connsiteX1" fmla="*/ 4661942 w 8439463"/>
              <a:gd name="connsiteY1" fmla="*/ 2488367 h 3102964"/>
              <a:gd name="connsiteX2" fmla="*/ 8439463 w 8439463"/>
              <a:gd name="connsiteY2" fmla="*/ 0 h 3102964"/>
              <a:gd name="connsiteX0" fmla="*/ 0 w 8439463"/>
              <a:gd name="connsiteY0" fmla="*/ 3102964 h 3103409"/>
              <a:gd name="connsiteX1" fmla="*/ 4661942 w 8439463"/>
              <a:gd name="connsiteY1" fmla="*/ 2488367 h 3103409"/>
              <a:gd name="connsiteX2" fmla="*/ 8439463 w 8439463"/>
              <a:gd name="connsiteY2" fmla="*/ 0 h 3103409"/>
              <a:gd name="connsiteX0" fmla="*/ 0 w 8439463"/>
              <a:gd name="connsiteY0" fmla="*/ 3102964 h 3102964"/>
              <a:gd name="connsiteX1" fmla="*/ 4676932 w 8439463"/>
              <a:gd name="connsiteY1" fmla="*/ 2368445 h 3102964"/>
              <a:gd name="connsiteX2" fmla="*/ 8439463 w 8439463"/>
              <a:gd name="connsiteY2" fmla="*/ 0 h 3102964"/>
              <a:gd name="connsiteX0" fmla="*/ 0 w 8439463"/>
              <a:gd name="connsiteY0" fmla="*/ 3102964 h 3102964"/>
              <a:gd name="connsiteX1" fmla="*/ 4676932 w 8439463"/>
              <a:gd name="connsiteY1" fmla="*/ 2368445 h 3102964"/>
              <a:gd name="connsiteX2" fmla="*/ 8439463 w 8439463"/>
              <a:gd name="connsiteY2" fmla="*/ 0 h 3102964"/>
              <a:gd name="connsiteX0" fmla="*/ 0 w 8439463"/>
              <a:gd name="connsiteY0" fmla="*/ 3102964 h 3102964"/>
              <a:gd name="connsiteX1" fmla="*/ 4631962 w 8439463"/>
              <a:gd name="connsiteY1" fmla="*/ 2308484 h 3102964"/>
              <a:gd name="connsiteX2" fmla="*/ 8439463 w 8439463"/>
              <a:gd name="connsiteY2" fmla="*/ 0 h 3102964"/>
              <a:gd name="connsiteX0" fmla="*/ 0 w 8439463"/>
              <a:gd name="connsiteY0" fmla="*/ 3102964 h 3102964"/>
              <a:gd name="connsiteX1" fmla="*/ 4631962 w 8439463"/>
              <a:gd name="connsiteY1" fmla="*/ 2308484 h 3102964"/>
              <a:gd name="connsiteX2" fmla="*/ 8439463 w 8439463"/>
              <a:gd name="connsiteY2" fmla="*/ 0 h 3102964"/>
              <a:gd name="connsiteX0" fmla="*/ 0 w 9247183"/>
              <a:gd name="connsiteY0" fmla="*/ 3087724 h 3087724"/>
              <a:gd name="connsiteX1" fmla="*/ 4631962 w 9247183"/>
              <a:gd name="connsiteY1" fmla="*/ 2293244 h 3087724"/>
              <a:gd name="connsiteX2" fmla="*/ 9247183 w 9247183"/>
              <a:gd name="connsiteY2" fmla="*/ 0 h 3087724"/>
              <a:gd name="connsiteX0" fmla="*/ 0 w 9247183"/>
              <a:gd name="connsiteY0" fmla="*/ 3092173 h 3092173"/>
              <a:gd name="connsiteX1" fmla="*/ 4631962 w 9247183"/>
              <a:gd name="connsiteY1" fmla="*/ 2297693 h 3092173"/>
              <a:gd name="connsiteX2" fmla="*/ 9247183 w 9247183"/>
              <a:gd name="connsiteY2" fmla="*/ 4449 h 3092173"/>
            </a:gdLst>
            <a:ahLst/>
            <a:cxnLst>
              <a:cxn ang="0">
                <a:pos x="connsiteX0" y="connsiteY0"/>
              </a:cxn>
              <a:cxn ang="0">
                <a:pos x="connsiteX1" y="connsiteY1"/>
              </a:cxn>
              <a:cxn ang="0">
                <a:pos x="connsiteX2" y="connsiteY2"/>
              </a:cxn>
            </a:cxnLst>
            <a:rect l="l" t="t" r="r" b="b"/>
            <a:pathLst>
              <a:path w="9247183" h="3092173">
                <a:moveTo>
                  <a:pt x="0" y="3092173"/>
                </a:moveTo>
                <a:cubicBezTo>
                  <a:pt x="1605197" y="3013476"/>
                  <a:pt x="3090765" y="2812314"/>
                  <a:pt x="4631962" y="2297693"/>
                </a:cubicBezTo>
                <a:cubicBezTo>
                  <a:pt x="6173159" y="1783072"/>
                  <a:pt x="7816372" y="-103480"/>
                  <a:pt x="9247183" y="4449"/>
                </a:cubicBezTo>
              </a:path>
            </a:pathLst>
          </a:custGeom>
          <a:noFill/>
          <a:ln w="63500" cap="rnd">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sz="900">
              <a:solidFill>
                <a:prstClr val="black"/>
              </a:solidFill>
              <a:latin typeface="Tenorite" pitchFamily="2" charset="0"/>
              <a:cs typeface="Arial" panose="020B0604020202020204" pitchFamily="34" charset="0"/>
            </a:endParaRPr>
          </a:p>
        </p:txBody>
      </p:sp>
      <p:grpSp>
        <p:nvGrpSpPr>
          <p:cNvPr id="4" name="Group 3">
            <a:extLst>
              <a:ext uri="{FF2B5EF4-FFF2-40B4-BE49-F238E27FC236}">
                <a16:creationId xmlns:a16="http://schemas.microsoft.com/office/drawing/2014/main" id="{105F90F8-A524-30FE-DB82-84E19742F708}"/>
              </a:ext>
            </a:extLst>
          </p:cNvPr>
          <p:cNvGrpSpPr/>
          <p:nvPr/>
        </p:nvGrpSpPr>
        <p:grpSpPr>
          <a:xfrm>
            <a:off x="808945" y="1112283"/>
            <a:ext cx="10533972" cy="5189387"/>
            <a:chOff x="808945" y="1112283"/>
            <a:chExt cx="10533972" cy="5189387"/>
          </a:xfrm>
        </p:grpSpPr>
        <p:grpSp>
          <p:nvGrpSpPr>
            <p:cNvPr id="118" name="Group 117">
              <a:extLst>
                <a:ext uri="{FF2B5EF4-FFF2-40B4-BE49-F238E27FC236}">
                  <a16:creationId xmlns:a16="http://schemas.microsoft.com/office/drawing/2014/main" id="{A5421C06-2650-1C29-A27E-2F7C68C33D49}"/>
                </a:ext>
              </a:extLst>
            </p:cNvPr>
            <p:cNvGrpSpPr/>
            <p:nvPr/>
          </p:nvGrpSpPr>
          <p:grpSpPr>
            <a:xfrm>
              <a:off x="3030071" y="1112283"/>
              <a:ext cx="5262282" cy="4628174"/>
              <a:chOff x="3030071" y="1590808"/>
              <a:chExt cx="5262282" cy="3997700"/>
            </a:xfrm>
          </p:grpSpPr>
          <p:cxnSp>
            <p:nvCxnSpPr>
              <p:cNvPr id="100" name="Straight Connector 99">
                <a:extLst>
                  <a:ext uri="{FF2B5EF4-FFF2-40B4-BE49-F238E27FC236}">
                    <a16:creationId xmlns:a16="http://schemas.microsoft.com/office/drawing/2014/main" id="{560FD75F-7BBE-4A63-D3F4-E1A70E9CADB8}"/>
                  </a:ext>
                </a:extLst>
              </p:cNvPr>
              <p:cNvCxnSpPr>
                <a:cxnSpLocks/>
              </p:cNvCxnSpPr>
              <p:nvPr/>
            </p:nvCxnSpPr>
            <p:spPr>
              <a:xfrm>
                <a:off x="3030071" y="1590808"/>
                <a:ext cx="0" cy="39977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0A3F6FC-B7BB-9D5B-86BD-43352A86B8AB}"/>
                  </a:ext>
                </a:extLst>
              </p:cNvPr>
              <p:cNvCxnSpPr>
                <a:cxnSpLocks/>
              </p:cNvCxnSpPr>
              <p:nvPr/>
            </p:nvCxnSpPr>
            <p:spPr>
              <a:xfrm>
                <a:off x="5862918" y="1590808"/>
                <a:ext cx="0" cy="39977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0CEB844-22F5-A648-45BC-845C0C1A4113}"/>
                  </a:ext>
                </a:extLst>
              </p:cNvPr>
              <p:cNvCxnSpPr>
                <a:cxnSpLocks/>
              </p:cNvCxnSpPr>
              <p:nvPr/>
            </p:nvCxnSpPr>
            <p:spPr>
              <a:xfrm>
                <a:off x="8292353" y="1590808"/>
                <a:ext cx="0" cy="39977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1" name="Rectangle: Rounded Corners 109">
              <a:extLst>
                <a:ext uri="{FF2B5EF4-FFF2-40B4-BE49-F238E27FC236}">
                  <a16:creationId xmlns:a16="http://schemas.microsoft.com/office/drawing/2014/main" id="{3595A3B1-B93B-EC2B-7DE2-7715F4BC5A2F}"/>
                </a:ext>
              </a:extLst>
            </p:cNvPr>
            <p:cNvSpPr/>
            <p:nvPr/>
          </p:nvSpPr>
          <p:spPr>
            <a:xfrm>
              <a:off x="1464352" y="5330020"/>
              <a:ext cx="1488095" cy="402582"/>
            </a:xfrm>
            <a:prstGeom prst="rect">
              <a:avLst/>
            </a:prstGeom>
            <a:solidFill>
              <a:schemeClr val="bg1">
                <a:lumMod val="95000"/>
                <a:alpha val="50000"/>
              </a:schemeClr>
            </a:solidFill>
            <a:ln w="6350">
              <a:solidFill>
                <a:srgbClr val="341954"/>
              </a:solidFill>
            </a:ln>
            <a:effectLst/>
          </p:spPr>
          <p:style>
            <a:lnRef idx="1">
              <a:schemeClr val="accent1"/>
            </a:lnRef>
            <a:fillRef idx="3">
              <a:schemeClr val="accent1"/>
            </a:fillRef>
            <a:effectRef idx="2">
              <a:schemeClr val="accent1"/>
            </a:effectRef>
            <a:fontRef idx="minor">
              <a:schemeClr val="lt1"/>
            </a:fontRef>
          </p:style>
          <p:txBody>
            <a:bodyPr anchor="t"/>
            <a:lstStyle/>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Assessment Complete</a:t>
              </a:r>
            </a:p>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Roadmap Published</a:t>
              </a:r>
            </a:p>
          </p:txBody>
        </p:sp>
        <p:sp>
          <p:nvSpPr>
            <p:cNvPr id="52" name="Rectangle: Rounded Corners 110">
              <a:extLst>
                <a:ext uri="{FF2B5EF4-FFF2-40B4-BE49-F238E27FC236}">
                  <a16:creationId xmlns:a16="http://schemas.microsoft.com/office/drawing/2014/main" id="{E7BDFDBC-DA48-FFF5-FBC5-313A7C3971FF}"/>
                </a:ext>
              </a:extLst>
            </p:cNvPr>
            <p:cNvSpPr/>
            <p:nvPr/>
          </p:nvSpPr>
          <p:spPr>
            <a:xfrm>
              <a:off x="3140826" y="5050329"/>
              <a:ext cx="1689806" cy="574406"/>
            </a:xfrm>
            <a:prstGeom prst="rect">
              <a:avLst/>
            </a:prstGeom>
            <a:solidFill>
              <a:schemeClr val="bg1">
                <a:lumMod val="95000"/>
                <a:alpha val="50000"/>
              </a:schemeClr>
            </a:solidFill>
            <a:ln w="6350">
              <a:solidFill>
                <a:srgbClr val="9A4CB9"/>
              </a:solidFill>
            </a:ln>
            <a:effectLst/>
          </p:spPr>
          <p:style>
            <a:lnRef idx="1">
              <a:schemeClr val="accent1"/>
            </a:lnRef>
            <a:fillRef idx="3">
              <a:schemeClr val="accent1"/>
            </a:fillRef>
            <a:effectRef idx="2">
              <a:schemeClr val="accent1"/>
            </a:effectRef>
            <a:fontRef idx="minor">
              <a:schemeClr val="lt1"/>
            </a:fontRef>
          </p:style>
          <p:txBody>
            <a:bodyPr anchor="t"/>
            <a:lstStyle/>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Source Control enabled</a:t>
              </a:r>
            </a:p>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Collaboration tools enabled</a:t>
              </a:r>
            </a:p>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Agile Ceremonies initiated</a:t>
              </a:r>
            </a:p>
          </p:txBody>
        </p:sp>
        <p:sp>
          <p:nvSpPr>
            <p:cNvPr id="57" name="Rectangle: Rounded Corners 174">
              <a:extLst>
                <a:ext uri="{FF2B5EF4-FFF2-40B4-BE49-F238E27FC236}">
                  <a16:creationId xmlns:a16="http://schemas.microsoft.com/office/drawing/2014/main" id="{CEFC585B-FFE8-5883-057E-E93ADB95B003}"/>
                </a:ext>
              </a:extLst>
            </p:cNvPr>
            <p:cNvSpPr/>
            <p:nvPr/>
          </p:nvSpPr>
          <p:spPr>
            <a:xfrm>
              <a:off x="6084143" y="2803273"/>
              <a:ext cx="1681935" cy="550578"/>
            </a:xfrm>
            <a:prstGeom prst="rect">
              <a:avLst/>
            </a:prstGeom>
            <a:solidFill>
              <a:schemeClr val="bg1">
                <a:lumMod val="95000"/>
                <a:alpha val="50000"/>
              </a:schemeClr>
            </a:solidFill>
            <a:ln w="6350">
              <a:solidFill>
                <a:srgbClr val="7370A7"/>
              </a:solidFill>
            </a:ln>
            <a:effectLst/>
          </p:spPr>
          <p:style>
            <a:lnRef idx="1">
              <a:schemeClr val="accent1"/>
            </a:lnRef>
            <a:fillRef idx="3">
              <a:schemeClr val="accent1"/>
            </a:fillRef>
            <a:effectRef idx="2">
              <a:schemeClr val="accent1"/>
            </a:effectRef>
            <a:fontRef idx="minor">
              <a:schemeClr val="lt1"/>
            </a:fontRef>
          </p:style>
          <p:txBody>
            <a:bodyPr anchor="t"/>
            <a:lstStyle/>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DigitalRig &amp; Virtual Automation Engineer Setup</a:t>
              </a:r>
            </a:p>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Realtime Dashboards</a:t>
              </a:r>
            </a:p>
          </p:txBody>
        </p:sp>
        <p:sp>
          <p:nvSpPr>
            <p:cNvPr id="62" name="Rectangle: Rounded Corners 176">
              <a:extLst>
                <a:ext uri="{FF2B5EF4-FFF2-40B4-BE49-F238E27FC236}">
                  <a16:creationId xmlns:a16="http://schemas.microsoft.com/office/drawing/2014/main" id="{4B08D0EC-F9D3-EBA0-EE56-BE5193C1DE96}"/>
                </a:ext>
              </a:extLst>
            </p:cNvPr>
            <p:cNvSpPr/>
            <p:nvPr/>
          </p:nvSpPr>
          <p:spPr>
            <a:xfrm>
              <a:off x="7386309" y="4196833"/>
              <a:ext cx="1233311" cy="361222"/>
            </a:xfrm>
            <a:prstGeom prst="rect">
              <a:avLst/>
            </a:prstGeom>
            <a:solidFill>
              <a:schemeClr val="bg1">
                <a:lumMod val="95000"/>
                <a:alpha val="50000"/>
              </a:schemeClr>
            </a:solidFill>
            <a:ln w="6350">
              <a:solidFill>
                <a:srgbClr val="7370A7"/>
              </a:solidFill>
            </a:ln>
            <a:effectLst/>
          </p:spPr>
          <p:style>
            <a:lnRef idx="1">
              <a:schemeClr val="accent1"/>
            </a:lnRef>
            <a:fillRef idx="3">
              <a:schemeClr val="accent1"/>
            </a:fillRef>
            <a:effectRef idx="2">
              <a:schemeClr val="accent1"/>
            </a:effectRef>
            <a:fontRef idx="minor">
              <a:schemeClr val="lt1"/>
            </a:fontRef>
          </p:style>
          <p:txBody>
            <a:bodyPr lIns="45720" tIns="22860" rIns="45720" bIns="22860" anchor="t"/>
            <a:lstStyle/>
            <a:p>
              <a:pPr marL="126000" indent="-126000">
                <a:buFont typeface="Arial" panose="020B0604020202020204" pitchFamily="34" charset="0"/>
                <a:buChar char="•"/>
                <a:defRPr/>
              </a:pPr>
              <a:r>
                <a:rPr lang="en-US" sz="900">
                  <a:solidFill>
                    <a:prstClr val="black"/>
                  </a:solidFill>
                  <a:latin typeface="Tenorite" pitchFamily="2" charset="0"/>
                  <a:cs typeface="Arial"/>
                </a:rPr>
                <a:t>Improved velocity</a:t>
              </a:r>
            </a:p>
            <a:p>
              <a:pPr marL="126000" indent="-126000">
                <a:buFont typeface="Arial" panose="020B0604020202020204" pitchFamily="34" charset="0"/>
                <a:buChar char="•"/>
                <a:defRPr/>
              </a:pPr>
              <a:r>
                <a:rPr lang="en-US" sz="900">
                  <a:solidFill>
                    <a:prstClr val="black"/>
                  </a:solidFill>
                  <a:latin typeface="Tenorite" pitchFamily="2" charset="0"/>
                  <a:cs typeface="Arial"/>
                </a:rPr>
                <a:t>Reduced Defect rate</a:t>
              </a:r>
            </a:p>
          </p:txBody>
        </p:sp>
        <p:sp>
          <p:nvSpPr>
            <p:cNvPr id="66" name="Rectangle: Rounded Corners 181">
              <a:extLst>
                <a:ext uri="{FF2B5EF4-FFF2-40B4-BE49-F238E27FC236}">
                  <a16:creationId xmlns:a16="http://schemas.microsoft.com/office/drawing/2014/main" id="{23EAD17A-24C9-3A1D-9DBF-E6EC76EF1CC5}"/>
                </a:ext>
              </a:extLst>
            </p:cNvPr>
            <p:cNvSpPr/>
            <p:nvPr/>
          </p:nvSpPr>
          <p:spPr>
            <a:xfrm>
              <a:off x="7892041" y="1761338"/>
              <a:ext cx="1455157" cy="646239"/>
            </a:xfrm>
            <a:prstGeom prst="rect">
              <a:avLst/>
            </a:prstGeom>
            <a:solidFill>
              <a:schemeClr val="bg1">
                <a:lumMod val="95000"/>
                <a:alpha val="50000"/>
              </a:schemeClr>
            </a:solidFill>
            <a:ln w="6350">
              <a:solidFill>
                <a:srgbClr val="0095B7"/>
              </a:solidFill>
            </a:ln>
            <a:effectLst/>
          </p:spPr>
          <p:style>
            <a:lnRef idx="1">
              <a:schemeClr val="accent1"/>
            </a:lnRef>
            <a:fillRef idx="3">
              <a:schemeClr val="accent1"/>
            </a:fillRef>
            <a:effectRef idx="2">
              <a:schemeClr val="accent1"/>
            </a:effectRef>
            <a:fontRef idx="minor">
              <a:schemeClr val="lt1"/>
            </a:fontRef>
          </p:style>
          <p:txBody>
            <a:bodyPr anchor="t"/>
            <a:lstStyle/>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Predicted Releases</a:t>
              </a:r>
            </a:p>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Recovery operational</a:t>
              </a:r>
            </a:p>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Enhanced Business KPI Dashboards</a:t>
              </a:r>
            </a:p>
          </p:txBody>
        </p:sp>
        <p:sp>
          <p:nvSpPr>
            <p:cNvPr id="69" name="Rectangle: Rounded Corners 186">
              <a:extLst>
                <a:ext uri="{FF2B5EF4-FFF2-40B4-BE49-F238E27FC236}">
                  <a16:creationId xmlns:a16="http://schemas.microsoft.com/office/drawing/2014/main" id="{2DB6D1B5-496B-C9A1-814D-80530DA97EA7}"/>
                </a:ext>
              </a:extLst>
            </p:cNvPr>
            <p:cNvSpPr/>
            <p:nvPr/>
          </p:nvSpPr>
          <p:spPr>
            <a:xfrm>
              <a:off x="9174574" y="3189065"/>
              <a:ext cx="916922" cy="573766"/>
            </a:xfrm>
            <a:prstGeom prst="rect">
              <a:avLst/>
            </a:prstGeom>
            <a:solidFill>
              <a:schemeClr val="bg1">
                <a:lumMod val="95000"/>
                <a:alpha val="50000"/>
              </a:schemeClr>
            </a:solidFill>
            <a:ln w="6350">
              <a:solidFill>
                <a:srgbClr val="0095B7"/>
              </a:solidFill>
            </a:ln>
            <a:effectLst/>
          </p:spPr>
          <p:style>
            <a:lnRef idx="1">
              <a:schemeClr val="accent1"/>
            </a:lnRef>
            <a:fillRef idx="3">
              <a:schemeClr val="accent1"/>
            </a:fillRef>
            <a:effectRef idx="2">
              <a:schemeClr val="accent1"/>
            </a:effectRef>
            <a:fontRef idx="minor">
              <a:schemeClr val="lt1"/>
            </a:fontRef>
          </p:style>
          <p:txBody>
            <a:bodyPr anchor="t"/>
            <a:lstStyle/>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Advanced Engineering practices</a:t>
              </a:r>
            </a:p>
          </p:txBody>
        </p:sp>
        <p:sp>
          <p:nvSpPr>
            <p:cNvPr id="71" name="Rectangle: Rounded Corners 189">
              <a:extLst>
                <a:ext uri="{FF2B5EF4-FFF2-40B4-BE49-F238E27FC236}">
                  <a16:creationId xmlns:a16="http://schemas.microsoft.com/office/drawing/2014/main" id="{D72A6FF0-D8DE-5EA1-553A-A322E393BCCD}"/>
                </a:ext>
              </a:extLst>
            </p:cNvPr>
            <p:cNvSpPr/>
            <p:nvPr/>
          </p:nvSpPr>
          <p:spPr>
            <a:xfrm>
              <a:off x="9761042" y="1212886"/>
              <a:ext cx="1581875" cy="529870"/>
            </a:xfrm>
            <a:prstGeom prst="rect">
              <a:avLst/>
            </a:prstGeom>
            <a:solidFill>
              <a:schemeClr val="bg1">
                <a:lumMod val="95000"/>
                <a:alpha val="50000"/>
              </a:schemeClr>
            </a:solidFill>
            <a:ln w="6350">
              <a:solidFill>
                <a:srgbClr val="0095B7"/>
              </a:solidFill>
            </a:ln>
            <a:effectLst/>
          </p:spPr>
          <p:style>
            <a:lnRef idx="1">
              <a:schemeClr val="accent1"/>
            </a:lnRef>
            <a:fillRef idx="3">
              <a:schemeClr val="accent1"/>
            </a:fillRef>
            <a:effectRef idx="2">
              <a:schemeClr val="accent1"/>
            </a:effectRef>
            <a:fontRef idx="minor">
              <a:schemeClr val="lt1"/>
            </a:fontRef>
          </p:style>
          <p:txBody>
            <a:bodyPr anchor="t"/>
            <a:lstStyle/>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Innovation Roadmap</a:t>
              </a:r>
            </a:p>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Continuous Optimisation &amp; Innovation</a:t>
              </a:r>
            </a:p>
          </p:txBody>
        </p:sp>
        <p:grpSp>
          <p:nvGrpSpPr>
            <p:cNvPr id="34" name="Group 33">
              <a:extLst>
                <a:ext uri="{FF2B5EF4-FFF2-40B4-BE49-F238E27FC236}">
                  <a16:creationId xmlns:a16="http://schemas.microsoft.com/office/drawing/2014/main" id="{25CD97E0-6B59-5A52-5D0B-E033BEA3B48F}"/>
                </a:ext>
              </a:extLst>
            </p:cNvPr>
            <p:cNvGrpSpPr/>
            <p:nvPr/>
          </p:nvGrpSpPr>
          <p:grpSpPr>
            <a:xfrm>
              <a:off x="2056440" y="4815071"/>
              <a:ext cx="108000" cy="503575"/>
              <a:chOff x="1943718" y="4860159"/>
              <a:chExt cx="108000" cy="503575"/>
            </a:xfrm>
          </p:grpSpPr>
          <p:sp>
            <p:nvSpPr>
              <p:cNvPr id="21" name="Oval 20">
                <a:extLst>
                  <a:ext uri="{FF2B5EF4-FFF2-40B4-BE49-F238E27FC236}">
                    <a16:creationId xmlns:a16="http://schemas.microsoft.com/office/drawing/2014/main" id="{74C28A78-315D-0B0E-3A35-580E62C18569}"/>
                  </a:ext>
                </a:extLst>
              </p:cNvPr>
              <p:cNvSpPr/>
              <p:nvPr/>
            </p:nvSpPr>
            <p:spPr>
              <a:xfrm>
                <a:off x="1943718" y="4860159"/>
                <a:ext cx="108000" cy="108000"/>
              </a:xfrm>
              <a:prstGeom prst="ellipse">
                <a:avLst/>
              </a:prstGeom>
              <a:solidFill>
                <a:schemeClr val="bg1"/>
              </a:solidFill>
              <a:ln w="57150">
                <a:solidFill>
                  <a:srgbClr val="341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sp>
            <p:nvSpPr>
              <p:cNvPr id="28" name="Straight Connector 96">
                <a:extLst>
                  <a:ext uri="{FF2B5EF4-FFF2-40B4-BE49-F238E27FC236}">
                    <a16:creationId xmlns:a16="http://schemas.microsoft.com/office/drawing/2014/main" id="{B229C8E5-5697-60DF-F6B6-38A481B832BB}"/>
                  </a:ext>
                </a:extLst>
              </p:cNvPr>
              <p:cNvSpPr/>
              <p:nvPr/>
            </p:nvSpPr>
            <p:spPr>
              <a:xfrm>
                <a:off x="1997788" y="4995194"/>
                <a:ext cx="0" cy="368540"/>
              </a:xfrm>
              <a:prstGeom prst="line">
                <a:avLst/>
              </a:prstGeom>
              <a:ln w="12700">
                <a:solidFill>
                  <a:srgbClr val="341954"/>
                </a:solidFill>
                <a:prstDash val="sysDash"/>
                <a:miter/>
              </a:ln>
            </p:spPr>
            <p:txBody>
              <a:bodyPr lIns="45719" rIns="45719"/>
              <a:lstStyle/>
              <a:p>
                <a:endParaRPr/>
              </a:p>
            </p:txBody>
          </p:sp>
        </p:grpSp>
        <p:grpSp>
          <p:nvGrpSpPr>
            <p:cNvPr id="97" name="Group 96">
              <a:extLst>
                <a:ext uri="{FF2B5EF4-FFF2-40B4-BE49-F238E27FC236}">
                  <a16:creationId xmlns:a16="http://schemas.microsoft.com/office/drawing/2014/main" id="{55927254-76F7-9009-26C8-05D0AEB55A7E}"/>
                </a:ext>
              </a:extLst>
            </p:cNvPr>
            <p:cNvGrpSpPr/>
            <p:nvPr/>
          </p:nvGrpSpPr>
          <p:grpSpPr>
            <a:xfrm rot="5400000">
              <a:off x="6327832" y="911174"/>
              <a:ext cx="97728" cy="9910517"/>
              <a:chOff x="21464917" y="4718664"/>
              <a:chExt cx="387770" cy="7542868"/>
            </a:xfrm>
          </p:grpSpPr>
          <p:cxnSp>
            <p:nvCxnSpPr>
              <p:cNvPr id="98" name="Straight Connector 97">
                <a:extLst>
                  <a:ext uri="{FF2B5EF4-FFF2-40B4-BE49-F238E27FC236}">
                    <a16:creationId xmlns:a16="http://schemas.microsoft.com/office/drawing/2014/main" id="{56EAD63B-8CEC-E9EF-BAE2-9A1248BF4969}"/>
                  </a:ext>
                </a:extLst>
              </p:cNvPr>
              <p:cNvCxnSpPr>
                <a:cxnSpLocks/>
              </p:cNvCxnSpPr>
              <p:nvPr/>
            </p:nvCxnSpPr>
            <p:spPr>
              <a:xfrm>
                <a:off x="21658911" y="4718664"/>
                <a:ext cx="0" cy="7542868"/>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6A5FA56-6CCE-5075-9125-249B2FC66044}"/>
                  </a:ext>
                </a:extLst>
              </p:cNvPr>
              <p:cNvCxnSpPr>
                <a:cxnSpLocks/>
              </p:cNvCxnSpPr>
              <p:nvPr/>
            </p:nvCxnSpPr>
            <p:spPr bwMode="auto">
              <a:xfrm rot="16200000">
                <a:off x="21658802" y="12067647"/>
                <a:ext cx="0" cy="3877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8" name="Rounded Rectangle 107">
              <a:extLst>
                <a:ext uri="{FF2B5EF4-FFF2-40B4-BE49-F238E27FC236}">
                  <a16:creationId xmlns:a16="http://schemas.microsoft.com/office/drawing/2014/main" id="{87532AA4-2C59-E9A1-37CA-960F47AEB0E0}"/>
                </a:ext>
              </a:extLst>
            </p:cNvPr>
            <p:cNvSpPr/>
            <p:nvPr/>
          </p:nvSpPr>
          <p:spPr>
            <a:xfrm>
              <a:off x="1397914" y="6018096"/>
              <a:ext cx="1561442" cy="283574"/>
            </a:xfrm>
            <a:prstGeom prst="roundRect">
              <a:avLst/>
            </a:prstGeom>
            <a:solidFill>
              <a:srgbClr val="341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R" sz="1050" b="1">
                  <a:latin typeface="Tenorite" pitchFamily="2" charset="0"/>
                </a:rPr>
                <a:t>Initiate</a:t>
              </a:r>
            </a:p>
          </p:txBody>
        </p:sp>
        <p:sp>
          <p:nvSpPr>
            <p:cNvPr id="109" name="Rounded Rectangle 108">
              <a:extLst>
                <a:ext uri="{FF2B5EF4-FFF2-40B4-BE49-F238E27FC236}">
                  <a16:creationId xmlns:a16="http://schemas.microsoft.com/office/drawing/2014/main" id="{F073B328-A4FA-6DA1-0BA1-830AF30D88E3}"/>
                </a:ext>
              </a:extLst>
            </p:cNvPr>
            <p:cNvSpPr/>
            <p:nvPr/>
          </p:nvSpPr>
          <p:spPr>
            <a:xfrm>
              <a:off x="3142685" y="6018096"/>
              <a:ext cx="2646465" cy="283574"/>
            </a:xfrm>
            <a:prstGeom prst="roundRect">
              <a:avLst/>
            </a:prstGeom>
            <a:solidFill>
              <a:srgbClr val="9A4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050" b="1">
                  <a:solidFill>
                    <a:schemeClr val="bg1"/>
                  </a:solidFill>
                  <a:latin typeface="Tenorite" pitchFamily="2" charset="0"/>
                  <a:ea typeface="Helvetica" panose="020B0604020202020204" pitchFamily="34" charset="0"/>
                  <a:cs typeface="Arial" panose="020B0604020202020204" pitchFamily="34" charset="0"/>
                </a:rPr>
                <a:t>Incubate, Benchmark &amp; Blueprint</a:t>
              </a:r>
            </a:p>
          </p:txBody>
        </p:sp>
        <p:sp>
          <p:nvSpPr>
            <p:cNvPr id="110" name="Rounded Rectangle 109">
              <a:extLst>
                <a:ext uri="{FF2B5EF4-FFF2-40B4-BE49-F238E27FC236}">
                  <a16:creationId xmlns:a16="http://schemas.microsoft.com/office/drawing/2014/main" id="{D2BEFDCD-DB68-940A-87C9-3EA651B6F1A1}"/>
                </a:ext>
              </a:extLst>
            </p:cNvPr>
            <p:cNvSpPr/>
            <p:nvPr/>
          </p:nvSpPr>
          <p:spPr>
            <a:xfrm>
              <a:off x="5972479" y="6018096"/>
              <a:ext cx="2258120" cy="283574"/>
            </a:xfrm>
            <a:prstGeom prst="roundRect">
              <a:avLst/>
            </a:prstGeom>
            <a:solidFill>
              <a:srgbClr val="7370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050" b="1">
                  <a:solidFill>
                    <a:schemeClr val="bg1"/>
                  </a:solidFill>
                  <a:latin typeface="Tenorite" pitchFamily="2" charset="0"/>
                  <a:ea typeface="Helvetica" panose="020B0604020202020204" pitchFamily="34" charset="0"/>
                  <a:cs typeface="Arial" panose="020B0604020202020204" pitchFamily="34" charset="0"/>
                </a:rPr>
                <a:t>Accelerate</a:t>
              </a:r>
            </a:p>
          </p:txBody>
        </p:sp>
        <p:sp>
          <p:nvSpPr>
            <p:cNvPr id="111" name="Rounded Rectangle 110">
              <a:extLst>
                <a:ext uri="{FF2B5EF4-FFF2-40B4-BE49-F238E27FC236}">
                  <a16:creationId xmlns:a16="http://schemas.microsoft.com/office/drawing/2014/main" id="{707597DB-8719-644C-A079-BBB4A7C8EEF1}"/>
                </a:ext>
              </a:extLst>
            </p:cNvPr>
            <p:cNvSpPr/>
            <p:nvPr/>
          </p:nvSpPr>
          <p:spPr>
            <a:xfrm>
              <a:off x="8413927" y="6018096"/>
              <a:ext cx="2860069" cy="283574"/>
            </a:xfrm>
            <a:prstGeom prst="roundRect">
              <a:avLst/>
            </a:prstGeom>
            <a:solidFill>
              <a:srgbClr val="009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050" b="1">
                  <a:solidFill>
                    <a:schemeClr val="bg1"/>
                  </a:solidFill>
                  <a:latin typeface="Tenorite" pitchFamily="2" charset="0"/>
                  <a:ea typeface="Helvetica" panose="020B0604020202020204" pitchFamily="34" charset="0"/>
                  <a:cs typeface="Arial" panose="020B0604020202020204" pitchFamily="34" charset="0"/>
                </a:rPr>
                <a:t>Operate, Observe, Optimize &amp; Innovate </a:t>
              </a:r>
            </a:p>
          </p:txBody>
        </p:sp>
        <p:grpSp>
          <p:nvGrpSpPr>
            <p:cNvPr id="31" name="Group 30">
              <a:extLst>
                <a:ext uri="{FF2B5EF4-FFF2-40B4-BE49-F238E27FC236}">
                  <a16:creationId xmlns:a16="http://schemas.microsoft.com/office/drawing/2014/main" id="{92DA4733-7F4A-23D2-0825-54D460320B6D}"/>
                </a:ext>
              </a:extLst>
            </p:cNvPr>
            <p:cNvGrpSpPr/>
            <p:nvPr/>
          </p:nvGrpSpPr>
          <p:grpSpPr>
            <a:xfrm>
              <a:off x="3732067" y="4649154"/>
              <a:ext cx="108000" cy="385551"/>
              <a:chOff x="3732067" y="4712279"/>
              <a:chExt cx="108000" cy="385551"/>
            </a:xfrm>
          </p:grpSpPr>
          <p:sp>
            <p:nvSpPr>
              <p:cNvPr id="32" name="Oval 31">
                <a:extLst>
                  <a:ext uri="{FF2B5EF4-FFF2-40B4-BE49-F238E27FC236}">
                    <a16:creationId xmlns:a16="http://schemas.microsoft.com/office/drawing/2014/main" id="{37F3FC2E-CDAB-922A-8A2D-AB25712D4043}"/>
                  </a:ext>
                </a:extLst>
              </p:cNvPr>
              <p:cNvSpPr/>
              <p:nvPr/>
            </p:nvSpPr>
            <p:spPr>
              <a:xfrm>
                <a:off x="3732067" y="4712279"/>
                <a:ext cx="108000" cy="108000"/>
              </a:xfrm>
              <a:prstGeom prst="ellipse">
                <a:avLst/>
              </a:prstGeom>
              <a:solidFill>
                <a:schemeClr val="bg1"/>
              </a:solidFill>
              <a:ln w="57150">
                <a:solidFill>
                  <a:srgbClr val="9A4CB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sp>
            <p:nvSpPr>
              <p:cNvPr id="18" name="Straight Connector 96">
                <a:extLst>
                  <a:ext uri="{FF2B5EF4-FFF2-40B4-BE49-F238E27FC236}">
                    <a16:creationId xmlns:a16="http://schemas.microsoft.com/office/drawing/2014/main" id="{F2081274-C085-03AB-6E22-534ACD9AF4E2}"/>
                  </a:ext>
                </a:extLst>
              </p:cNvPr>
              <p:cNvSpPr/>
              <p:nvPr/>
            </p:nvSpPr>
            <p:spPr>
              <a:xfrm>
                <a:off x="3795102" y="4851194"/>
                <a:ext cx="0" cy="246636"/>
              </a:xfrm>
              <a:prstGeom prst="line">
                <a:avLst/>
              </a:prstGeom>
              <a:ln w="12700">
                <a:solidFill>
                  <a:srgbClr val="9A4CB9"/>
                </a:solidFill>
                <a:prstDash val="sysDash"/>
                <a:miter/>
              </a:ln>
            </p:spPr>
            <p:txBody>
              <a:bodyPr lIns="45719" rIns="45719"/>
              <a:lstStyle/>
              <a:p>
                <a:endParaRPr/>
              </a:p>
            </p:txBody>
          </p:sp>
        </p:grpSp>
        <p:sp>
          <p:nvSpPr>
            <p:cNvPr id="22" name="Rectangle: Rounded Corners 109">
              <a:extLst>
                <a:ext uri="{FF2B5EF4-FFF2-40B4-BE49-F238E27FC236}">
                  <a16:creationId xmlns:a16="http://schemas.microsoft.com/office/drawing/2014/main" id="{31083D18-D8B0-ED16-20E1-21C1C2862FBF}"/>
                </a:ext>
              </a:extLst>
            </p:cNvPr>
            <p:cNvSpPr/>
            <p:nvPr/>
          </p:nvSpPr>
          <p:spPr>
            <a:xfrm>
              <a:off x="1930518" y="3760483"/>
              <a:ext cx="1700590" cy="506976"/>
            </a:xfrm>
            <a:prstGeom prst="rect">
              <a:avLst/>
            </a:prstGeom>
            <a:solidFill>
              <a:schemeClr val="bg1">
                <a:lumMod val="95000"/>
                <a:alpha val="50000"/>
              </a:schemeClr>
            </a:solidFill>
            <a:ln w="6350">
              <a:solidFill>
                <a:srgbClr val="341954"/>
              </a:solidFill>
            </a:ln>
            <a:effectLst/>
          </p:spPr>
          <p:style>
            <a:lnRef idx="1">
              <a:schemeClr val="accent1"/>
            </a:lnRef>
            <a:fillRef idx="3">
              <a:schemeClr val="accent1"/>
            </a:fillRef>
            <a:effectRef idx="2">
              <a:schemeClr val="accent1"/>
            </a:effectRef>
            <a:fontRef idx="minor">
              <a:schemeClr val="lt1"/>
            </a:fontRef>
          </p:style>
          <p:txBody>
            <a:bodyPr anchor="t"/>
            <a:lstStyle/>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Source Control enabled</a:t>
              </a:r>
            </a:p>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Collaboration tools enabled</a:t>
              </a:r>
            </a:p>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Agile Ceremonies initiated</a:t>
              </a:r>
            </a:p>
          </p:txBody>
        </p:sp>
        <p:grpSp>
          <p:nvGrpSpPr>
            <p:cNvPr id="33" name="Group 32">
              <a:extLst>
                <a:ext uri="{FF2B5EF4-FFF2-40B4-BE49-F238E27FC236}">
                  <a16:creationId xmlns:a16="http://schemas.microsoft.com/office/drawing/2014/main" id="{6010A177-8F8D-B4D2-FBF2-02AA5F4B940A}"/>
                </a:ext>
              </a:extLst>
            </p:cNvPr>
            <p:cNvGrpSpPr/>
            <p:nvPr/>
          </p:nvGrpSpPr>
          <p:grpSpPr>
            <a:xfrm>
              <a:off x="2775756" y="4313995"/>
              <a:ext cx="108000" cy="536577"/>
              <a:chOff x="2775756" y="4377119"/>
              <a:chExt cx="108000" cy="536577"/>
            </a:xfrm>
          </p:grpSpPr>
          <p:sp>
            <p:nvSpPr>
              <p:cNvPr id="17" name="Oval 16">
                <a:extLst>
                  <a:ext uri="{FF2B5EF4-FFF2-40B4-BE49-F238E27FC236}">
                    <a16:creationId xmlns:a16="http://schemas.microsoft.com/office/drawing/2014/main" id="{007050B5-997D-8E5C-F9E5-AF2573CDC9D9}"/>
                  </a:ext>
                </a:extLst>
              </p:cNvPr>
              <p:cNvSpPr/>
              <p:nvPr/>
            </p:nvSpPr>
            <p:spPr>
              <a:xfrm>
                <a:off x="2775756" y="4805696"/>
                <a:ext cx="108000" cy="108000"/>
              </a:xfrm>
              <a:prstGeom prst="ellipse">
                <a:avLst/>
              </a:prstGeom>
              <a:solidFill>
                <a:schemeClr val="bg1"/>
              </a:solidFill>
              <a:ln w="57150">
                <a:solidFill>
                  <a:srgbClr val="341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sp>
            <p:nvSpPr>
              <p:cNvPr id="23" name="Straight Connector 96">
                <a:extLst>
                  <a:ext uri="{FF2B5EF4-FFF2-40B4-BE49-F238E27FC236}">
                    <a16:creationId xmlns:a16="http://schemas.microsoft.com/office/drawing/2014/main" id="{A87832F8-7C8F-D714-42FD-55F5E6223B04}"/>
                  </a:ext>
                </a:extLst>
              </p:cNvPr>
              <p:cNvSpPr/>
              <p:nvPr/>
            </p:nvSpPr>
            <p:spPr>
              <a:xfrm>
                <a:off x="2830227" y="4377119"/>
                <a:ext cx="0" cy="415708"/>
              </a:xfrm>
              <a:prstGeom prst="line">
                <a:avLst/>
              </a:prstGeom>
              <a:ln w="12700">
                <a:solidFill>
                  <a:srgbClr val="341954"/>
                </a:solidFill>
                <a:prstDash val="sysDash"/>
                <a:miter/>
              </a:ln>
            </p:spPr>
            <p:txBody>
              <a:bodyPr lIns="45719" rIns="45719"/>
              <a:lstStyle/>
              <a:p>
                <a:endParaRPr/>
              </a:p>
            </p:txBody>
          </p:sp>
        </p:grpSp>
        <p:sp>
          <p:nvSpPr>
            <p:cNvPr id="43" name="Rectangle: Rounded Corners 110">
              <a:extLst>
                <a:ext uri="{FF2B5EF4-FFF2-40B4-BE49-F238E27FC236}">
                  <a16:creationId xmlns:a16="http://schemas.microsoft.com/office/drawing/2014/main" id="{47EA7382-4E8B-1739-DA98-FA4268FBE686}"/>
                </a:ext>
              </a:extLst>
            </p:cNvPr>
            <p:cNvSpPr/>
            <p:nvPr/>
          </p:nvSpPr>
          <p:spPr>
            <a:xfrm>
              <a:off x="4066315" y="3633132"/>
              <a:ext cx="1700591" cy="506948"/>
            </a:xfrm>
            <a:prstGeom prst="rect">
              <a:avLst/>
            </a:prstGeom>
            <a:solidFill>
              <a:schemeClr val="bg1">
                <a:lumMod val="95000"/>
                <a:alpha val="50000"/>
              </a:schemeClr>
            </a:solidFill>
            <a:ln w="6350">
              <a:solidFill>
                <a:srgbClr val="9A4CB9"/>
              </a:solidFill>
            </a:ln>
            <a:effectLst/>
          </p:spPr>
          <p:style>
            <a:lnRef idx="1">
              <a:schemeClr val="accent1"/>
            </a:lnRef>
            <a:fillRef idx="3">
              <a:schemeClr val="accent1"/>
            </a:fillRef>
            <a:effectRef idx="2">
              <a:schemeClr val="accent1"/>
            </a:effectRef>
            <a:fontRef idx="minor">
              <a:schemeClr val="lt1"/>
            </a:fontRef>
          </p:style>
          <p:txBody>
            <a:bodyPr anchor="t"/>
            <a:lstStyle/>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Source Control enabled</a:t>
              </a:r>
            </a:p>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Collaboration tools enabled</a:t>
              </a:r>
            </a:p>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Agile Ceremonies initiated</a:t>
              </a:r>
            </a:p>
          </p:txBody>
        </p:sp>
        <p:grpSp>
          <p:nvGrpSpPr>
            <p:cNvPr id="30" name="Group 29">
              <a:extLst>
                <a:ext uri="{FF2B5EF4-FFF2-40B4-BE49-F238E27FC236}">
                  <a16:creationId xmlns:a16="http://schemas.microsoft.com/office/drawing/2014/main" id="{8E41516C-72A1-0C44-DF21-3B9E6033AF9B}"/>
                </a:ext>
              </a:extLst>
            </p:cNvPr>
            <p:cNvGrpSpPr/>
            <p:nvPr/>
          </p:nvGrpSpPr>
          <p:grpSpPr>
            <a:xfrm>
              <a:off x="4337737" y="4160415"/>
              <a:ext cx="108000" cy="494670"/>
              <a:chOff x="4337737" y="4223540"/>
              <a:chExt cx="108000" cy="494670"/>
            </a:xfrm>
          </p:grpSpPr>
          <p:sp>
            <p:nvSpPr>
              <p:cNvPr id="46" name="Oval 45">
                <a:extLst>
                  <a:ext uri="{FF2B5EF4-FFF2-40B4-BE49-F238E27FC236}">
                    <a16:creationId xmlns:a16="http://schemas.microsoft.com/office/drawing/2014/main" id="{508CC7D6-FC55-E2B5-3DEB-179F05074B8C}"/>
                  </a:ext>
                </a:extLst>
              </p:cNvPr>
              <p:cNvSpPr/>
              <p:nvPr/>
            </p:nvSpPr>
            <p:spPr>
              <a:xfrm>
                <a:off x="4337737" y="4610210"/>
                <a:ext cx="108000" cy="108000"/>
              </a:xfrm>
              <a:prstGeom prst="ellipse">
                <a:avLst/>
              </a:prstGeom>
              <a:solidFill>
                <a:schemeClr val="bg1"/>
              </a:solidFill>
              <a:ln w="57150">
                <a:solidFill>
                  <a:srgbClr val="9A4CB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sp>
            <p:nvSpPr>
              <p:cNvPr id="44" name="Straight Connector 96">
                <a:extLst>
                  <a:ext uri="{FF2B5EF4-FFF2-40B4-BE49-F238E27FC236}">
                    <a16:creationId xmlns:a16="http://schemas.microsoft.com/office/drawing/2014/main" id="{84EC0360-0BEA-DCDB-C2BE-5454EF23FA49}"/>
                  </a:ext>
                </a:extLst>
              </p:cNvPr>
              <p:cNvSpPr/>
              <p:nvPr/>
            </p:nvSpPr>
            <p:spPr>
              <a:xfrm>
                <a:off x="4388313" y="4223540"/>
                <a:ext cx="0" cy="363302"/>
              </a:xfrm>
              <a:prstGeom prst="line">
                <a:avLst/>
              </a:prstGeom>
              <a:ln w="12700">
                <a:solidFill>
                  <a:srgbClr val="9A4CB9"/>
                </a:solidFill>
                <a:prstDash val="sysDash"/>
                <a:miter/>
              </a:ln>
            </p:spPr>
            <p:txBody>
              <a:bodyPr lIns="45719" rIns="45719"/>
              <a:lstStyle/>
              <a:p>
                <a:endParaRPr/>
              </a:p>
            </p:txBody>
          </p:sp>
        </p:grpSp>
        <p:grpSp>
          <p:nvGrpSpPr>
            <p:cNvPr id="19" name="Group 18">
              <a:extLst>
                <a:ext uri="{FF2B5EF4-FFF2-40B4-BE49-F238E27FC236}">
                  <a16:creationId xmlns:a16="http://schemas.microsoft.com/office/drawing/2014/main" id="{724A5CD2-A2A2-7B0B-6058-EF781056BC4D}"/>
                </a:ext>
              </a:extLst>
            </p:cNvPr>
            <p:cNvGrpSpPr/>
            <p:nvPr/>
          </p:nvGrpSpPr>
          <p:grpSpPr>
            <a:xfrm>
              <a:off x="5539008" y="4314003"/>
              <a:ext cx="108000" cy="442796"/>
              <a:chOff x="5539008" y="4377128"/>
              <a:chExt cx="108000" cy="442796"/>
            </a:xfrm>
          </p:grpSpPr>
          <p:sp>
            <p:nvSpPr>
              <p:cNvPr id="48" name="Straight Connector 96">
                <a:extLst>
                  <a:ext uri="{FF2B5EF4-FFF2-40B4-BE49-F238E27FC236}">
                    <a16:creationId xmlns:a16="http://schemas.microsoft.com/office/drawing/2014/main" id="{45EC1040-1EB9-A571-63EB-77FDFB1D204B}"/>
                  </a:ext>
                </a:extLst>
              </p:cNvPr>
              <p:cNvSpPr/>
              <p:nvPr/>
            </p:nvSpPr>
            <p:spPr>
              <a:xfrm>
                <a:off x="5598549" y="4456622"/>
                <a:ext cx="0" cy="363302"/>
              </a:xfrm>
              <a:prstGeom prst="line">
                <a:avLst/>
              </a:prstGeom>
              <a:ln w="12700">
                <a:solidFill>
                  <a:srgbClr val="7370A7"/>
                </a:solidFill>
                <a:prstDash val="sysDash"/>
                <a:miter/>
              </a:ln>
            </p:spPr>
            <p:txBody>
              <a:bodyPr lIns="45719" rIns="45719"/>
              <a:lstStyle/>
              <a:p>
                <a:endParaRPr/>
              </a:p>
            </p:txBody>
          </p:sp>
          <p:sp>
            <p:nvSpPr>
              <p:cNvPr id="64" name="Oval 63">
                <a:extLst>
                  <a:ext uri="{FF2B5EF4-FFF2-40B4-BE49-F238E27FC236}">
                    <a16:creationId xmlns:a16="http://schemas.microsoft.com/office/drawing/2014/main" id="{1710E775-3042-88C6-D1FA-9358BCC1A500}"/>
                  </a:ext>
                </a:extLst>
              </p:cNvPr>
              <p:cNvSpPr/>
              <p:nvPr/>
            </p:nvSpPr>
            <p:spPr>
              <a:xfrm>
                <a:off x="5539008" y="4377128"/>
                <a:ext cx="108000" cy="108000"/>
              </a:xfrm>
              <a:prstGeom prst="ellipse">
                <a:avLst/>
              </a:prstGeom>
              <a:solidFill>
                <a:schemeClr val="bg1"/>
              </a:solidFill>
              <a:ln w="57150">
                <a:solidFill>
                  <a:srgbClr val="7370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grpSp>
        <p:grpSp>
          <p:nvGrpSpPr>
            <p:cNvPr id="24" name="Group 23">
              <a:extLst>
                <a:ext uri="{FF2B5EF4-FFF2-40B4-BE49-F238E27FC236}">
                  <a16:creationId xmlns:a16="http://schemas.microsoft.com/office/drawing/2014/main" id="{5C37340C-D199-546C-39AE-51230E7AB7FE}"/>
                </a:ext>
              </a:extLst>
            </p:cNvPr>
            <p:cNvGrpSpPr/>
            <p:nvPr/>
          </p:nvGrpSpPr>
          <p:grpSpPr>
            <a:xfrm>
              <a:off x="6874749" y="3382592"/>
              <a:ext cx="108000" cy="644964"/>
              <a:chOff x="6874749" y="3445717"/>
              <a:chExt cx="108000" cy="644964"/>
            </a:xfrm>
          </p:grpSpPr>
          <p:sp>
            <p:nvSpPr>
              <p:cNvPr id="49" name="Straight Connector 96">
                <a:extLst>
                  <a:ext uri="{FF2B5EF4-FFF2-40B4-BE49-F238E27FC236}">
                    <a16:creationId xmlns:a16="http://schemas.microsoft.com/office/drawing/2014/main" id="{8D978A2F-0B65-D03B-7639-94AAA405200E}"/>
                  </a:ext>
                </a:extLst>
              </p:cNvPr>
              <p:cNvSpPr/>
              <p:nvPr/>
            </p:nvSpPr>
            <p:spPr>
              <a:xfrm>
                <a:off x="6928819" y="3445717"/>
                <a:ext cx="0" cy="585313"/>
              </a:xfrm>
              <a:prstGeom prst="line">
                <a:avLst/>
              </a:prstGeom>
              <a:ln w="12700">
                <a:solidFill>
                  <a:srgbClr val="7370A7"/>
                </a:solidFill>
                <a:prstDash val="sysDash"/>
                <a:miter/>
              </a:ln>
            </p:spPr>
            <p:txBody>
              <a:bodyPr lIns="45719" rIns="45719"/>
              <a:lstStyle/>
              <a:p>
                <a:endParaRPr/>
              </a:p>
            </p:txBody>
          </p:sp>
          <p:sp>
            <p:nvSpPr>
              <p:cNvPr id="68" name="Oval 67">
                <a:extLst>
                  <a:ext uri="{FF2B5EF4-FFF2-40B4-BE49-F238E27FC236}">
                    <a16:creationId xmlns:a16="http://schemas.microsoft.com/office/drawing/2014/main" id="{64F0F369-EDB4-831F-4975-BDE12B078B4F}"/>
                  </a:ext>
                </a:extLst>
              </p:cNvPr>
              <p:cNvSpPr/>
              <p:nvPr/>
            </p:nvSpPr>
            <p:spPr>
              <a:xfrm>
                <a:off x="6874749" y="3982681"/>
                <a:ext cx="108000" cy="108000"/>
              </a:xfrm>
              <a:prstGeom prst="ellipse">
                <a:avLst/>
              </a:prstGeom>
              <a:solidFill>
                <a:schemeClr val="bg1"/>
              </a:solidFill>
              <a:ln w="57150">
                <a:solidFill>
                  <a:srgbClr val="7370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grpSp>
        <p:grpSp>
          <p:nvGrpSpPr>
            <p:cNvPr id="25" name="Group 24">
              <a:extLst>
                <a:ext uri="{FF2B5EF4-FFF2-40B4-BE49-F238E27FC236}">
                  <a16:creationId xmlns:a16="http://schemas.microsoft.com/office/drawing/2014/main" id="{276E5629-8CBF-2CA9-13E9-4D0AD31AC15D}"/>
                </a:ext>
              </a:extLst>
            </p:cNvPr>
            <p:cNvGrpSpPr/>
            <p:nvPr/>
          </p:nvGrpSpPr>
          <p:grpSpPr>
            <a:xfrm>
              <a:off x="7943423" y="3377240"/>
              <a:ext cx="108000" cy="778122"/>
              <a:chOff x="7943423" y="3440364"/>
              <a:chExt cx="108000" cy="778122"/>
            </a:xfrm>
          </p:grpSpPr>
          <p:sp>
            <p:nvSpPr>
              <p:cNvPr id="74" name="Oval 73">
                <a:extLst>
                  <a:ext uri="{FF2B5EF4-FFF2-40B4-BE49-F238E27FC236}">
                    <a16:creationId xmlns:a16="http://schemas.microsoft.com/office/drawing/2014/main" id="{60BC83B3-7752-F632-18F7-636E35858C37}"/>
                  </a:ext>
                </a:extLst>
              </p:cNvPr>
              <p:cNvSpPr/>
              <p:nvPr/>
            </p:nvSpPr>
            <p:spPr>
              <a:xfrm>
                <a:off x="7943423" y="3440364"/>
                <a:ext cx="108000" cy="108000"/>
              </a:xfrm>
              <a:prstGeom prst="ellipse">
                <a:avLst/>
              </a:prstGeom>
              <a:solidFill>
                <a:schemeClr val="bg1"/>
              </a:solidFill>
              <a:ln w="57150">
                <a:solidFill>
                  <a:srgbClr val="7370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sp>
            <p:nvSpPr>
              <p:cNvPr id="75" name="Straight Connector 96">
                <a:extLst>
                  <a:ext uri="{FF2B5EF4-FFF2-40B4-BE49-F238E27FC236}">
                    <a16:creationId xmlns:a16="http://schemas.microsoft.com/office/drawing/2014/main" id="{C9F57DDE-D83B-E00E-B24D-0580160E4729}"/>
                  </a:ext>
                </a:extLst>
              </p:cNvPr>
              <p:cNvSpPr/>
              <p:nvPr/>
            </p:nvSpPr>
            <p:spPr>
              <a:xfrm>
                <a:off x="8002965" y="3572871"/>
                <a:ext cx="0" cy="645615"/>
              </a:xfrm>
              <a:prstGeom prst="line">
                <a:avLst/>
              </a:prstGeom>
              <a:ln w="12700">
                <a:solidFill>
                  <a:srgbClr val="7370A7"/>
                </a:solidFill>
                <a:prstDash val="sysDash"/>
                <a:miter/>
              </a:ln>
            </p:spPr>
            <p:txBody>
              <a:bodyPr lIns="45719" rIns="45719"/>
              <a:lstStyle/>
              <a:p>
                <a:endParaRPr/>
              </a:p>
            </p:txBody>
          </p:sp>
        </p:grpSp>
        <p:grpSp>
          <p:nvGrpSpPr>
            <p:cNvPr id="26" name="Group 25">
              <a:extLst>
                <a:ext uri="{FF2B5EF4-FFF2-40B4-BE49-F238E27FC236}">
                  <a16:creationId xmlns:a16="http://schemas.microsoft.com/office/drawing/2014/main" id="{5AC2F3F8-8F4F-FBB4-56AE-06DE57C9CE46}"/>
                </a:ext>
              </a:extLst>
            </p:cNvPr>
            <p:cNvGrpSpPr/>
            <p:nvPr/>
          </p:nvGrpSpPr>
          <p:grpSpPr>
            <a:xfrm>
              <a:off x="8821907" y="2420179"/>
              <a:ext cx="111651" cy="544229"/>
              <a:chOff x="8821907" y="2483303"/>
              <a:chExt cx="111651" cy="544229"/>
            </a:xfrm>
          </p:grpSpPr>
          <p:sp>
            <p:nvSpPr>
              <p:cNvPr id="76" name="Oval 75">
                <a:extLst>
                  <a:ext uri="{FF2B5EF4-FFF2-40B4-BE49-F238E27FC236}">
                    <a16:creationId xmlns:a16="http://schemas.microsoft.com/office/drawing/2014/main" id="{5A3E1C4D-AE09-0487-CF0C-9973B5285228}"/>
                  </a:ext>
                </a:extLst>
              </p:cNvPr>
              <p:cNvSpPr/>
              <p:nvPr/>
            </p:nvSpPr>
            <p:spPr>
              <a:xfrm>
                <a:off x="8821907" y="2915881"/>
                <a:ext cx="111651" cy="111651"/>
              </a:xfrm>
              <a:prstGeom prst="ellipse">
                <a:avLst/>
              </a:prstGeom>
              <a:solidFill>
                <a:schemeClr val="bg1"/>
              </a:solidFill>
              <a:ln w="57150">
                <a:solidFill>
                  <a:srgbClr val="0095B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sp>
            <p:nvSpPr>
              <p:cNvPr id="78" name="Straight Connector 96">
                <a:extLst>
                  <a:ext uri="{FF2B5EF4-FFF2-40B4-BE49-F238E27FC236}">
                    <a16:creationId xmlns:a16="http://schemas.microsoft.com/office/drawing/2014/main" id="{D78A50FD-9452-4644-F6CA-4B1EE52FEA90}"/>
                  </a:ext>
                </a:extLst>
              </p:cNvPr>
              <p:cNvSpPr/>
              <p:nvPr/>
            </p:nvSpPr>
            <p:spPr>
              <a:xfrm>
                <a:off x="8883124" y="2483303"/>
                <a:ext cx="0" cy="455119"/>
              </a:xfrm>
              <a:prstGeom prst="line">
                <a:avLst/>
              </a:prstGeom>
              <a:ln w="12700">
                <a:solidFill>
                  <a:srgbClr val="0095B7"/>
                </a:solidFill>
                <a:prstDash val="sysDash"/>
                <a:miter/>
              </a:ln>
            </p:spPr>
            <p:txBody>
              <a:bodyPr lIns="45719" rIns="45719"/>
              <a:lstStyle/>
              <a:p>
                <a:endParaRPr/>
              </a:p>
            </p:txBody>
          </p:sp>
        </p:grpSp>
        <p:grpSp>
          <p:nvGrpSpPr>
            <p:cNvPr id="27" name="Group 26">
              <a:extLst>
                <a:ext uri="{FF2B5EF4-FFF2-40B4-BE49-F238E27FC236}">
                  <a16:creationId xmlns:a16="http://schemas.microsoft.com/office/drawing/2014/main" id="{E761688C-7B8F-101B-2D7E-6A1A40AAF30A}"/>
                </a:ext>
              </a:extLst>
            </p:cNvPr>
            <p:cNvGrpSpPr/>
            <p:nvPr/>
          </p:nvGrpSpPr>
          <p:grpSpPr>
            <a:xfrm>
              <a:off x="9583792" y="2420179"/>
              <a:ext cx="111651" cy="750956"/>
              <a:chOff x="9583792" y="2483304"/>
              <a:chExt cx="111651" cy="750956"/>
            </a:xfrm>
          </p:grpSpPr>
          <p:sp>
            <p:nvSpPr>
              <p:cNvPr id="90" name="Oval 89">
                <a:extLst>
                  <a:ext uri="{FF2B5EF4-FFF2-40B4-BE49-F238E27FC236}">
                    <a16:creationId xmlns:a16="http://schemas.microsoft.com/office/drawing/2014/main" id="{B83FFA9B-F8BD-4187-D18D-242F61D2482B}"/>
                  </a:ext>
                </a:extLst>
              </p:cNvPr>
              <p:cNvSpPr/>
              <p:nvPr/>
            </p:nvSpPr>
            <p:spPr>
              <a:xfrm>
                <a:off x="9583792" y="2483304"/>
                <a:ext cx="111651" cy="111651"/>
              </a:xfrm>
              <a:prstGeom prst="ellipse">
                <a:avLst/>
              </a:prstGeom>
              <a:solidFill>
                <a:schemeClr val="bg1"/>
              </a:solidFill>
              <a:ln w="57150">
                <a:solidFill>
                  <a:srgbClr val="0095B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sp>
            <p:nvSpPr>
              <p:cNvPr id="91" name="Straight Connector 96">
                <a:extLst>
                  <a:ext uri="{FF2B5EF4-FFF2-40B4-BE49-F238E27FC236}">
                    <a16:creationId xmlns:a16="http://schemas.microsoft.com/office/drawing/2014/main" id="{F9049D2A-8EB5-D418-5F1F-A20284E9812D}"/>
                  </a:ext>
                </a:extLst>
              </p:cNvPr>
              <p:cNvSpPr/>
              <p:nvPr/>
            </p:nvSpPr>
            <p:spPr>
              <a:xfrm>
                <a:off x="9654089" y="2588645"/>
                <a:ext cx="0" cy="645615"/>
              </a:xfrm>
              <a:prstGeom prst="line">
                <a:avLst/>
              </a:prstGeom>
              <a:ln w="12700">
                <a:solidFill>
                  <a:srgbClr val="0095B7"/>
                </a:solidFill>
                <a:prstDash val="sysDash"/>
                <a:miter/>
              </a:ln>
            </p:spPr>
            <p:txBody>
              <a:bodyPr lIns="45719" rIns="45719"/>
              <a:lstStyle/>
              <a:p>
                <a:endParaRPr/>
              </a:p>
            </p:txBody>
          </p:sp>
        </p:grpSp>
        <p:grpSp>
          <p:nvGrpSpPr>
            <p:cNvPr id="29" name="Group 28">
              <a:extLst>
                <a:ext uri="{FF2B5EF4-FFF2-40B4-BE49-F238E27FC236}">
                  <a16:creationId xmlns:a16="http://schemas.microsoft.com/office/drawing/2014/main" id="{42F75E3C-8447-EDCA-CE0C-555B1CB6CA10}"/>
                </a:ext>
              </a:extLst>
            </p:cNvPr>
            <p:cNvGrpSpPr/>
            <p:nvPr/>
          </p:nvGrpSpPr>
          <p:grpSpPr>
            <a:xfrm>
              <a:off x="10479979" y="1761338"/>
              <a:ext cx="111651" cy="411905"/>
              <a:chOff x="10479979" y="1824462"/>
              <a:chExt cx="111651" cy="411905"/>
            </a:xfrm>
          </p:grpSpPr>
          <p:sp>
            <p:nvSpPr>
              <p:cNvPr id="94" name="Oval 93">
                <a:extLst>
                  <a:ext uri="{FF2B5EF4-FFF2-40B4-BE49-F238E27FC236}">
                    <a16:creationId xmlns:a16="http://schemas.microsoft.com/office/drawing/2014/main" id="{8545AE52-7D2A-3FAC-20D8-EFD8FC4C382F}"/>
                  </a:ext>
                </a:extLst>
              </p:cNvPr>
              <p:cNvSpPr/>
              <p:nvPr/>
            </p:nvSpPr>
            <p:spPr>
              <a:xfrm>
                <a:off x="10479979" y="2124716"/>
                <a:ext cx="111651" cy="111651"/>
              </a:xfrm>
              <a:prstGeom prst="ellipse">
                <a:avLst/>
              </a:prstGeom>
              <a:solidFill>
                <a:schemeClr val="bg1"/>
              </a:solidFill>
              <a:ln w="57150">
                <a:solidFill>
                  <a:srgbClr val="0095B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lnSpc>
                    <a:spcPct val="150000"/>
                  </a:lnSpc>
                  <a:defRPr/>
                </a:pPr>
                <a:endParaRPr lang="en-US" sz="1051">
                  <a:solidFill>
                    <a:prstClr val="black"/>
                  </a:solidFill>
                  <a:latin typeface="Tenorite" pitchFamily="2" charset="0"/>
                  <a:ea typeface="Helvetica" charset="0"/>
                  <a:cs typeface="Arial" panose="020B0604020202020204" pitchFamily="34" charset="0"/>
                </a:endParaRPr>
              </a:p>
            </p:txBody>
          </p:sp>
          <p:sp>
            <p:nvSpPr>
              <p:cNvPr id="96" name="Straight Connector 96">
                <a:extLst>
                  <a:ext uri="{FF2B5EF4-FFF2-40B4-BE49-F238E27FC236}">
                    <a16:creationId xmlns:a16="http://schemas.microsoft.com/office/drawing/2014/main" id="{A60E8512-6DE4-688C-4D34-13473C7477A7}"/>
                  </a:ext>
                </a:extLst>
              </p:cNvPr>
              <p:cNvSpPr/>
              <p:nvPr/>
            </p:nvSpPr>
            <p:spPr>
              <a:xfrm>
                <a:off x="10551979" y="1824462"/>
                <a:ext cx="0" cy="300254"/>
              </a:xfrm>
              <a:prstGeom prst="line">
                <a:avLst/>
              </a:prstGeom>
              <a:ln w="12700">
                <a:solidFill>
                  <a:srgbClr val="0095B7"/>
                </a:solidFill>
                <a:prstDash val="sysDash"/>
                <a:miter/>
              </a:ln>
            </p:spPr>
            <p:txBody>
              <a:bodyPr lIns="45719" rIns="45719"/>
              <a:lstStyle/>
              <a:p>
                <a:endParaRPr/>
              </a:p>
            </p:txBody>
          </p:sp>
        </p:grpSp>
        <p:sp>
          <p:nvSpPr>
            <p:cNvPr id="55" name="Rectangle: Rounded Corners 173">
              <a:extLst>
                <a:ext uri="{FF2B5EF4-FFF2-40B4-BE49-F238E27FC236}">
                  <a16:creationId xmlns:a16="http://schemas.microsoft.com/office/drawing/2014/main" id="{3D7CFF74-3BB9-BD92-1A16-C874462BD93B}"/>
                </a:ext>
              </a:extLst>
            </p:cNvPr>
            <p:cNvSpPr/>
            <p:nvPr/>
          </p:nvSpPr>
          <p:spPr>
            <a:xfrm>
              <a:off x="5167601" y="4781193"/>
              <a:ext cx="1779477" cy="519416"/>
            </a:xfrm>
            <a:prstGeom prst="rect">
              <a:avLst/>
            </a:prstGeom>
            <a:solidFill>
              <a:schemeClr val="bg1">
                <a:lumMod val="95000"/>
                <a:alpha val="50000"/>
              </a:schemeClr>
            </a:solidFill>
            <a:ln w="6350">
              <a:solidFill>
                <a:srgbClr val="7370A7"/>
              </a:solidFill>
            </a:ln>
            <a:effectLst/>
          </p:spPr>
          <p:style>
            <a:lnRef idx="1">
              <a:schemeClr val="accent1"/>
            </a:lnRef>
            <a:fillRef idx="3">
              <a:schemeClr val="accent1"/>
            </a:fillRef>
            <a:effectRef idx="2">
              <a:schemeClr val="accent1"/>
            </a:effectRef>
            <a:fontRef idx="minor">
              <a:schemeClr val="lt1"/>
            </a:fontRef>
          </p:style>
          <p:txBody>
            <a:bodyPr anchor="t"/>
            <a:lstStyle/>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Agile Delivery enabled with CI/CD and CT</a:t>
              </a:r>
            </a:p>
            <a:p>
              <a:pPr marL="126000" indent="-126000">
                <a:buFont typeface="Arial" panose="020B0604020202020204" pitchFamily="34" charset="0"/>
                <a:buChar char="•"/>
                <a:defRPr/>
              </a:pPr>
              <a:r>
                <a:rPr lang="en-US" sz="900">
                  <a:solidFill>
                    <a:prstClr val="black"/>
                  </a:solidFill>
                  <a:latin typeface="Tenorite" pitchFamily="2" charset="0"/>
                  <a:cs typeface="Arial" panose="020B0604020202020204" pitchFamily="34" charset="0"/>
                </a:rPr>
                <a:t>Component to Feature teams</a:t>
              </a:r>
            </a:p>
          </p:txBody>
        </p:sp>
        <p:grpSp>
          <p:nvGrpSpPr>
            <p:cNvPr id="54" name="Group 53">
              <a:extLst>
                <a:ext uri="{FF2B5EF4-FFF2-40B4-BE49-F238E27FC236}">
                  <a16:creationId xmlns:a16="http://schemas.microsoft.com/office/drawing/2014/main" id="{E0E169B1-01F7-06C0-819C-3A4683D0D79C}"/>
                </a:ext>
              </a:extLst>
            </p:cNvPr>
            <p:cNvGrpSpPr/>
            <p:nvPr/>
          </p:nvGrpSpPr>
          <p:grpSpPr>
            <a:xfrm>
              <a:off x="808945" y="1350616"/>
              <a:ext cx="437142" cy="4479871"/>
              <a:chOff x="645919" y="1068718"/>
              <a:chExt cx="453970" cy="4652327"/>
            </a:xfrm>
          </p:grpSpPr>
          <p:sp>
            <p:nvSpPr>
              <p:cNvPr id="38" name="Rectangle 136">
                <a:extLst>
                  <a:ext uri="{FF2B5EF4-FFF2-40B4-BE49-F238E27FC236}">
                    <a16:creationId xmlns:a16="http://schemas.microsoft.com/office/drawing/2014/main" id="{FC5A3829-A6B1-496E-F6D6-82A52E6959F9}"/>
                  </a:ext>
                </a:extLst>
              </p:cNvPr>
              <p:cNvSpPr>
                <a:spLocks noChangeArrowheads="1"/>
              </p:cNvSpPr>
              <p:nvPr/>
            </p:nvSpPr>
            <p:spPr bwMode="auto">
              <a:xfrm>
                <a:off x="698310" y="1947259"/>
                <a:ext cx="3866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defTabSz="456407">
                  <a:defRPr/>
                </a:pPr>
                <a:r>
                  <a:rPr lang="en-US" altLang="en-US" sz="1000">
                    <a:latin typeface="Tenorite" pitchFamily="2" charset="0"/>
                    <a:ea typeface="Helvetica" panose="020B0604020202020204" pitchFamily="34" charset="0"/>
                    <a:cs typeface="Arial" panose="020B0604020202020204" pitchFamily="34" charset="0"/>
                  </a:rPr>
                  <a:t>80%</a:t>
                </a:r>
              </a:p>
            </p:txBody>
          </p:sp>
          <p:sp>
            <p:nvSpPr>
              <p:cNvPr id="39" name="Rectangle 137">
                <a:extLst>
                  <a:ext uri="{FF2B5EF4-FFF2-40B4-BE49-F238E27FC236}">
                    <a16:creationId xmlns:a16="http://schemas.microsoft.com/office/drawing/2014/main" id="{C25EEBBE-F2AE-38AE-993A-5B64DA7D766B}"/>
                  </a:ext>
                </a:extLst>
              </p:cNvPr>
              <p:cNvSpPr>
                <a:spLocks noChangeArrowheads="1"/>
              </p:cNvSpPr>
              <p:nvPr/>
            </p:nvSpPr>
            <p:spPr bwMode="auto">
              <a:xfrm>
                <a:off x="698310" y="2829704"/>
                <a:ext cx="3866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defTabSz="456407">
                  <a:defRPr/>
                </a:pPr>
                <a:r>
                  <a:rPr lang="en-US" altLang="en-US" sz="1000">
                    <a:latin typeface="Tenorite" pitchFamily="2" charset="0"/>
                    <a:ea typeface="Helvetica" panose="020B0604020202020204" pitchFamily="34" charset="0"/>
                    <a:cs typeface="Arial" panose="020B0604020202020204" pitchFamily="34" charset="0"/>
                  </a:rPr>
                  <a:t>60%</a:t>
                </a:r>
              </a:p>
            </p:txBody>
          </p:sp>
          <p:sp>
            <p:nvSpPr>
              <p:cNvPr id="40" name="Rectangle 138">
                <a:extLst>
                  <a:ext uri="{FF2B5EF4-FFF2-40B4-BE49-F238E27FC236}">
                    <a16:creationId xmlns:a16="http://schemas.microsoft.com/office/drawing/2014/main" id="{30EC2579-84CE-EF62-CEEB-154075C9AF2F}"/>
                  </a:ext>
                </a:extLst>
              </p:cNvPr>
              <p:cNvSpPr>
                <a:spLocks noChangeArrowheads="1"/>
              </p:cNvSpPr>
              <p:nvPr/>
            </p:nvSpPr>
            <p:spPr bwMode="auto">
              <a:xfrm>
                <a:off x="698310" y="3726899"/>
                <a:ext cx="3866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defTabSz="456407">
                  <a:defRPr/>
                </a:pPr>
                <a:r>
                  <a:rPr lang="en-US" altLang="en-US" sz="1000">
                    <a:latin typeface="Tenorite" pitchFamily="2" charset="0"/>
                    <a:ea typeface="Helvetica" panose="020B0604020202020204" pitchFamily="34" charset="0"/>
                    <a:cs typeface="Arial" panose="020B0604020202020204" pitchFamily="34" charset="0"/>
                  </a:rPr>
                  <a:t>40%</a:t>
                </a:r>
              </a:p>
            </p:txBody>
          </p:sp>
          <p:sp>
            <p:nvSpPr>
              <p:cNvPr id="41" name="Rectangle 139">
                <a:extLst>
                  <a:ext uri="{FF2B5EF4-FFF2-40B4-BE49-F238E27FC236}">
                    <a16:creationId xmlns:a16="http://schemas.microsoft.com/office/drawing/2014/main" id="{65B23EDC-B02E-D052-6B1A-A5B6ABBA1761}"/>
                  </a:ext>
                </a:extLst>
              </p:cNvPr>
              <p:cNvSpPr>
                <a:spLocks noChangeArrowheads="1"/>
              </p:cNvSpPr>
              <p:nvPr/>
            </p:nvSpPr>
            <p:spPr bwMode="auto">
              <a:xfrm>
                <a:off x="701510" y="4619107"/>
                <a:ext cx="3866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defTabSz="456407">
                  <a:defRPr/>
                </a:pPr>
                <a:r>
                  <a:rPr lang="en-US" altLang="en-US" sz="1000">
                    <a:latin typeface="Tenorite" pitchFamily="2" charset="0"/>
                    <a:ea typeface="Helvetica" panose="020B0604020202020204" pitchFamily="34" charset="0"/>
                    <a:cs typeface="Arial" panose="020B0604020202020204" pitchFamily="34" charset="0"/>
                  </a:rPr>
                  <a:t>20%</a:t>
                </a:r>
              </a:p>
            </p:txBody>
          </p:sp>
          <p:sp>
            <p:nvSpPr>
              <p:cNvPr id="45" name="Rectangle 139">
                <a:extLst>
                  <a:ext uri="{FF2B5EF4-FFF2-40B4-BE49-F238E27FC236}">
                    <a16:creationId xmlns:a16="http://schemas.microsoft.com/office/drawing/2014/main" id="{CFF8988A-E52D-7B77-D80E-DF7122EBC023}"/>
                  </a:ext>
                </a:extLst>
              </p:cNvPr>
              <p:cNvSpPr>
                <a:spLocks noChangeArrowheads="1"/>
              </p:cNvSpPr>
              <p:nvPr/>
            </p:nvSpPr>
            <p:spPr bwMode="auto">
              <a:xfrm>
                <a:off x="756310" y="5474824"/>
                <a:ext cx="3193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defTabSz="456407">
                  <a:defRPr/>
                </a:pPr>
                <a:r>
                  <a:rPr lang="en-US" altLang="en-US" sz="1000">
                    <a:latin typeface="Tenorite" pitchFamily="2" charset="0"/>
                    <a:ea typeface="Helvetica" panose="020B0604020202020204" pitchFamily="34" charset="0"/>
                    <a:cs typeface="Arial" panose="020B0604020202020204" pitchFamily="34" charset="0"/>
                  </a:rPr>
                  <a:t>0%</a:t>
                </a:r>
              </a:p>
            </p:txBody>
          </p:sp>
          <p:sp>
            <p:nvSpPr>
              <p:cNvPr id="47" name="Rectangle 136">
                <a:extLst>
                  <a:ext uri="{FF2B5EF4-FFF2-40B4-BE49-F238E27FC236}">
                    <a16:creationId xmlns:a16="http://schemas.microsoft.com/office/drawing/2014/main" id="{2E636E87-7626-2452-A789-BEB13C8A858C}"/>
                  </a:ext>
                </a:extLst>
              </p:cNvPr>
              <p:cNvSpPr>
                <a:spLocks noChangeArrowheads="1"/>
              </p:cNvSpPr>
              <p:nvPr/>
            </p:nvSpPr>
            <p:spPr bwMode="auto">
              <a:xfrm>
                <a:off x="645919" y="1068718"/>
                <a:ext cx="4539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defTabSz="456407">
                  <a:defRPr/>
                </a:pPr>
                <a:r>
                  <a:rPr lang="en-US" altLang="en-US" sz="1000">
                    <a:latin typeface="Tenorite" pitchFamily="2" charset="0"/>
                    <a:ea typeface="Helvetica" panose="020B0604020202020204" pitchFamily="34" charset="0"/>
                    <a:cs typeface="Arial" panose="020B0604020202020204" pitchFamily="34" charset="0"/>
                  </a:rPr>
                  <a:t>100%</a:t>
                </a:r>
              </a:p>
            </p:txBody>
          </p:sp>
        </p:grpSp>
        <p:cxnSp>
          <p:nvCxnSpPr>
            <p:cNvPr id="58" name="Straight Connector 57">
              <a:extLst>
                <a:ext uri="{FF2B5EF4-FFF2-40B4-BE49-F238E27FC236}">
                  <a16:creationId xmlns:a16="http://schemas.microsoft.com/office/drawing/2014/main" id="{0504AF2A-272E-FCEB-E412-4629A6BD4670}"/>
                </a:ext>
              </a:extLst>
            </p:cNvPr>
            <p:cNvCxnSpPr>
              <a:cxnSpLocks/>
            </p:cNvCxnSpPr>
            <p:nvPr/>
          </p:nvCxnSpPr>
          <p:spPr>
            <a:xfrm>
              <a:off x="1291774" y="1361504"/>
              <a:ext cx="0" cy="4393301"/>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B9778E8-75BB-A1BC-3ACC-97080268E829}"/>
                </a:ext>
              </a:extLst>
            </p:cNvPr>
            <p:cNvCxnSpPr>
              <a:cxnSpLocks/>
            </p:cNvCxnSpPr>
            <p:nvPr/>
          </p:nvCxnSpPr>
          <p:spPr bwMode="auto">
            <a:xfrm>
              <a:off x="1246978" y="5754805"/>
              <a:ext cx="89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30767F-202A-AA58-F22A-E158ADEF7EFD}"/>
                </a:ext>
              </a:extLst>
            </p:cNvPr>
            <p:cNvSpPr txBox="1"/>
            <p:nvPr/>
          </p:nvSpPr>
          <p:spPr>
            <a:xfrm>
              <a:off x="1779179" y="1425145"/>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grpSp>
      <p:sp>
        <p:nvSpPr>
          <p:cNvPr id="3" name="Slide Number Placeholder 2">
            <a:extLst>
              <a:ext uri="{FF2B5EF4-FFF2-40B4-BE49-F238E27FC236}">
                <a16:creationId xmlns:a16="http://schemas.microsoft.com/office/drawing/2014/main" id="{804189B2-4677-0C1A-7F03-8B0191F87C08}"/>
              </a:ext>
            </a:extLst>
          </p:cNvPr>
          <p:cNvSpPr>
            <a:spLocks noGrp="1"/>
          </p:cNvSpPr>
          <p:nvPr>
            <p:ph type="sldNum" sz="quarter" idx="4"/>
          </p:nvPr>
        </p:nvSpPr>
        <p:spPr/>
        <p:txBody>
          <a:bodyPr/>
          <a:lstStyle/>
          <a:p>
            <a:fld id="{86CB4B4D-7CA3-9044-876B-883B54F8677D}" type="slidenum">
              <a:rPr lang="en-US" noProof="0" smtClean="0"/>
              <a:pPr/>
              <a:t>109</a:t>
            </a:fld>
            <a:endParaRPr lang="en-US" noProof="0"/>
          </a:p>
        </p:txBody>
      </p:sp>
    </p:spTree>
    <p:extLst>
      <p:ext uri="{BB962C8B-B14F-4D97-AF65-F5344CB8AC3E}">
        <p14:creationId xmlns:p14="http://schemas.microsoft.com/office/powerpoint/2010/main" val="244903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5EA9-79BE-2912-A2FF-15FBE6352E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33AEE9-5584-E2B0-DB6A-22FA6CD30B9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3913553-151A-2F4B-8E81-5829B561E3AF}"/>
              </a:ext>
            </a:extLst>
          </p:cNvPr>
          <p:cNvSpPr>
            <a:spLocks noGrp="1"/>
          </p:cNvSpPr>
          <p:nvPr>
            <p:ph type="sldNum" sz="quarter" idx="4"/>
          </p:nvPr>
        </p:nvSpPr>
        <p:spPr/>
        <p:txBody>
          <a:bodyPr/>
          <a:lstStyle/>
          <a:p>
            <a:fld id="{86CB4B4D-7CA3-9044-876B-883B54F8677D}" type="slidenum">
              <a:rPr lang="en-US" noProof="0" smtClean="0"/>
              <a:pPr/>
              <a:t>11</a:t>
            </a:fld>
            <a:endParaRPr lang="en-US" noProof="0"/>
          </a:p>
        </p:txBody>
      </p:sp>
    </p:spTree>
    <p:extLst>
      <p:ext uri="{BB962C8B-B14F-4D97-AF65-F5344CB8AC3E}">
        <p14:creationId xmlns:p14="http://schemas.microsoft.com/office/powerpoint/2010/main" val="40669732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urple, violet, screenshot, lilac&#10;&#10;Description automatically generated">
            <a:extLst>
              <a:ext uri="{FF2B5EF4-FFF2-40B4-BE49-F238E27FC236}">
                <a16:creationId xmlns:a16="http://schemas.microsoft.com/office/drawing/2014/main" id="{E9F37D68-3EFC-A785-C405-316D7C92A6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4949030" y="447"/>
            <a:ext cx="7252621" cy="6857107"/>
          </a:xfrm>
          <a:prstGeom prst="rect">
            <a:avLst/>
          </a:prstGeom>
        </p:spPr>
      </p:pic>
      <p:sp>
        <p:nvSpPr>
          <p:cNvPr id="6" name="Title 2">
            <a:extLst>
              <a:ext uri="{FF2B5EF4-FFF2-40B4-BE49-F238E27FC236}">
                <a16:creationId xmlns:a16="http://schemas.microsoft.com/office/drawing/2014/main" id="{E4406F66-6DEA-A3AC-6C9A-F364EC223902}"/>
              </a:ext>
            </a:extLst>
          </p:cNvPr>
          <p:cNvSpPr txBox="1">
            <a:spLocks/>
          </p:cNvSpPr>
          <p:nvPr/>
        </p:nvSpPr>
        <p:spPr>
          <a:xfrm>
            <a:off x="454465" y="722931"/>
            <a:ext cx="4247427" cy="2671374"/>
          </a:xfrm>
          <a:prstGeom prst="rect">
            <a:avLst/>
          </a:prstGeom>
        </p:spPr>
        <p:txBody>
          <a:bodyPr lIns="91440" tIns="45720" rIns="91440" bIns="45720" anchor="t"/>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US" sz="3600">
                <a:solidFill>
                  <a:schemeClr val="tx1"/>
                </a:solidFill>
                <a:latin typeface="Tenorite"/>
                <a:cs typeface="Arial"/>
              </a:rPr>
              <a:t>Wipro is a </a:t>
            </a:r>
            <a:br>
              <a:rPr lang="en-US" sz="3600">
                <a:latin typeface="Tenorite" pitchFamily="2" charset="0"/>
              </a:rPr>
            </a:br>
            <a:r>
              <a:rPr lang="en-US" sz="3600">
                <a:solidFill>
                  <a:schemeClr val="tx1"/>
                </a:solidFill>
                <a:latin typeface="Tenorite"/>
                <a:cs typeface="Arial"/>
              </a:rPr>
              <a:t>trusted partner </a:t>
            </a:r>
            <a:br>
              <a:rPr lang="en-US" sz="3600">
                <a:latin typeface="Tenorite" pitchFamily="2" charset="0"/>
              </a:rPr>
            </a:br>
            <a:r>
              <a:rPr lang="en-US" sz="3600">
                <a:solidFill>
                  <a:schemeClr val="tx1"/>
                </a:solidFill>
                <a:latin typeface="Tenorite"/>
                <a:cs typeface="Arial"/>
              </a:rPr>
              <a:t>for global leaders across sectors</a:t>
            </a:r>
            <a:r>
              <a:rPr lang="en-US" sz="3600">
                <a:solidFill>
                  <a:srgbClr val="0095B7"/>
                </a:solidFill>
                <a:latin typeface="Tenorite"/>
                <a:cs typeface="Arial"/>
              </a:rPr>
              <a:t>.</a:t>
            </a:r>
            <a:endParaRPr lang="en-US" sz="3600">
              <a:solidFill>
                <a:srgbClr val="0095B7"/>
              </a:solidFill>
              <a:latin typeface="Tenorite" pitchFamily="2" charset="0"/>
            </a:endParaRPr>
          </a:p>
        </p:txBody>
      </p:sp>
      <p:sp>
        <p:nvSpPr>
          <p:cNvPr id="7" name="Rectangle 6">
            <a:extLst>
              <a:ext uri="{FF2B5EF4-FFF2-40B4-BE49-F238E27FC236}">
                <a16:creationId xmlns:a16="http://schemas.microsoft.com/office/drawing/2014/main" id="{50A3F757-7B24-2178-F8F2-5B7345B2709F}"/>
              </a:ext>
            </a:extLst>
          </p:cNvPr>
          <p:cNvSpPr/>
          <p:nvPr/>
        </p:nvSpPr>
        <p:spPr>
          <a:xfrm>
            <a:off x="3124149" y="3884734"/>
            <a:ext cx="1621214" cy="1200427"/>
          </a:xfrm>
          <a:prstGeom prst="rect">
            <a:avLst/>
          </a:prstGeom>
          <a:solidFill>
            <a:schemeClr val="accent6">
              <a:alpha val="0"/>
            </a:schemeClr>
          </a:solidFill>
          <a:ln w="12700">
            <a:miter lim="400000"/>
          </a:ln>
        </p:spPr>
        <p:txBody>
          <a:bodyPr wrap="square" lIns="25396" tIns="25396" rIns="25396" bIns="25396">
            <a:spAutoFit/>
          </a:bodyPr>
          <a:lstStyle/>
          <a:p>
            <a:pPr algn="l"/>
            <a:r>
              <a:rPr lang="en-US">
                <a:solidFill>
                  <a:schemeClr val="tx1"/>
                </a:solidFill>
                <a:latin typeface="Tenorite" pitchFamily="2" charset="0"/>
                <a:cs typeface="Arial"/>
              </a:rPr>
              <a:t>Fortune 500:</a:t>
            </a:r>
            <a:br>
              <a:rPr lang="en-US" b="1">
                <a:solidFill>
                  <a:schemeClr val="tx1"/>
                </a:solidFill>
                <a:latin typeface="Tenorite" pitchFamily="2" charset="0"/>
                <a:cs typeface="Arial"/>
              </a:rPr>
            </a:br>
            <a:br>
              <a:rPr lang="en-US" b="1">
                <a:solidFill>
                  <a:schemeClr val="tx1"/>
                </a:solidFill>
                <a:latin typeface="Tenorite" pitchFamily="2" charset="0"/>
                <a:cs typeface="Arial"/>
              </a:rPr>
            </a:br>
            <a:r>
              <a:rPr lang="en-US" b="1">
                <a:solidFill>
                  <a:srgbClr val="8C39B0"/>
                </a:solidFill>
                <a:latin typeface="Tenorite" pitchFamily="2" charset="0"/>
                <a:cs typeface="Arial"/>
              </a:rPr>
              <a:t>125+ and </a:t>
            </a:r>
            <a:br>
              <a:rPr lang="en-US" b="1">
                <a:solidFill>
                  <a:srgbClr val="8C39B0"/>
                </a:solidFill>
                <a:latin typeface="Tenorite" pitchFamily="2" charset="0"/>
                <a:cs typeface="Arial"/>
              </a:rPr>
            </a:br>
            <a:r>
              <a:rPr lang="en-US" b="1">
                <a:solidFill>
                  <a:srgbClr val="8C39B0"/>
                </a:solidFill>
                <a:latin typeface="Tenorite" pitchFamily="2" charset="0"/>
                <a:cs typeface="Arial"/>
              </a:rPr>
              <a:t>growing</a:t>
            </a:r>
          </a:p>
        </p:txBody>
      </p:sp>
      <p:sp>
        <p:nvSpPr>
          <p:cNvPr id="8" name="Units of energy saved over the last ten years">
            <a:extLst>
              <a:ext uri="{FF2B5EF4-FFF2-40B4-BE49-F238E27FC236}">
                <a16:creationId xmlns:a16="http://schemas.microsoft.com/office/drawing/2014/main" id="{47D491BA-859D-09AE-4BBF-3CA5A86CBBC2}"/>
              </a:ext>
            </a:extLst>
          </p:cNvPr>
          <p:cNvSpPr txBox="1"/>
          <p:nvPr/>
        </p:nvSpPr>
        <p:spPr>
          <a:xfrm>
            <a:off x="779734" y="4569191"/>
            <a:ext cx="1436236" cy="932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10000"/>
              </a:lnSpc>
              <a:defRPr sz="2500">
                <a:latin typeface="Arial"/>
                <a:ea typeface="Arial"/>
                <a:cs typeface="Arial"/>
                <a:sym typeface="Arial"/>
              </a:defRPr>
            </a:lvl1pPr>
          </a:lstStyle>
          <a:p>
            <a:r>
              <a:rPr lang="en-US" sz="1400">
                <a:solidFill>
                  <a:schemeClr val="tx1"/>
                </a:solidFill>
                <a:latin typeface="Tenorite" pitchFamily="2" charset="0"/>
              </a:rPr>
              <a:t>Global customers in 11 sectors across Americas, Europe and APAC</a:t>
            </a:r>
          </a:p>
        </p:txBody>
      </p:sp>
      <p:sp>
        <p:nvSpPr>
          <p:cNvPr id="9" name="206 M">
            <a:extLst>
              <a:ext uri="{FF2B5EF4-FFF2-40B4-BE49-F238E27FC236}">
                <a16:creationId xmlns:a16="http://schemas.microsoft.com/office/drawing/2014/main" id="{B8E76363-27BB-8701-85C1-93E29916D965}"/>
              </a:ext>
            </a:extLst>
          </p:cNvPr>
          <p:cNvSpPr txBox="1"/>
          <p:nvPr/>
        </p:nvSpPr>
        <p:spPr>
          <a:xfrm>
            <a:off x="779733" y="3828564"/>
            <a:ext cx="2511187" cy="76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647700">
              <a:lnSpc>
                <a:spcPct val="90000"/>
              </a:lnSpc>
              <a:tabLst>
                <a:tab pos="508000" algn="l"/>
                <a:tab pos="1016000" algn="l"/>
                <a:tab pos="1524000" algn="l"/>
                <a:tab pos="2019300" algn="l"/>
                <a:tab pos="2527300" algn="l"/>
                <a:tab pos="3035300" algn="l"/>
                <a:tab pos="3543300" algn="l"/>
                <a:tab pos="4051300" algn="l"/>
                <a:tab pos="4559300" algn="l"/>
                <a:tab pos="5067300" algn="l"/>
                <a:tab pos="5562600" algn="l"/>
                <a:tab pos="6070600" algn="l"/>
              </a:tabLst>
              <a:defRPr sz="5000" b="1" spc="-100">
                <a:latin typeface="Arial"/>
                <a:ea typeface="Arial"/>
                <a:cs typeface="Arial"/>
                <a:sym typeface="Arial"/>
              </a:defRPr>
            </a:lvl1pPr>
          </a:lstStyle>
          <a:p>
            <a:r>
              <a:rPr lang="en-US" sz="5399" spc="0">
                <a:solidFill>
                  <a:srgbClr val="8C39B0"/>
                </a:solidFill>
                <a:latin typeface="Tenorite" pitchFamily="2" charset="0"/>
              </a:rPr>
              <a:t>500+</a:t>
            </a:r>
          </a:p>
        </p:txBody>
      </p:sp>
      <p:grpSp>
        <p:nvGrpSpPr>
          <p:cNvPr id="10" name="Group 9">
            <a:extLst>
              <a:ext uri="{FF2B5EF4-FFF2-40B4-BE49-F238E27FC236}">
                <a16:creationId xmlns:a16="http://schemas.microsoft.com/office/drawing/2014/main" id="{24E1F89D-2870-F55C-9846-B2980B746EBC}"/>
              </a:ext>
            </a:extLst>
          </p:cNvPr>
          <p:cNvGrpSpPr/>
          <p:nvPr/>
        </p:nvGrpSpPr>
        <p:grpSpPr>
          <a:xfrm>
            <a:off x="532594" y="3938660"/>
            <a:ext cx="2383989" cy="2080635"/>
            <a:chOff x="877097" y="6495258"/>
            <a:chExt cx="3931920" cy="3664134"/>
          </a:xfrm>
        </p:grpSpPr>
        <p:cxnSp>
          <p:nvCxnSpPr>
            <p:cNvPr id="11" name="Straight Connector 10">
              <a:extLst>
                <a:ext uri="{FF2B5EF4-FFF2-40B4-BE49-F238E27FC236}">
                  <a16:creationId xmlns:a16="http://schemas.microsoft.com/office/drawing/2014/main" id="{93635612-F585-28B3-6DDB-691916A0896A}"/>
                </a:ext>
              </a:extLst>
            </p:cNvPr>
            <p:cNvCxnSpPr>
              <a:cxnSpLocks/>
            </p:cNvCxnSpPr>
            <p:nvPr/>
          </p:nvCxnSpPr>
          <p:spPr>
            <a:xfrm>
              <a:off x="877097" y="6495258"/>
              <a:ext cx="0" cy="366413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1F78D5-3274-77C7-4C2D-4334E55A4827}"/>
                </a:ext>
              </a:extLst>
            </p:cNvPr>
            <p:cNvCxnSpPr>
              <a:cxnSpLocks/>
            </p:cNvCxnSpPr>
            <p:nvPr/>
          </p:nvCxnSpPr>
          <p:spPr>
            <a:xfrm>
              <a:off x="4809017" y="6495258"/>
              <a:ext cx="0" cy="366413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21616836-D61C-1FC7-5922-55A4966796F2}"/>
              </a:ext>
            </a:extLst>
          </p:cNvPr>
          <p:cNvSpPr txBox="1"/>
          <p:nvPr/>
        </p:nvSpPr>
        <p:spPr>
          <a:xfrm>
            <a:off x="10223923" y="3475024"/>
            <a:ext cx="1680191" cy="605209"/>
          </a:xfrm>
          <a:prstGeom prst="rect">
            <a:avLst/>
          </a:prstGeom>
          <a:noFill/>
        </p:spPr>
        <p:txBody>
          <a:bodyPr wrap="square">
            <a:noAutofit/>
          </a:bodyPr>
          <a:lstStyle/>
          <a:p>
            <a:pPr>
              <a:lnSpc>
                <a:spcPts val="1333"/>
              </a:lnSpc>
              <a:spcBef>
                <a:spcPts val="400"/>
              </a:spcBef>
            </a:pPr>
            <a:r>
              <a:rPr lang="en-US" sz="1400" b="1">
                <a:solidFill>
                  <a:schemeClr val="bg1"/>
                </a:solidFill>
                <a:latin typeface="Tenorite" pitchFamily="2" charset="0"/>
              </a:rPr>
              <a:t>Consumer goods and retail</a:t>
            </a:r>
          </a:p>
          <a:p>
            <a:pPr>
              <a:lnSpc>
                <a:spcPts val="1333"/>
              </a:lnSpc>
              <a:spcBef>
                <a:spcPts val="400"/>
              </a:spcBef>
            </a:pPr>
            <a:r>
              <a:rPr lang="en-US" sz="1400">
                <a:solidFill>
                  <a:schemeClr val="bg1"/>
                </a:solidFill>
                <a:latin typeface="Tenorite" pitchFamily="2" charset="0"/>
              </a:rPr>
              <a:t>4 of top 10</a:t>
            </a:r>
          </a:p>
          <a:p>
            <a:pPr>
              <a:lnSpc>
                <a:spcPts val="1333"/>
              </a:lnSpc>
              <a:spcBef>
                <a:spcPts val="400"/>
              </a:spcBef>
            </a:pPr>
            <a:endParaRPr lang="en-US" sz="1400" b="1">
              <a:solidFill>
                <a:schemeClr val="bg1"/>
              </a:solidFill>
              <a:latin typeface="Tenorite" pitchFamily="2" charset="0"/>
            </a:endParaRPr>
          </a:p>
        </p:txBody>
      </p:sp>
      <p:sp>
        <p:nvSpPr>
          <p:cNvPr id="15" name="TextBox 14">
            <a:extLst>
              <a:ext uri="{FF2B5EF4-FFF2-40B4-BE49-F238E27FC236}">
                <a16:creationId xmlns:a16="http://schemas.microsoft.com/office/drawing/2014/main" id="{73695DF3-9D71-8E8C-EA67-B6793303FF26}"/>
              </a:ext>
            </a:extLst>
          </p:cNvPr>
          <p:cNvSpPr txBox="1"/>
          <p:nvPr/>
        </p:nvSpPr>
        <p:spPr>
          <a:xfrm>
            <a:off x="10223924" y="1543563"/>
            <a:ext cx="2036716" cy="605209"/>
          </a:xfrm>
          <a:prstGeom prst="rect">
            <a:avLst/>
          </a:prstGeom>
          <a:noFill/>
          <a:ln>
            <a:noFill/>
          </a:ln>
        </p:spPr>
        <p:txBody>
          <a:bodyPr wrap="square">
            <a:noAutofit/>
          </a:bodyPr>
          <a:lstStyle/>
          <a:p>
            <a:pPr>
              <a:spcBef>
                <a:spcPts val="400"/>
              </a:spcBef>
            </a:pPr>
            <a:r>
              <a:rPr lang="en-US" sz="1400" b="1">
                <a:solidFill>
                  <a:schemeClr val="bg1"/>
                </a:solidFill>
                <a:latin typeface="Tenorite" pitchFamily="2" charset="0"/>
              </a:rPr>
              <a:t>Communications</a:t>
            </a:r>
          </a:p>
          <a:p>
            <a:pPr>
              <a:lnSpc>
                <a:spcPts val="1333"/>
              </a:lnSpc>
              <a:spcBef>
                <a:spcPts val="400"/>
              </a:spcBef>
            </a:pPr>
            <a:r>
              <a:rPr lang="en-US" sz="1400">
                <a:solidFill>
                  <a:schemeClr val="bg1"/>
                </a:solidFill>
                <a:latin typeface="Tenorite" pitchFamily="2" charset="0"/>
              </a:rPr>
              <a:t>5 of top 10</a:t>
            </a:r>
          </a:p>
          <a:p>
            <a:pPr>
              <a:spcBef>
                <a:spcPts val="400"/>
              </a:spcBef>
            </a:pPr>
            <a:endParaRPr lang="en-US" sz="1400" b="1">
              <a:solidFill>
                <a:schemeClr val="bg1"/>
              </a:solidFill>
              <a:latin typeface="Tenorite" pitchFamily="2" charset="0"/>
            </a:endParaRPr>
          </a:p>
        </p:txBody>
      </p:sp>
      <p:pic>
        <p:nvPicPr>
          <p:cNvPr id="16" name="Graphic 15">
            <a:extLst>
              <a:ext uri="{FF2B5EF4-FFF2-40B4-BE49-F238E27FC236}">
                <a16:creationId xmlns:a16="http://schemas.microsoft.com/office/drawing/2014/main" id="{3F07B171-CEDD-4E04-1250-CC78203BDC4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27946" y="859201"/>
            <a:ext cx="408970" cy="443050"/>
          </a:xfrm>
          <a:prstGeom prst="rect">
            <a:avLst/>
          </a:prstGeom>
        </p:spPr>
      </p:pic>
      <p:sp>
        <p:nvSpPr>
          <p:cNvPr id="17" name="TextBox 16">
            <a:extLst>
              <a:ext uri="{FF2B5EF4-FFF2-40B4-BE49-F238E27FC236}">
                <a16:creationId xmlns:a16="http://schemas.microsoft.com/office/drawing/2014/main" id="{F86E947E-E878-36F1-2971-6CE80089E82A}"/>
              </a:ext>
            </a:extLst>
          </p:cNvPr>
          <p:cNvSpPr txBox="1"/>
          <p:nvPr/>
        </p:nvSpPr>
        <p:spPr>
          <a:xfrm>
            <a:off x="10223923" y="5348124"/>
            <a:ext cx="1680191" cy="605209"/>
          </a:xfrm>
          <a:prstGeom prst="rect">
            <a:avLst/>
          </a:prstGeom>
          <a:noFill/>
        </p:spPr>
        <p:txBody>
          <a:bodyPr wrap="square">
            <a:noAutofit/>
          </a:bodyPr>
          <a:lstStyle/>
          <a:p>
            <a:pPr>
              <a:lnSpc>
                <a:spcPts val="1333"/>
              </a:lnSpc>
              <a:spcBef>
                <a:spcPts val="400"/>
              </a:spcBef>
            </a:pPr>
            <a:r>
              <a:rPr lang="en-US" sz="1400" b="1">
                <a:solidFill>
                  <a:schemeClr val="bg1"/>
                </a:solidFill>
                <a:latin typeface="Tenorite" pitchFamily="2" charset="0"/>
              </a:rPr>
              <a:t>Software and Internet</a:t>
            </a:r>
          </a:p>
          <a:p>
            <a:pPr>
              <a:lnSpc>
                <a:spcPts val="1333"/>
              </a:lnSpc>
              <a:spcBef>
                <a:spcPts val="400"/>
              </a:spcBef>
            </a:pPr>
            <a:r>
              <a:rPr lang="en-US" sz="1400">
                <a:solidFill>
                  <a:schemeClr val="bg1"/>
                </a:solidFill>
                <a:latin typeface="Tenorite" pitchFamily="2" charset="0"/>
              </a:rPr>
              <a:t>4 of top 5</a:t>
            </a:r>
          </a:p>
          <a:p>
            <a:pPr>
              <a:lnSpc>
                <a:spcPts val="1333"/>
              </a:lnSpc>
              <a:spcBef>
                <a:spcPts val="400"/>
              </a:spcBef>
            </a:pPr>
            <a:endParaRPr lang="en-US" sz="1400" b="1">
              <a:solidFill>
                <a:schemeClr val="bg1"/>
              </a:solidFill>
              <a:latin typeface="Tenorite" pitchFamily="2" charset="0"/>
            </a:endParaRPr>
          </a:p>
        </p:txBody>
      </p:sp>
      <p:sp>
        <p:nvSpPr>
          <p:cNvPr id="18" name="TextBox 17">
            <a:extLst>
              <a:ext uri="{FF2B5EF4-FFF2-40B4-BE49-F238E27FC236}">
                <a16:creationId xmlns:a16="http://schemas.microsoft.com/office/drawing/2014/main" id="{08BEB59C-89BD-378D-DF23-48FB4A3586BA}"/>
              </a:ext>
            </a:extLst>
          </p:cNvPr>
          <p:cNvSpPr txBox="1"/>
          <p:nvPr/>
        </p:nvSpPr>
        <p:spPr>
          <a:xfrm>
            <a:off x="7981383" y="3475026"/>
            <a:ext cx="1533672" cy="521557"/>
          </a:xfrm>
          <a:prstGeom prst="rect">
            <a:avLst/>
          </a:prstGeom>
          <a:noFill/>
        </p:spPr>
        <p:txBody>
          <a:bodyPr wrap="square">
            <a:noAutofit/>
          </a:bodyPr>
          <a:lstStyle/>
          <a:p>
            <a:pPr>
              <a:lnSpc>
                <a:spcPts val="1333"/>
              </a:lnSpc>
              <a:spcBef>
                <a:spcPts val="400"/>
              </a:spcBef>
            </a:pPr>
            <a:r>
              <a:rPr lang="en-US" sz="1400" b="1">
                <a:solidFill>
                  <a:schemeClr val="bg1"/>
                </a:solidFill>
                <a:latin typeface="Tenorite" pitchFamily="2" charset="0"/>
              </a:rPr>
              <a:t>Manufacturing</a:t>
            </a:r>
          </a:p>
          <a:p>
            <a:pPr>
              <a:lnSpc>
                <a:spcPts val="1333"/>
              </a:lnSpc>
              <a:spcBef>
                <a:spcPts val="400"/>
              </a:spcBef>
            </a:pPr>
            <a:r>
              <a:rPr lang="en-US" sz="1400">
                <a:solidFill>
                  <a:schemeClr val="bg1"/>
                </a:solidFill>
                <a:latin typeface="Tenorite" pitchFamily="2" charset="0"/>
              </a:rPr>
              <a:t>2 of top 5</a:t>
            </a:r>
          </a:p>
          <a:p>
            <a:pPr>
              <a:lnSpc>
                <a:spcPts val="1333"/>
              </a:lnSpc>
              <a:spcBef>
                <a:spcPts val="400"/>
              </a:spcBef>
            </a:pPr>
            <a:endParaRPr lang="en-US" sz="1400" b="1">
              <a:solidFill>
                <a:schemeClr val="bg1"/>
              </a:solidFill>
              <a:latin typeface="Tenorite" pitchFamily="2" charset="0"/>
            </a:endParaRPr>
          </a:p>
        </p:txBody>
      </p:sp>
      <p:sp>
        <p:nvSpPr>
          <p:cNvPr id="19" name="TextBox 18">
            <a:extLst>
              <a:ext uri="{FF2B5EF4-FFF2-40B4-BE49-F238E27FC236}">
                <a16:creationId xmlns:a16="http://schemas.microsoft.com/office/drawing/2014/main" id="{9E2C1973-849E-2B72-FCF2-49D267DBF514}"/>
              </a:ext>
            </a:extLst>
          </p:cNvPr>
          <p:cNvSpPr txBox="1"/>
          <p:nvPr/>
        </p:nvSpPr>
        <p:spPr>
          <a:xfrm>
            <a:off x="7981383" y="5348126"/>
            <a:ext cx="1533672" cy="521557"/>
          </a:xfrm>
          <a:prstGeom prst="rect">
            <a:avLst/>
          </a:prstGeom>
          <a:noFill/>
        </p:spPr>
        <p:txBody>
          <a:bodyPr wrap="square">
            <a:noAutofit/>
          </a:bodyPr>
          <a:lstStyle/>
          <a:p>
            <a:pPr>
              <a:lnSpc>
                <a:spcPts val="1333"/>
              </a:lnSpc>
              <a:spcBef>
                <a:spcPts val="400"/>
              </a:spcBef>
            </a:pPr>
            <a:r>
              <a:rPr lang="en-US" sz="1400" b="1">
                <a:solidFill>
                  <a:schemeClr val="bg1"/>
                </a:solidFill>
                <a:latin typeface="Tenorite" pitchFamily="2" charset="0"/>
              </a:rPr>
              <a:t>Semiconductor</a:t>
            </a:r>
          </a:p>
          <a:p>
            <a:pPr>
              <a:lnSpc>
                <a:spcPts val="1333"/>
              </a:lnSpc>
              <a:spcBef>
                <a:spcPts val="400"/>
              </a:spcBef>
            </a:pPr>
            <a:r>
              <a:rPr lang="en-US" sz="1400">
                <a:solidFill>
                  <a:schemeClr val="bg1"/>
                </a:solidFill>
                <a:latin typeface="Tenorite" pitchFamily="2" charset="0"/>
              </a:rPr>
              <a:t>3 of top 5</a:t>
            </a:r>
          </a:p>
          <a:p>
            <a:pPr>
              <a:lnSpc>
                <a:spcPts val="1333"/>
              </a:lnSpc>
              <a:spcBef>
                <a:spcPts val="400"/>
              </a:spcBef>
            </a:pPr>
            <a:endParaRPr lang="en-US" sz="1400" b="1">
              <a:solidFill>
                <a:schemeClr val="bg1"/>
              </a:solidFill>
              <a:latin typeface="Tenorite" pitchFamily="2" charset="0"/>
            </a:endParaRPr>
          </a:p>
        </p:txBody>
      </p:sp>
      <p:sp>
        <p:nvSpPr>
          <p:cNvPr id="20" name="TextBox 19">
            <a:extLst>
              <a:ext uri="{FF2B5EF4-FFF2-40B4-BE49-F238E27FC236}">
                <a16:creationId xmlns:a16="http://schemas.microsoft.com/office/drawing/2014/main" id="{4F086830-F49E-7B27-CA88-B2CA7978760A}"/>
              </a:ext>
            </a:extLst>
          </p:cNvPr>
          <p:cNvSpPr txBox="1"/>
          <p:nvPr/>
        </p:nvSpPr>
        <p:spPr>
          <a:xfrm>
            <a:off x="7981384" y="1586211"/>
            <a:ext cx="2036716" cy="605209"/>
          </a:xfrm>
          <a:prstGeom prst="rect">
            <a:avLst/>
          </a:prstGeom>
          <a:noFill/>
          <a:ln>
            <a:noFill/>
          </a:ln>
        </p:spPr>
        <p:txBody>
          <a:bodyPr wrap="square">
            <a:noAutofit/>
          </a:bodyPr>
          <a:lstStyle/>
          <a:p>
            <a:pPr>
              <a:lnSpc>
                <a:spcPts val="1333"/>
              </a:lnSpc>
              <a:spcBef>
                <a:spcPts val="400"/>
              </a:spcBef>
            </a:pPr>
            <a:r>
              <a:rPr lang="en-US" sz="1400" b="1">
                <a:solidFill>
                  <a:schemeClr val="bg1"/>
                </a:solidFill>
                <a:latin typeface="Tenorite" pitchFamily="2" charset="0"/>
              </a:rPr>
              <a:t>Energy, natural resources and utilities</a:t>
            </a:r>
          </a:p>
          <a:p>
            <a:pPr>
              <a:lnSpc>
                <a:spcPts val="1333"/>
              </a:lnSpc>
              <a:spcBef>
                <a:spcPts val="400"/>
              </a:spcBef>
            </a:pPr>
            <a:r>
              <a:rPr lang="en-US" sz="1400">
                <a:solidFill>
                  <a:schemeClr val="bg1"/>
                </a:solidFill>
                <a:latin typeface="Tenorite" pitchFamily="2" charset="0"/>
              </a:rPr>
              <a:t>5 of top 10</a:t>
            </a:r>
          </a:p>
          <a:p>
            <a:pPr>
              <a:lnSpc>
                <a:spcPts val="1333"/>
              </a:lnSpc>
              <a:spcBef>
                <a:spcPts val="400"/>
              </a:spcBef>
            </a:pPr>
            <a:endParaRPr lang="en-US" sz="1400" b="1">
              <a:solidFill>
                <a:schemeClr val="bg1"/>
              </a:solidFill>
              <a:latin typeface="Tenorite" pitchFamily="2" charset="0"/>
            </a:endParaRPr>
          </a:p>
        </p:txBody>
      </p:sp>
      <p:sp>
        <p:nvSpPr>
          <p:cNvPr id="21" name="TextBox 20">
            <a:extLst>
              <a:ext uri="{FF2B5EF4-FFF2-40B4-BE49-F238E27FC236}">
                <a16:creationId xmlns:a16="http://schemas.microsoft.com/office/drawing/2014/main" id="{E793DBA7-62B3-2241-1538-1F86CF3E24DC}"/>
              </a:ext>
            </a:extLst>
          </p:cNvPr>
          <p:cNvSpPr txBox="1"/>
          <p:nvPr/>
        </p:nvSpPr>
        <p:spPr>
          <a:xfrm>
            <a:off x="5862022" y="3475025"/>
            <a:ext cx="1533672" cy="670812"/>
          </a:xfrm>
          <a:prstGeom prst="rect">
            <a:avLst/>
          </a:prstGeom>
          <a:noFill/>
        </p:spPr>
        <p:txBody>
          <a:bodyPr wrap="square">
            <a:noAutofit/>
          </a:bodyPr>
          <a:lstStyle/>
          <a:p>
            <a:pPr marL="21828">
              <a:lnSpc>
                <a:spcPts val="1333"/>
              </a:lnSpc>
              <a:spcBef>
                <a:spcPts val="400"/>
              </a:spcBef>
            </a:pPr>
            <a:r>
              <a:rPr lang="en-US" sz="1400" b="1">
                <a:solidFill>
                  <a:schemeClr val="bg1"/>
                </a:solidFill>
                <a:latin typeface="Tenorite" pitchFamily="2" charset="0"/>
              </a:rPr>
              <a:t>Medical devices and health</a:t>
            </a:r>
          </a:p>
          <a:p>
            <a:pPr marL="21828">
              <a:lnSpc>
                <a:spcPts val="1333"/>
              </a:lnSpc>
              <a:spcBef>
                <a:spcPts val="400"/>
              </a:spcBef>
            </a:pPr>
            <a:r>
              <a:rPr lang="en-US" sz="1400">
                <a:solidFill>
                  <a:schemeClr val="bg1"/>
                </a:solidFill>
                <a:latin typeface="Tenorite" pitchFamily="2" charset="0"/>
              </a:rPr>
              <a:t>8 of top 10</a:t>
            </a:r>
          </a:p>
          <a:p>
            <a:pPr marL="21828">
              <a:lnSpc>
                <a:spcPts val="1333"/>
              </a:lnSpc>
              <a:spcBef>
                <a:spcPts val="400"/>
              </a:spcBef>
            </a:pPr>
            <a:endParaRPr lang="en-US" sz="1400" b="1">
              <a:solidFill>
                <a:schemeClr val="bg1"/>
              </a:solidFill>
              <a:latin typeface="Tenorite" pitchFamily="2" charset="0"/>
            </a:endParaRPr>
          </a:p>
        </p:txBody>
      </p:sp>
      <p:sp>
        <p:nvSpPr>
          <p:cNvPr id="22" name="TextBox 21">
            <a:extLst>
              <a:ext uri="{FF2B5EF4-FFF2-40B4-BE49-F238E27FC236}">
                <a16:creationId xmlns:a16="http://schemas.microsoft.com/office/drawing/2014/main" id="{E87816F5-357A-E484-F5F1-74E056CA4C49}"/>
              </a:ext>
            </a:extLst>
          </p:cNvPr>
          <p:cNvSpPr txBox="1"/>
          <p:nvPr/>
        </p:nvSpPr>
        <p:spPr>
          <a:xfrm>
            <a:off x="5873228" y="1586211"/>
            <a:ext cx="1533672" cy="605209"/>
          </a:xfrm>
          <a:prstGeom prst="rect">
            <a:avLst/>
          </a:prstGeom>
          <a:noFill/>
          <a:ln>
            <a:noFill/>
          </a:ln>
        </p:spPr>
        <p:txBody>
          <a:bodyPr wrap="square">
            <a:noAutofit/>
          </a:bodyPr>
          <a:lstStyle/>
          <a:p>
            <a:pPr marL="21828">
              <a:lnSpc>
                <a:spcPts val="1333"/>
              </a:lnSpc>
              <a:spcBef>
                <a:spcPts val="400"/>
              </a:spcBef>
            </a:pPr>
            <a:r>
              <a:rPr lang="en-US" sz="1400" b="1">
                <a:solidFill>
                  <a:schemeClr val="bg1"/>
                </a:solidFill>
                <a:latin typeface="Tenorite" pitchFamily="2" charset="0"/>
              </a:rPr>
              <a:t>Automotive</a:t>
            </a:r>
          </a:p>
          <a:p>
            <a:pPr marL="21828">
              <a:lnSpc>
                <a:spcPts val="1333"/>
              </a:lnSpc>
              <a:spcBef>
                <a:spcPts val="400"/>
              </a:spcBef>
            </a:pPr>
            <a:r>
              <a:rPr lang="en-US" sz="1400">
                <a:solidFill>
                  <a:schemeClr val="bg1"/>
                </a:solidFill>
                <a:latin typeface="Tenorite" pitchFamily="2" charset="0"/>
              </a:rPr>
              <a:t>6 of top 10</a:t>
            </a:r>
          </a:p>
          <a:p>
            <a:pPr marL="21828">
              <a:lnSpc>
                <a:spcPts val="1333"/>
              </a:lnSpc>
              <a:spcBef>
                <a:spcPts val="400"/>
              </a:spcBef>
            </a:pPr>
            <a:endParaRPr lang="en-US" sz="1400" b="1">
              <a:solidFill>
                <a:schemeClr val="bg1"/>
              </a:solidFill>
              <a:latin typeface="Tenorite" pitchFamily="2" charset="0"/>
            </a:endParaRPr>
          </a:p>
        </p:txBody>
      </p:sp>
      <p:sp>
        <p:nvSpPr>
          <p:cNvPr id="23" name="TextBox 22">
            <a:extLst>
              <a:ext uri="{FF2B5EF4-FFF2-40B4-BE49-F238E27FC236}">
                <a16:creationId xmlns:a16="http://schemas.microsoft.com/office/drawing/2014/main" id="{537F670C-A61E-C3A9-F04C-6779D56E0001}"/>
              </a:ext>
            </a:extLst>
          </p:cNvPr>
          <p:cNvSpPr txBox="1"/>
          <p:nvPr/>
        </p:nvSpPr>
        <p:spPr>
          <a:xfrm>
            <a:off x="5792884" y="5316139"/>
            <a:ext cx="1967959" cy="703156"/>
          </a:xfrm>
          <a:prstGeom prst="rect">
            <a:avLst/>
          </a:prstGeom>
          <a:noFill/>
        </p:spPr>
        <p:txBody>
          <a:bodyPr wrap="square" lIns="121903" tIns="60952" rIns="121903" bIns="60952" anchor="t">
            <a:noAutofit/>
          </a:bodyPr>
          <a:lstStyle/>
          <a:p>
            <a:pPr marL="21828">
              <a:lnSpc>
                <a:spcPts val="1333"/>
              </a:lnSpc>
              <a:spcBef>
                <a:spcPts val="400"/>
              </a:spcBef>
            </a:pPr>
            <a:r>
              <a:rPr lang="en-US" sz="1400" b="1">
                <a:solidFill>
                  <a:schemeClr val="bg1"/>
                </a:solidFill>
                <a:latin typeface="Tenorite" pitchFamily="2" charset="0"/>
              </a:rPr>
              <a:t>High-tech and consumer electronics</a:t>
            </a:r>
          </a:p>
          <a:p>
            <a:pPr marL="21828">
              <a:lnSpc>
                <a:spcPts val="1333"/>
              </a:lnSpc>
              <a:spcBef>
                <a:spcPts val="400"/>
              </a:spcBef>
            </a:pPr>
            <a:r>
              <a:rPr lang="en-US" sz="1400">
                <a:solidFill>
                  <a:schemeClr val="bg1"/>
                </a:solidFill>
                <a:latin typeface="Tenorite" pitchFamily="2" charset="0"/>
              </a:rPr>
              <a:t>7 of top 10</a:t>
            </a:r>
          </a:p>
        </p:txBody>
      </p:sp>
      <p:pic>
        <p:nvPicPr>
          <p:cNvPr id="24" name="Graphic 23">
            <a:extLst>
              <a:ext uri="{FF2B5EF4-FFF2-40B4-BE49-F238E27FC236}">
                <a16:creationId xmlns:a16="http://schemas.microsoft.com/office/drawing/2014/main" id="{E94A86D6-FBB4-3CD3-E5C1-D5E18BE8944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27946" y="4686031"/>
            <a:ext cx="478581" cy="411802"/>
          </a:xfrm>
          <a:prstGeom prst="rect">
            <a:avLst/>
          </a:prstGeom>
        </p:spPr>
      </p:pic>
      <p:pic>
        <p:nvPicPr>
          <p:cNvPr id="25" name="Graphic 24">
            <a:extLst>
              <a:ext uri="{FF2B5EF4-FFF2-40B4-BE49-F238E27FC236}">
                <a16:creationId xmlns:a16="http://schemas.microsoft.com/office/drawing/2014/main" id="{D23003E6-893F-BB29-3BA6-7BBC6AF8C3A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97006" y="4652643"/>
            <a:ext cx="478581" cy="478581"/>
          </a:xfrm>
          <a:prstGeom prst="rect">
            <a:avLst/>
          </a:prstGeom>
        </p:spPr>
      </p:pic>
      <p:pic>
        <p:nvPicPr>
          <p:cNvPr id="26" name="Graphic 25">
            <a:extLst>
              <a:ext uri="{FF2B5EF4-FFF2-40B4-BE49-F238E27FC236}">
                <a16:creationId xmlns:a16="http://schemas.microsoft.com/office/drawing/2014/main" id="{1FAED3E5-3F99-1620-11AC-5339140484E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59332" y="2788218"/>
            <a:ext cx="404335" cy="414976"/>
          </a:xfrm>
          <a:prstGeom prst="rect">
            <a:avLst/>
          </a:prstGeom>
        </p:spPr>
      </p:pic>
      <p:pic>
        <p:nvPicPr>
          <p:cNvPr id="27" name="Graphic 26">
            <a:extLst>
              <a:ext uri="{FF2B5EF4-FFF2-40B4-BE49-F238E27FC236}">
                <a16:creationId xmlns:a16="http://schemas.microsoft.com/office/drawing/2014/main" id="{094549CA-2448-60B7-C1C7-0ED239C1533E}"/>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097003" y="2793628"/>
            <a:ext cx="392929" cy="404155"/>
          </a:xfrm>
          <a:prstGeom prst="rect">
            <a:avLst/>
          </a:prstGeom>
        </p:spPr>
      </p:pic>
      <p:pic>
        <p:nvPicPr>
          <p:cNvPr id="28" name="Graphic 27">
            <a:extLst>
              <a:ext uri="{FF2B5EF4-FFF2-40B4-BE49-F238E27FC236}">
                <a16:creationId xmlns:a16="http://schemas.microsoft.com/office/drawing/2014/main" id="{F87891F0-6321-CF38-F8F5-8E2DD6929EB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097003" y="841454"/>
            <a:ext cx="447338" cy="478547"/>
          </a:xfrm>
          <a:prstGeom prst="rect">
            <a:avLst/>
          </a:prstGeom>
        </p:spPr>
      </p:pic>
      <p:pic>
        <p:nvPicPr>
          <p:cNvPr id="29" name="Graphic 28">
            <a:extLst>
              <a:ext uri="{FF2B5EF4-FFF2-40B4-BE49-F238E27FC236}">
                <a16:creationId xmlns:a16="http://schemas.microsoft.com/office/drawing/2014/main" id="{88210F69-451B-58E4-C77F-732E23C36199}"/>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327946" y="2775201"/>
            <a:ext cx="323409" cy="441012"/>
          </a:xfrm>
          <a:prstGeom prst="rect">
            <a:avLst/>
          </a:prstGeom>
        </p:spPr>
      </p:pic>
      <p:pic>
        <p:nvPicPr>
          <p:cNvPr id="30" name="Graphic 29">
            <a:extLst>
              <a:ext uri="{FF2B5EF4-FFF2-40B4-BE49-F238E27FC236}">
                <a16:creationId xmlns:a16="http://schemas.microsoft.com/office/drawing/2014/main" id="{B9A79831-D99F-914E-7C37-275360551687}"/>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959332" y="971806"/>
            <a:ext cx="361149" cy="316006"/>
          </a:xfrm>
          <a:prstGeom prst="rect">
            <a:avLst/>
          </a:prstGeom>
        </p:spPr>
      </p:pic>
      <p:pic>
        <p:nvPicPr>
          <p:cNvPr id="31" name="Graphic 30">
            <a:extLst>
              <a:ext uri="{FF2B5EF4-FFF2-40B4-BE49-F238E27FC236}">
                <a16:creationId xmlns:a16="http://schemas.microsoft.com/office/drawing/2014/main" id="{9F93AA54-F793-8A15-6632-23A509E67EDB}"/>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940052" y="4676703"/>
            <a:ext cx="399711" cy="430458"/>
          </a:xfrm>
          <a:prstGeom prst="rect">
            <a:avLst/>
          </a:prstGeom>
        </p:spPr>
      </p:pic>
      <p:pic>
        <p:nvPicPr>
          <p:cNvPr id="2" name="Picture 1">
            <a:extLst>
              <a:ext uri="{FF2B5EF4-FFF2-40B4-BE49-F238E27FC236}">
                <a16:creationId xmlns:a16="http://schemas.microsoft.com/office/drawing/2014/main" id="{80FA58EF-49F8-F737-6A20-28C340A6BE34}"/>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4" name="Slide Number Placeholder 1">
            <a:extLst>
              <a:ext uri="{FF2B5EF4-FFF2-40B4-BE49-F238E27FC236}">
                <a16:creationId xmlns:a16="http://schemas.microsoft.com/office/drawing/2014/main" id="{700B7378-ACC5-6A83-C9C6-4B95DF910CF0}"/>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solidFill>
                  <a:schemeClr val="bg1"/>
                </a:solidFill>
                <a:latin typeface="Tenorite" pitchFamily="2" charset="0"/>
              </a:rPr>
              <a:pPr/>
              <a:t>110</a:t>
            </a:fld>
            <a:endParaRPr lang="en-US" sz="700">
              <a:solidFill>
                <a:schemeClr val="bg1"/>
              </a:solidFill>
              <a:latin typeface="Tenorite" pitchFamily="2" charset="0"/>
            </a:endParaRPr>
          </a:p>
        </p:txBody>
      </p:sp>
      <p:sp>
        <p:nvSpPr>
          <p:cNvPr id="13" name="TextBox 1">
            <a:extLst>
              <a:ext uri="{FF2B5EF4-FFF2-40B4-BE49-F238E27FC236}">
                <a16:creationId xmlns:a16="http://schemas.microsoft.com/office/drawing/2014/main" id="{723C9A82-EB71-99A4-8070-7906A39AD3E4}"/>
              </a:ext>
            </a:extLst>
          </p:cNvPr>
          <p:cNvSpPr txBox="1"/>
          <p:nvPr/>
        </p:nvSpPr>
        <p:spPr>
          <a:xfrm>
            <a:off x="1779179" y="1425145"/>
            <a:ext cx="8640507" cy="3170099"/>
          </a:xfrm>
          <a:prstGeom prst="rect">
            <a:avLst/>
          </a:prstGeom>
          <a:noFill/>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r>
              <a:rPr lang="en-US" sz="20000" b="1">
                <a:solidFill>
                  <a:srgbClr val="000000">
                    <a:alpha val="10000"/>
                  </a:srgbClr>
                </a:solidFill>
                <a:latin typeface="Tenorite" pitchFamily="2" charset="0"/>
              </a:rPr>
              <a:t>Sample</a:t>
            </a:r>
          </a:p>
        </p:txBody>
      </p:sp>
    </p:spTree>
    <p:extLst>
      <p:ext uri="{BB962C8B-B14F-4D97-AF65-F5344CB8AC3E}">
        <p14:creationId xmlns:p14="http://schemas.microsoft.com/office/powerpoint/2010/main" val="6212544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
          <p:cNvSpPr txBox="1">
            <a:spLocks noGrp="1"/>
          </p:cNvSpPr>
          <p:nvPr>
            <p:ph type="title" idx="4294967295"/>
          </p:nvPr>
        </p:nvSpPr>
        <p:spPr>
          <a:xfrm>
            <a:off x="674688" y="287338"/>
            <a:ext cx="10842625" cy="750887"/>
          </a:xfrm>
          <a:prstGeom prst="rect">
            <a:avLst/>
          </a:prstGeom>
        </p:spPr>
        <p:txBody>
          <a:bodyPr>
            <a:noAutofit/>
          </a:bodyPr>
          <a:lstStyle>
            <a:lvl1pPr defTabSz="914400">
              <a:defRPr sz="2800"/>
            </a:lvl1pPr>
          </a:lstStyle>
          <a:p>
            <a:pPr algn="ctr"/>
            <a:r>
              <a:rPr b="1">
                <a:solidFill>
                  <a:schemeClr val="bg1"/>
                </a:solidFill>
                <a:latin typeface="Tenorite" pitchFamily="2" charset="0"/>
              </a:rPr>
              <a:t>Global scale and skills across experience and technology</a:t>
            </a:r>
          </a:p>
        </p:txBody>
      </p:sp>
      <p:sp>
        <p:nvSpPr>
          <p:cNvPr id="153" name="Rectangle 3"/>
          <p:cNvSpPr txBox="1"/>
          <p:nvPr/>
        </p:nvSpPr>
        <p:spPr>
          <a:xfrm>
            <a:off x="794411" y="5366958"/>
            <a:ext cx="2287133"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2000"/>
            </a:lvl1pPr>
          </a:lstStyle>
          <a:p>
            <a:r>
              <a:rPr sz="1800">
                <a:latin typeface="Tenorite" pitchFamily="2" charset="0"/>
              </a:rPr>
              <a:t>countries</a:t>
            </a:r>
          </a:p>
        </p:txBody>
      </p:sp>
      <p:sp>
        <p:nvSpPr>
          <p:cNvPr id="154" name="Rectangle 10"/>
          <p:cNvSpPr txBox="1"/>
          <p:nvPr/>
        </p:nvSpPr>
        <p:spPr>
          <a:xfrm>
            <a:off x="751842" y="2295843"/>
            <a:ext cx="2200020" cy="156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9600" spc="-300">
                <a:solidFill>
                  <a:srgbClr val="8E38B0"/>
                </a:solidFill>
                <a:latin typeface="Tenorite Bold"/>
                <a:ea typeface="Tenorite Bold"/>
                <a:cs typeface="Tenorite Bold"/>
                <a:sym typeface="Tenorite Bold"/>
              </a:defRPr>
            </a:lvl1pPr>
          </a:lstStyle>
          <a:p>
            <a:r>
              <a:rPr>
                <a:latin typeface="Tenorite" pitchFamily="2" charset="0"/>
              </a:rPr>
              <a:t>252</a:t>
            </a:r>
          </a:p>
        </p:txBody>
      </p:sp>
      <p:sp>
        <p:nvSpPr>
          <p:cNvPr id="155" name="Rectangle 8"/>
          <p:cNvSpPr txBox="1"/>
          <p:nvPr/>
        </p:nvSpPr>
        <p:spPr>
          <a:xfrm>
            <a:off x="751842" y="4016155"/>
            <a:ext cx="1393759" cy="156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9600" spc="-300">
                <a:solidFill>
                  <a:srgbClr val="8E38B0"/>
                </a:solidFill>
                <a:latin typeface="Tenorite Bold"/>
                <a:ea typeface="Tenorite Bold"/>
                <a:cs typeface="Tenorite Bold"/>
                <a:sym typeface="Tenorite Bold"/>
              </a:defRPr>
            </a:lvl1pPr>
          </a:lstStyle>
          <a:p>
            <a:r>
              <a:rPr>
                <a:latin typeface="Tenorite" pitchFamily="2" charset="0"/>
              </a:rPr>
              <a:t>21</a:t>
            </a:r>
          </a:p>
        </p:txBody>
      </p:sp>
      <p:sp>
        <p:nvSpPr>
          <p:cNvPr id="156" name="Rectangle 24"/>
          <p:cNvSpPr txBox="1"/>
          <p:nvPr/>
        </p:nvSpPr>
        <p:spPr>
          <a:xfrm>
            <a:off x="4158057" y="2362798"/>
            <a:ext cx="501392" cy="495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ctr">
              <a:defRPr sz="3200">
                <a:solidFill>
                  <a:srgbClr val="8E38B0"/>
                </a:solidFill>
                <a:latin typeface="Tenorite Bold"/>
                <a:ea typeface="Tenorite Bold"/>
                <a:cs typeface="Tenorite Bold"/>
                <a:sym typeface="Tenorite Bold"/>
              </a:defRPr>
            </a:lvl1pPr>
          </a:lstStyle>
          <a:p>
            <a:r>
              <a:rPr>
                <a:latin typeface="Tenorite" pitchFamily="2" charset="0"/>
              </a:rPr>
              <a:t>21</a:t>
            </a:r>
          </a:p>
        </p:txBody>
      </p:sp>
      <p:sp>
        <p:nvSpPr>
          <p:cNvPr id="157" name="Rectangle 29"/>
          <p:cNvSpPr txBox="1"/>
          <p:nvPr/>
        </p:nvSpPr>
        <p:spPr>
          <a:xfrm>
            <a:off x="9295066" y="2025346"/>
            <a:ext cx="2349716" cy="11963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7200" spc="-150">
                <a:solidFill>
                  <a:srgbClr val="8E38B0"/>
                </a:solidFill>
                <a:latin typeface="Tenorite Bold"/>
                <a:ea typeface="Tenorite Bold"/>
                <a:cs typeface="Tenorite Bold"/>
                <a:sym typeface="Tenorite Bold"/>
              </a:defRPr>
            </a:lvl1pPr>
          </a:lstStyle>
          <a:p>
            <a:r>
              <a:rPr>
                <a:latin typeface="Tenorite" pitchFamily="2" charset="0"/>
              </a:rPr>
              <a:t>3500</a:t>
            </a:r>
          </a:p>
        </p:txBody>
      </p:sp>
      <p:sp>
        <p:nvSpPr>
          <p:cNvPr id="158" name="Rectangle 31"/>
          <p:cNvSpPr txBox="1"/>
          <p:nvPr/>
        </p:nvSpPr>
        <p:spPr>
          <a:xfrm>
            <a:off x="9295067" y="3624571"/>
            <a:ext cx="2349716" cy="11963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7200" spc="-150">
                <a:solidFill>
                  <a:srgbClr val="8E38B0"/>
                </a:solidFill>
                <a:latin typeface="Tenorite Bold"/>
                <a:ea typeface="Tenorite Bold"/>
                <a:cs typeface="Tenorite Bold"/>
                <a:sym typeface="Tenorite Bold"/>
              </a:defRPr>
            </a:lvl1pPr>
          </a:lstStyle>
          <a:p>
            <a:r>
              <a:rPr>
                <a:latin typeface="Tenorite" pitchFamily="2" charset="0"/>
              </a:rPr>
              <a:t>4200</a:t>
            </a:r>
          </a:p>
        </p:txBody>
      </p:sp>
      <p:sp>
        <p:nvSpPr>
          <p:cNvPr id="160" name="Rectangle 41"/>
          <p:cNvSpPr txBox="1"/>
          <p:nvPr/>
        </p:nvSpPr>
        <p:spPr>
          <a:xfrm>
            <a:off x="9302969" y="4652684"/>
            <a:ext cx="2137190"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spcBef>
                <a:spcPts val="600"/>
              </a:spcBef>
              <a:defRPr sz="2000"/>
            </a:lvl1pPr>
          </a:lstStyle>
          <a:p>
            <a:r>
              <a:rPr sz="1800">
                <a:latin typeface="Tenorite" pitchFamily="2" charset="0"/>
              </a:rPr>
              <a:t>business excellence and automation experts</a:t>
            </a:r>
          </a:p>
        </p:txBody>
      </p:sp>
      <p:sp>
        <p:nvSpPr>
          <p:cNvPr id="161" name="Rectangle 28"/>
          <p:cNvSpPr txBox="1"/>
          <p:nvPr/>
        </p:nvSpPr>
        <p:spPr>
          <a:xfrm>
            <a:off x="4219328" y="3284465"/>
            <a:ext cx="545084" cy="495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3200">
                <a:solidFill>
                  <a:srgbClr val="8E38B0"/>
                </a:solidFill>
                <a:latin typeface="Tenorite Bold"/>
                <a:ea typeface="Tenorite Bold"/>
                <a:cs typeface="Tenorite Bold"/>
                <a:sym typeface="Tenorite Bold"/>
              </a:defRPr>
            </a:lvl1pPr>
          </a:lstStyle>
          <a:p>
            <a:r>
              <a:rPr>
                <a:latin typeface="Tenorite" pitchFamily="2" charset="0"/>
              </a:rPr>
              <a:t>23</a:t>
            </a:r>
          </a:p>
        </p:txBody>
      </p:sp>
      <p:sp>
        <p:nvSpPr>
          <p:cNvPr id="162" name="Rectangle 33"/>
          <p:cNvSpPr txBox="1"/>
          <p:nvPr/>
        </p:nvSpPr>
        <p:spPr>
          <a:xfrm>
            <a:off x="4281400" y="4574419"/>
            <a:ext cx="856693" cy="495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3200">
                <a:solidFill>
                  <a:srgbClr val="8E38B0"/>
                </a:solidFill>
                <a:latin typeface="Tenorite Bold"/>
                <a:ea typeface="Tenorite Bold"/>
                <a:cs typeface="Tenorite Bold"/>
                <a:sym typeface="Tenorite Bold"/>
              </a:defRPr>
            </a:lvl1pPr>
          </a:lstStyle>
          <a:p>
            <a:r>
              <a:rPr>
                <a:latin typeface="Tenorite" pitchFamily="2" charset="0"/>
              </a:rPr>
              <a:t>14</a:t>
            </a:r>
          </a:p>
        </p:txBody>
      </p:sp>
      <p:sp>
        <p:nvSpPr>
          <p:cNvPr id="163" name="Rectangle 36"/>
          <p:cNvSpPr txBox="1"/>
          <p:nvPr/>
        </p:nvSpPr>
        <p:spPr>
          <a:xfrm>
            <a:off x="6829066" y="3284465"/>
            <a:ext cx="856693" cy="495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3200">
                <a:solidFill>
                  <a:srgbClr val="8E38B0"/>
                </a:solidFill>
                <a:latin typeface="Tenorite Bold"/>
                <a:ea typeface="Tenorite Bold"/>
                <a:cs typeface="Tenorite Bold"/>
                <a:sym typeface="Tenorite Bold"/>
              </a:defRPr>
            </a:lvl1pPr>
          </a:lstStyle>
          <a:p>
            <a:r>
              <a:rPr>
                <a:latin typeface="Tenorite" pitchFamily="2" charset="0"/>
              </a:rPr>
              <a:t>#1</a:t>
            </a:r>
          </a:p>
        </p:txBody>
      </p:sp>
      <p:pic>
        <p:nvPicPr>
          <p:cNvPr id="164" name="Picture 9" descr="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318617" y="4643583"/>
            <a:ext cx="361515" cy="446471"/>
          </a:xfrm>
          <a:prstGeom prst="rect">
            <a:avLst/>
          </a:prstGeom>
          <a:ln w="12700">
            <a:miter lim="400000"/>
          </a:ln>
        </p:spPr>
      </p:pic>
      <p:sp>
        <p:nvSpPr>
          <p:cNvPr id="170" name="Units of energy saved over the last ten years"/>
          <p:cNvSpPr txBox="1"/>
          <p:nvPr/>
        </p:nvSpPr>
        <p:spPr>
          <a:xfrm>
            <a:off x="3831185" y="5149365"/>
            <a:ext cx="1436424" cy="6047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nSpc>
                <a:spcPct val="110000"/>
              </a:lnSpc>
              <a:defRPr sz="1200"/>
            </a:lvl1pPr>
          </a:lstStyle>
          <a:p>
            <a:r>
              <a:rPr>
                <a:latin typeface="Tenorite" pitchFamily="2" charset="0"/>
              </a:rPr>
              <a:t>Microsoft Alliance Partner of the Year awards</a:t>
            </a:r>
            <a:endParaRPr sz="2500">
              <a:latin typeface="Tenorite" pitchFamily="2" charset="0"/>
            </a:endParaRPr>
          </a:p>
        </p:txBody>
      </p:sp>
      <p:sp>
        <p:nvSpPr>
          <p:cNvPr id="171" name="Units of energy saved over the last ten years"/>
          <p:cNvSpPr txBox="1"/>
          <p:nvPr/>
        </p:nvSpPr>
        <p:spPr>
          <a:xfrm>
            <a:off x="3822251" y="3809878"/>
            <a:ext cx="1436424" cy="8198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110000"/>
              </a:lnSpc>
              <a:defRPr sz="1200"/>
            </a:pPr>
            <a:r>
              <a:rPr>
                <a:latin typeface="Tenorite" pitchFamily="2" charset="0"/>
              </a:rPr>
              <a:t>Microsoft Gold Competencies</a:t>
            </a:r>
            <a:endParaRPr sz="2500">
              <a:latin typeface="Tenorite" pitchFamily="2" charset="0"/>
            </a:endParaRPr>
          </a:p>
          <a:p>
            <a:pPr>
              <a:lnSpc>
                <a:spcPct val="110000"/>
              </a:lnSpc>
              <a:defRPr sz="1200"/>
            </a:pPr>
            <a:endParaRPr sz="2500">
              <a:latin typeface="Tenorite" pitchFamily="2" charset="0"/>
            </a:endParaRPr>
          </a:p>
        </p:txBody>
      </p:sp>
      <p:sp>
        <p:nvSpPr>
          <p:cNvPr id="172" name="Units of energy saved over the last ten years"/>
          <p:cNvSpPr txBox="1"/>
          <p:nvPr/>
        </p:nvSpPr>
        <p:spPr>
          <a:xfrm>
            <a:off x="4895355" y="2414078"/>
            <a:ext cx="3492375" cy="8198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110000"/>
              </a:lnSpc>
              <a:defRPr sz="1200"/>
            </a:pPr>
            <a:r>
              <a:rPr>
                <a:latin typeface="Tenorite" pitchFamily="2" charset="0"/>
              </a:rPr>
              <a:t>Sitecore </a:t>
            </a:r>
            <a:r>
              <a:rPr>
                <a:solidFill>
                  <a:schemeClr val="tx1"/>
                </a:solidFill>
                <a:uFill>
                  <a:solidFill>
                    <a:srgbClr val="0563C1"/>
                  </a:solidFill>
                </a:uFill>
                <a:latin typeface="Tenorite" pitchFamily="2" charset="0"/>
              </a:rPr>
              <a:t>experience awards</a:t>
            </a:r>
            <a:r>
              <a:rPr>
                <a:solidFill>
                  <a:schemeClr val="tx1"/>
                </a:solidFill>
                <a:latin typeface="Tenorite" pitchFamily="2" charset="0"/>
              </a:rPr>
              <a:t>, </a:t>
            </a:r>
            <a:br>
              <a:rPr>
                <a:latin typeface="Tenorite" pitchFamily="2" charset="0"/>
              </a:rPr>
            </a:br>
            <a:r>
              <a:rPr>
                <a:latin typeface="Tenorite" pitchFamily="2" charset="0"/>
              </a:rPr>
              <a:t>in partnership with our clients, in the last five years</a:t>
            </a:r>
            <a:endParaRPr sz="2500">
              <a:latin typeface="Tenorite" pitchFamily="2" charset="0"/>
            </a:endParaRPr>
          </a:p>
          <a:p>
            <a:pPr>
              <a:lnSpc>
                <a:spcPct val="110000"/>
              </a:lnSpc>
              <a:defRPr sz="1200"/>
            </a:pPr>
            <a:endParaRPr sz="2500">
              <a:latin typeface="Tenorite" pitchFamily="2" charset="0"/>
            </a:endParaRPr>
          </a:p>
        </p:txBody>
      </p:sp>
      <p:sp>
        <p:nvSpPr>
          <p:cNvPr id="173" name="Units of energy saved over the last ten years"/>
          <p:cNvSpPr txBox="1"/>
          <p:nvPr/>
        </p:nvSpPr>
        <p:spPr>
          <a:xfrm>
            <a:off x="6319091" y="3799567"/>
            <a:ext cx="1972386" cy="4016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nSpc>
                <a:spcPct val="110000"/>
              </a:lnSpc>
              <a:defRPr sz="1200"/>
            </a:lvl1pPr>
          </a:lstStyle>
          <a:p>
            <a:r>
              <a:rPr>
                <a:latin typeface="Tenorite" pitchFamily="2" charset="0"/>
              </a:rPr>
              <a:t>Worldwide in Dynamics certifications</a:t>
            </a:r>
          </a:p>
        </p:txBody>
      </p:sp>
      <p:sp>
        <p:nvSpPr>
          <p:cNvPr id="174" name="Units of energy saved over the last ten years"/>
          <p:cNvSpPr txBox="1"/>
          <p:nvPr/>
        </p:nvSpPr>
        <p:spPr>
          <a:xfrm>
            <a:off x="6331696" y="5134262"/>
            <a:ext cx="2193538" cy="10229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110000"/>
              </a:lnSpc>
              <a:defRPr sz="1200"/>
            </a:pPr>
            <a:r>
              <a:rPr>
                <a:latin typeface="Tenorite" pitchFamily="2" charset="0"/>
              </a:rPr>
              <a:t>Wipro named Adobe’s 2023 Global Digital Experience Solution Partner of the Year</a:t>
            </a:r>
            <a:endParaRPr sz="2500">
              <a:latin typeface="Tenorite" pitchFamily="2" charset="0"/>
            </a:endParaRPr>
          </a:p>
          <a:p>
            <a:pPr>
              <a:lnSpc>
                <a:spcPct val="110000"/>
              </a:lnSpc>
              <a:defRPr sz="1200"/>
            </a:pPr>
            <a:endParaRPr sz="2500">
              <a:latin typeface="Tenorite" pitchFamily="2" charset="0"/>
            </a:endParaRPr>
          </a:p>
        </p:txBody>
      </p:sp>
      <p:sp>
        <p:nvSpPr>
          <p:cNvPr id="175" name="CuadroTexto 25"/>
          <p:cNvSpPr txBox="1"/>
          <p:nvPr/>
        </p:nvSpPr>
        <p:spPr>
          <a:xfrm>
            <a:off x="812303" y="2293018"/>
            <a:ext cx="1527667" cy="2866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indent="21829">
              <a:lnSpc>
                <a:spcPts val="1300"/>
              </a:lnSpc>
              <a:spcBef>
                <a:spcPts val="400"/>
              </a:spcBef>
              <a:defRPr>
                <a:latin typeface="Tenorite Bold"/>
                <a:ea typeface="Tenorite Bold"/>
                <a:cs typeface="Tenorite Bold"/>
                <a:sym typeface="Tenorite Bold"/>
              </a:defRPr>
            </a:lvl1pPr>
          </a:lstStyle>
          <a:p>
            <a:r>
              <a:rPr>
                <a:latin typeface="Tenorite" pitchFamily="2" charset="0"/>
              </a:rPr>
              <a:t>More than </a:t>
            </a:r>
          </a:p>
        </p:txBody>
      </p:sp>
      <p:sp>
        <p:nvSpPr>
          <p:cNvPr id="176" name="CuadroTexto 26"/>
          <p:cNvSpPr txBox="1"/>
          <p:nvPr/>
        </p:nvSpPr>
        <p:spPr>
          <a:xfrm>
            <a:off x="812303" y="3597617"/>
            <a:ext cx="2057057"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r>
              <a:rPr>
                <a:latin typeface="Tenorite" pitchFamily="2" charset="0"/>
              </a:rPr>
              <a:t>digital marketing clients in</a:t>
            </a:r>
          </a:p>
        </p:txBody>
      </p:sp>
      <p:sp>
        <p:nvSpPr>
          <p:cNvPr id="177" name="CuadroTexto 27"/>
          <p:cNvSpPr txBox="1"/>
          <p:nvPr/>
        </p:nvSpPr>
        <p:spPr>
          <a:xfrm>
            <a:off x="9328017" y="3023581"/>
            <a:ext cx="2057058"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spcBef>
                <a:spcPts val="600"/>
              </a:spcBef>
            </a:pPr>
            <a:r>
              <a:rPr>
                <a:latin typeface="Tenorite" pitchFamily="2" charset="0"/>
              </a:rPr>
              <a:t>analytics </a:t>
            </a:r>
            <a:br>
              <a:rPr>
                <a:latin typeface="Tenorite" pitchFamily="2" charset="0"/>
              </a:rPr>
            </a:br>
            <a:r>
              <a:rPr>
                <a:latin typeface="Tenorite" pitchFamily="2" charset="0"/>
              </a:rPr>
              <a:t>professionals and</a:t>
            </a:r>
          </a:p>
        </p:txBody>
      </p:sp>
      <p:pic>
        <p:nvPicPr>
          <p:cNvPr id="2" name="Picture 48">
            <a:extLst>
              <a:ext uri="{FF2B5EF4-FFF2-40B4-BE49-F238E27FC236}">
                <a16:creationId xmlns:a16="http://schemas.microsoft.com/office/drawing/2014/main" id="{A936A8EC-DD08-F5EB-B1EF-702EF6551E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6568" y="2419040"/>
            <a:ext cx="417039" cy="417039"/>
          </a:xfrm>
          <a:prstGeom prst="rect">
            <a:avLst/>
          </a:prstGeom>
        </p:spPr>
      </p:pic>
      <p:pic>
        <p:nvPicPr>
          <p:cNvPr id="3" name="Graphic 2">
            <a:extLst>
              <a:ext uri="{FF2B5EF4-FFF2-40B4-BE49-F238E27FC236}">
                <a16:creationId xmlns:a16="http://schemas.microsoft.com/office/drawing/2014/main" id="{167DB838-365E-399D-FAC2-F7AB653F5BB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08031" y="3386360"/>
            <a:ext cx="254110" cy="346513"/>
          </a:xfrm>
          <a:prstGeom prst="rect">
            <a:avLst/>
          </a:prstGeom>
        </p:spPr>
      </p:pic>
      <p:pic>
        <p:nvPicPr>
          <p:cNvPr id="4" name="Graphic 4">
            <a:extLst>
              <a:ext uri="{FF2B5EF4-FFF2-40B4-BE49-F238E27FC236}">
                <a16:creationId xmlns:a16="http://schemas.microsoft.com/office/drawing/2014/main" id="{EA4C86BD-BA3D-8FF1-DC7C-4D1D60DE8BD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317514" y="3372420"/>
            <a:ext cx="300311" cy="323412"/>
          </a:xfrm>
          <a:prstGeom prst="rect">
            <a:avLst/>
          </a:prstGeom>
        </p:spPr>
      </p:pic>
      <p:pic>
        <p:nvPicPr>
          <p:cNvPr id="5" name="Graphic 5">
            <a:extLst>
              <a:ext uri="{FF2B5EF4-FFF2-40B4-BE49-F238E27FC236}">
                <a16:creationId xmlns:a16="http://schemas.microsoft.com/office/drawing/2014/main" id="{8B55581D-E854-91EE-2F33-C15C64A0B78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07727" y="4677473"/>
            <a:ext cx="381164" cy="330342"/>
          </a:xfrm>
          <a:prstGeom prst="rect">
            <a:avLst/>
          </a:prstGeom>
        </p:spPr>
      </p:pic>
      <p:cxnSp>
        <p:nvCxnSpPr>
          <p:cNvPr id="10" name="Straight Connector 9">
            <a:extLst>
              <a:ext uri="{FF2B5EF4-FFF2-40B4-BE49-F238E27FC236}">
                <a16:creationId xmlns:a16="http://schemas.microsoft.com/office/drawing/2014/main" id="{DBAC0AB5-D707-525C-4EF9-3BCEE0BE61F4}"/>
              </a:ext>
            </a:extLst>
          </p:cNvPr>
          <p:cNvCxnSpPr/>
          <p:nvPr/>
        </p:nvCxnSpPr>
        <p:spPr>
          <a:xfrm>
            <a:off x="3212123" y="2293018"/>
            <a:ext cx="0" cy="3545074"/>
          </a:xfrm>
          <a:prstGeom prst="line">
            <a:avLst/>
          </a:prstGeom>
          <a:noFill/>
          <a:ln w="12700"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18C1977F-3C22-2C88-4E2F-068DB99B524C}"/>
              </a:ext>
            </a:extLst>
          </p:cNvPr>
          <p:cNvCxnSpPr/>
          <p:nvPr/>
        </p:nvCxnSpPr>
        <p:spPr>
          <a:xfrm>
            <a:off x="8815754" y="2293018"/>
            <a:ext cx="0" cy="3545074"/>
          </a:xfrm>
          <a:prstGeom prst="line">
            <a:avLst/>
          </a:prstGeom>
          <a:noFill/>
          <a:ln w="12700"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6CB44FB0-4856-2D19-130C-A197843F13CB}"/>
              </a:ext>
            </a:extLst>
          </p:cNvPr>
          <p:cNvSpPr txBox="1"/>
          <p:nvPr/>
        </p:nvSpPr>
        <p:spPr>
          <a:xfrm>
            <a:off x="1774829" y="2012567"/>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8" name="Slide Number Placeholder 1">
            <a:extLst>
              <a:ext uri="{FF2B5EF4-FFF2-40B4-BE49-F238E27FC236}">
                <a16:creationId xmlns:a16="http://schemas.microsoft.com/office/drawing/2014/main" id="{55E50B06-1E74-1284-BB01-642C355115FD}"/>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111</a:t>
            </a:fld>
            <a:endParaRPr lang="en-US" sz="700">
              <a:latin typeface="Tenorite" pitchFamily="2" charset="0"/>
            </a:endParaRPr>
          </a:p>
        </p:txBody>
      </p:sp>
      <p:sp>
        <p:nvSpPr>
          <p:cNvPr id="9" name="Slide Number Placeholder 8">
            <a:extLst>
              <a:ext uri="{FF2B5EF4-FFF2-40B4-BE49-F238E27FC236}">
                <a16:creationId xmlns:a16="http://schemas.microsoft.com/office/drawing/2014/main" id="{F56DF704-2804-BAE1-0D24-55C2695C2538}"/>
              </a:ext>
            </a:extLst>
          </p:cNvPr>
          <p:cNvSpPr>
            <a:spLocks noGrp="1"/>
          </p:cNvSpPr>
          <p:nvPr>
            <p:ph type="sldNum" sz="quarter" idx="2"/>
          </p:nvPr>
        </p:nvSpPr>
        <p:spPr/>
        <p:txBody>
          <a:bodyPr/>
          <a:lstStyle/>
          <a:p>
            <a:fld id="{86CB4B4D-7CA3-9044-876B-883B54F8677D}" type="slidenum">
              <a:rPr lang="en-US" noProof="0" smtClean="0"/>
              <a:pPr/>
              <a:t>111</a:t>
            </a:fld>
            <a:endParaRPr lang="en-US" noProof="0"/>
          </a:p>
        </p:txBody>
      </p:sp>
    </p:spTree>
    <p:extLst>
      <p:ext uri="{BB962C8B-B14F-4D97-AF65-F5344CB8AC3E}">
        <p14:creationId xmlns:p14="http://schemas.microsoft.com/office/powerpoint/2010/main" val="2786236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C79FB5-DA3F-43F1-AE94-B1A8708D3A58}"/>
              </a:ext>
            </a:extLst>
          </p:cNvPr>
          <p:cNvSpPr>
            <a:spLocks noGrp="1"/>
          </p:cNvSpPr>
          <p:nvPr>
            <p:ph type="sldNum" sz="quarter" idx="4"/>
          </p:nvPr>
        </p:nvSpPr>
        <p:spPr/>
        <p:txBody>
          <a:bodyPr/>
          <a:lstStyle/>
          <a:p>
            <a:fld id="{86CB4B4D-7CA3-9044-876B-883B54F8677D}" type="slidenum">
              <a:rPr lang="en-US" noProof="0" smtClean="0"/>
              <a:pPr/>
              <a:t>12</a:t>
            </a:fld>
            <a:endParaRPr lang="en-US" noProof="0"/>
          </a:p>
        </p:txBody>
      </p:sp>
    </p:spTree>
    <p:extLst>
      <p:ext uri="{BB962C8B-B14F-4D97-AF65-F5344CB8AC3E}">
        <p14:creationId xmlns:p14="http://schemas.microsoft.com/office/powerpoint/2010/main" val="1106401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B9-7DF7-84FD-DA84-345072F649E9}"/>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F26D27C-35FC-B6DA-BDDF-0A8FEAEB02F8}"/>
              </a:ext>
            </a:extLst>
          </p:cNvPr>
          <p:cNvSpPr>
            <a:spLocks noGrp="1"/>
          </p:cNvSpPr>
          <p:nvPr>
            <p:ph type="sldNum" sz="quarter" idx="4"/>
          </p:nvPr>
        </p:nvSpPr>
        <p:spPr/>
        <p:txBody>
          <a:bodyPr/>
          <a:lstStyle/>
          <a:p>
            <a:fld id="{86CB4B4D-7CA3-9044-876B-883B54F8677D}" type="slidenum">
              <a:rPr lang="en-US" noProof="0" smtClean="0"/>
              <a:pPr/>
              <a:t>13</a:t>
            </a:fld>
            <a:endParaRPr lang="en-US" noProof="0"/>
          </a:p>
        </p:txBody>
      </p:sp>
    </p:spTree>
    <p:extLst>
      <p:ext uri="{BB962C8B-B14F-4D97-AF65-F5344CB8AC3E}">
        <p14:creationId xmlns:p14="http://schemas.microsoft.com/office/powerpoint/2010/main" val="1333172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F6C9D-5E5E-D10E-F338-7E6254D38ED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AC232B8-8275-55F3-BEBA-D020A2D4D26C}"/>
              </a:ext>
            </a:extLst>
          </p:cNvPr>
          <p:cNvSpPr>
            <a:spLocks noGrp="1"/>
          </p:cNvSpPr>
          <p:nvPr>
            <p:ph type="body" idx="28"/>
          </p:nvPr>
        </p:nvSpPr>
        <p:spPr/>
        <p:txBody>
          <a:bodyPr/>
          <a:lstStyle/>
          <a:p>
            <a:endParaRPr lang="en-US"/>
          </a:p>
        </p:txBody>
      </p:sp>
      <p:sp>
        <p:nvSpPr>
          <p:cNvPr id="4" name="Slide Number Placeholder 3">
            <a:extLst>
              <a:ext uri="{FF2B5EF4-FFF2-40B4-BE49-F238E27FC236}">
                <a16:creationId xmlns:a16="http://schemas.microsoft.com/office/drawing/2014/main" id="{C95E965F-2694-B0CB-896A-7FDAF6C7F26B}"/>
              </a:ext>
            </a:extLst>
          </p:cNvPr>
          <p:cNvSpPr>
            <a:spLocks noGrp="1"/>
          </p:cNvSpPr>
          <p:nvPr>
            <p:ph type="sldNum" sz="quarter" idx="4"/>
          </p:nvPr>
        </p:nvSpPr>
        <p:spPr/>
        <p:txBody>
          <a:bodyPr/>
          <a:lstStyle/>
          <a:p>
            <a:fld id="{86CB4B4D-7CA3-9044-876B-883B54F8677D}" type="slidenum">
              <a:rPr lang="en-US" noProof="0" smtClean="0"/>
              <a:pPr/>
              <a:t>14</a:t>
            </a:fld>
            <a:endParaRPr lang="en-US" noProof="0"/>
          </a:p>
        </p:txBody>
      </p:sp>
    </p:spTree>
    <p:extLst>
      <p:ext uri="{BB962C8B-B14F-4D97-AF65-F5344CB8AC3E}">
        <p14:creationId xmlns:p14="http://schemas.microsoft.com/office/powerpoint/2010/main" val="3243386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559B-D9F6-2723-8ABC-AD3EC8A83A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15BF94-7468-49D6-4553-D22E55E1B1D9}"/>
              </a:ext>
            </a:extLst>
          </p:cNvPr>
          <p:cNvSpPr>
            <a:spLocks noGrp="1"/>
          </p:cNvSpPr>
          <p:nvPr>
            <p:ph sz="half" idx="10"/>
          </p:nvPr>
        </p:nvSpPr>
        <p:spPr/>
        <p:txBody>
          <a:bodyPr/>
          <a:lstStyle/>
          <a:p>
            <a:endParaRPr lang="en-US"/>
          </a:p>
        </p:txBody>
      </p:sp>
      <p:sp>
        <p:nvSpPr>
          <p:cNvPr id="4" name="Content Placeholder 3">
            <a:extLst>
              <a:ext uri="{FF2B5EF4-FFF2-40B4-BE49-F238E27FC236}">
                <a16:creationId xmlns:a16="http://schemas.microsoft.com/office/drawing/2014/main" id="{128E1017-D5D2-E6E1-AFB4-55424E624096}"/>
              </a:ext>
            </a:extLst>
          </p:cNvPr>
          <p:cNvSpPr>
            <a:spLocks noGrp="1"/>
          </p:cNvSpPr>
          <p:nvPr>
            <p:ph sz="quarter" idx="11"/>
          </p:nvPr>
        </p:nvSpPr>
        <p:spPr/>
        <p:txBody>
          <a:bodyPr/>
          <a:lstStyle/>
          <a:p>
            <a:endParaRPr lang="en-US"/>
          </a:p>
        </p:txBody>
      </p:sp>
      <p:sp>
        <p:nvSpPr>
          <p:cNvPr id="5" name="Slide Number Placeholder 4">
            <a:extLst>
              <a:ext uri="{FF2B5EF4-FFF2-40B4-BE49-F238E27FC236}">
                <a16:creationId xmlns:a16="http://schemas.microsoft.com/office/drawing/2014/main" id="{C0EA3A2E-7EEA-58AC-4007-E0DFB4D235DC}"/>
              </a:ext>
            </a:extLst>
          </p:cNvPr>
          <p:cNvSpPr>
            <a:spLocks noGrp="1"/>
          </p:cNvSpPr>
          <p:nvPr>
            <p:ph type="sldNum" sz="quarter" idx="4"/>
          </p:nvPr>
        </p:nvSpPr>
        <p:spPr/>
        <p:txBody>
          <a:bodyPr/>
          <a:lstStyle/>
          <a:p>
            <a:fld id="{86CB4B4D-7CA3-9044-876B-883B54F8677D}" type="slidenum">
              <a:rPr lang="en-US" noProof="0" smtClean="0"/>
              <a:pPr/>
              <a:t>15</a:t>
            </a:fld>
            <a:endParaRPr lang="en-US" noProof="0"/>
          </a:p>
        </p:txBody>
      </p:sp>
    </p:spTree>
    <p:extLst>
      <p:ext uri="{BB962C8B-B14F-4D97-AF65-F5344CB8AC3E}">
        <p14:creationId xmlns:p14="http://schemas.microsoft.com/office/powerpoint/2010/main" val="1639057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6F2DE9-3C61-10BC-F172-070905726809}"/>
              </a:ext>
            </a:extLst>
          </p:cNvPr>
          <p:cNvSpPr>
            <a:spLocks noGrp="1"/>
          </p:cNvSpPr>
          <p:nvPr>
            <p:ph type="title"/>
          </p:nvPr>
        </p:nvSpPr>
        <p:spPr/>
        <p:txBody>
          <a:bodyPr/>
          <a:lstStyle/>
          <a:p>
            <a:r>
              <a:rPr lang="en-US"/>
              <a:t>Insert Title here</a:t>
            </a:r>
          </a:p>
        </p:txBody>
      </p:sp>
      <p:sp>
        <p:nvSpPr>
          <p:cNvPr id="5" name="Text Placeholder 4">
            <a:extLst>
              <a:ext uri="{FF2B5EF4-FFF2-40B4-BE49-F238E27FC236}">
                <a16:creationId xmlns:a16="http://schemas.microsoft.com/office/drawing/2014/main" id="{A1A6AE90-717A-BBC8-EDF6-A205171E8512}"/>
              </a:ext>
            </a:extLst>
          </p:cNvPr>
          <p:cNvSpPr>
            <a:spLocks noGrp="1"/>
          </p:cNvSpPr>
          <p:nvPr>
            <p:ph type="body" idx="32"/>
          </p:nvPr>
        </p:nvSpPr>
        <p:spPr/>
        <p:txBody>
          <a:bodyPr/>
          <a:lstStyle/>
          <a:p>
            <a:endParaRPr lang="en-US"/>
          </a:p>
        </p:txBody>
      </p:sp>
      <p:sp>
        <p:nvSpPr>
          <p:cNvPr id="7" name="Text Placeholder 6">
            <a:extLst>
              <a:ext uri="{FF2B5EF4-FFF2-40B4-BE49-F238E27FC236}">
                <a16:creationId xmlns:a16="http://schemas.microsoft.com/office/drawing/2014/main" id="{2854E682-8C41-015B-138D-A1FFBBA65E5B}"/>
              </a:ext>
            </a:extLst>
          </p:cNvPr>
          <p:cNvSpPr>
            <a:spLocks noGrp="1"/>
          </p:cNvSpPr>
          <p:nvPr>
            <p:ph type="body" idx="52"/>
          </p:nvPr>
        </p:nvSpPr>
        <p:spPr/>
        <p:txBody>
          <a:bodyPr/>
          <a:lstStyle/>
          <a:p>
            <a:endParaRPr lang="en-US"/>
          </a:p>
        </p:txBody>
      </p:sp>
      <p:sp>
        <p:nvSpPr>
          <p:cNvPr id="8" name="Text Placeholder 7">
            <a:extLst>
              <a:ext uri="{FF2B5EF4-FFF2-40B4-BE49-F238E27FC236}">
                <a16:creationId xmlns:a16="http://schemas.microsoft.com/office/drawing/2014/main" id="{BADB1996-551E-B482-F605-1631C6E942EB}"/>
              </a:ext>
            </a:extLst>
          </p:cNvPr>
          <p:cNvSpPr>
            <a:spLocks noGrp="1"/>
          </p:cNvSpPr>
          <p:nvPr>
            <p:ph type="body" idx="53"/>
          </p:nvPr>
        </p:nvSpPr>
        <p:spPr/>
        <p:txBody>
          <a:bodyPr/>
          <a:lstStyle/>
          <a:p>
            <a:endParaRPr lang="en-US"/>
          </a:p>
        </p:txBody>
      </p:sp>
      <p:sp>
        <p:nvSpPr>
          <p:cNvPr id="9" name="Text Placeholder 8">
            <a:extLst>
              <a:ext uri="{FF2B5EF4-FFF2-40B4-BE49-F238E27FC236}">
                <a16:creationId xmlns:a16="http://schemas.microsoft.com/office/drawing/2014/main" id="{D057ABEF-DE65-B016-3FD7-24ACCBED379F}"/>
              </a:ext>
            </a:extLst>
          </p:cNvPr>
          <p:cNvSpPr>
            <a:spLocks noGrp="1"/>
          </p:cNvSpPr>
          <p:nvPr>
            <p:ph type="body" idx="54"/>
          </p:nvPr>
        </p:nvSpPr>
        <p:spPr/>
        <p:txBody>
          <a:bodyPr/>
          <a:lstStyle/>
          <a:p>
            <a:endParaRPr lang="en-US"/>
          </a:p>
        </p:txBody>
      </p:sp>
      <p:sp>
        <p:nvSpPr>
          <p:cNvPr id="11" name="Text Placeholder 10">
            <a:extLst>
              <a:ext uri="{FF2B5EF4-FFF2-40B4-BE49-F238E27FC236}">
                <a16:creationId xmlns:a16="http://schemas.microsoft.com/office/drawing/2014/main" id="{29AE50D6-016E-8855-1024-44BB5A17A9E2}"/>
              </a:ext>
            </a:extLst>
          </p:cNvPr>
          <p:cNvSpPr>
            <a:spLocks noGrp="1"/>
          </p:cNvSpPr>
          <p:nvPr>
            <p:ph type="body" idx="62"/>
          </p:nvPr>
        </p:nvSpPr>
        <p:spPr/>
        <p:txBody>
          <a:bodyPr/>
          <a:lstStyle/>
          <a:p>
            <a:endParaRPr lang="en-US"/>
          </a:p>
        </p:txBody>
      </p:sp>
      <p:sp>
        <p:nvSpPr>
          <p:cNvPr id="12" name="Text Placeholder 11">
            <a:extLst>
              <a:ext uri="{FF2B5EF4-FFF2-40B4-BE49-F238E27FC236}">
                <a16:creationId xmlns:a16="http://schemas.microsoft.com/office/drawing/2014/main" id="{A0FEDDAE-C7FA-4910-38F4-946E2EE27296}"/>
              </a:ext>
            </a:extLst>
          </p:cNvPr>
          <p:cNvSpPr>
            <a:spLocks noGrp="1"/>
          </p:cNvSpPr>
          <p:nvPr>
            <p:ph type="body" idx="63"/>
          </p:nvPr>
        </p:nvSpPr>
        <p:spPr/>
        <p:txBody>
          <a:bodyPr/>
          <a:lstStyle/>
          <a:p>
            <a:endParaRPr lang="en-US"/>
          </a:p>
        </p:txBody>
      </p:sp>
      <p:sp>
        <p:nvSpPr>
          <p:cNvPr id="13" name="Text Placeholder 12">
            <a:extLst>
              <a:ext uri="{FF2B5EF4-FFF2-40B4-BE49-F238E27FC236}">
                <a16:creationId xmlns:a16="http://schemas.microsoft.com/office/drawing/2014/main" id="{1C270A1D-A1D1-2D03-3F1C-BC87711DB075}"/>
              </a:ext>
            </a:extLst>
          </p:cNvPr>
          <p:cNvSpPr>
            <a:spLocks noGrp="1"/>
          </p:cNvSpPr>
          <p:nvPr>
            <p:ph type="body" idx="64"/>
          </p:nvPr>
        </p:nvSpPr>
        <p:spPr/>
        <p:txBody>
          <a:bodyPr/>
          <a:lstStyle/>
          <a:p>
            <a:endParaRPr lang="en-US"/>
          </a:p>
        </p:txBody>
      </p:sp>
      <p:sp>
        <p:nvSpPr>
          <p:cNvPr id="14" name="Text Placeholder 13">
            <a:extLst>
              <a:ext uri="{FF2B5EF4-FFF2-40B4-BE49-F238E27FC236}">
                <a16:creationId xmlns:a16="http://schemas.microsoft.com/office/drawing/2014/main" id="{C60D6A57-91C1-AC21-D04C-7F0ED6BFD9D1}"/>
              </a:ext>
            </a:extLst>
          </p:cNvPr>
          <p:cNvSpPr>
            <a:spLocks noGrp="1"/>
          </p:cNvSpPr>
          <p:nvPr>
            <p:ph type="body" idx="68"/>
          </p:nvPr>
        </p:nvSpPr>
        <p:spPr/>
        <p:txBody>
          <a:bodyPr/>
          <a:lstStyle/>
          <a:p>
            <a:endParaRPr lang="en-US"/>
          </a:p>
        </p:txBody>
      </p:sp>
      <p:sp>
        <p:nvSpPr>
          <p:cNvPr id="10" name="Text Placeholder 9">
            <a:extLst>
              <a:ext uri="{FF2B5EF4-FFF2-40B4-BE49-F238E27FC236}">
                <a16:creationId xmlns:a16="http://schemas.microsoft.com/office/drawing/2014/main" id="{5C18D6BF-08D6-B72E-9AAA-37EBE8E2BAC4}"/>
              </a:ext>
            </a:extLst>
          </p:cNvPr>
          <p:cNvSpPr>
            <a:spLocks noGrp="1"/>
          </p:cNvSpPr>
          <p:nvPr>
            <p:ph type="body" idx="58"/>
          </p:nvPr>
        </p:nvSpPr>
        <p:spPr/>
        <p:txBody>
          <a:bodyPr/>
          <a:lstStyle/>
          <a:p>
            <a:endParaRPr lang="en-US"/>
          </a:p>
        </p:txBody>
      </p:sp>
      <p:sp>
        <p:nvSpPr>
          <p:cNvPr id="15" name="Text Placeholder 14">
            <a:extLst>
              <a:ext uri="{FF2B5EF4-FFF2-40B4-BE49-F238E27FC236}">
                <a16:creationId xmlns:a16="http://schemas.microsoft.com/office/drawing/2014/main" id="{C1978B3F-1679-5101-4971-B319C6725BAB}"/>
              </a:ext>
            </a:extLst>
          </p:cNvPr>
          <p:cNvSpPr>
            <a:spLocks noGrp="1"/>
          </p:cNvSpPr>
          <p:nvPr>
            <p:ph type="body" idx="69"/>
          </p:nvPr>
        </p:nvSpPr>
        <p:spPr/>
        <p:txBody>
          <a:bodyPr/>
          <a:lstStyle/>
          <a:p>
            <a:endParaRPr lang="en-US"/>
          </a:p>
        </p:txBody>
      </p:sp>
      <p:sp>
        <p:nvSpPr>
          <p:cNvPr id="16" name="Text Placeholder 15">
            <a:extLst>
              <a:ext uri="{FF2B5EF4-FFF2-40B4-BE49-F238E27FC236}">
                <a16:creationId xmlns:a16="http://schemas.microsoft.com/office/drawing/2014/main" id="{7F580884-F4BD-0E52-62F2-F8574B4AF82E}"/>
              </a:ext>
            </a:extLst>
          </p:cNvPr>
          <p:cNvSpPr>
            <a:spLocks noGrp="1"/>
          </p:cNvSpPr>
          <p:nvPr>
            <p:ph type="body" idx="70"/>
          </p:nvPr>
        </p:nvSpPr>
        <p:spPr/>
        <p:txBody>
          <a:bodyPr/>
          <a:lstStyle/>
          <a:p>
            <a:endParaRPr lang="en-US"/>
          </a:p>
        </p:txBody>
      </p:sp>
      <p:sp>
        <p:nvSpPr>
          <p:cNvPr id="17" name="Text Placeholder 16">
            <a:extLst>
              <a:ext uri="{FF2B5EF4-FFF2-40B4-BE49-F238E27FC236}">
                <a16:creationId xmlns:a16="http://schemas.microsoft.com/office/drawing/2014/main" id="{F5D8E55D-8B7B-8479-943F-315E7FD69136}"/>
              </a:ext>
            </a:extLst>
          </p:cNvPr>
          <p:cNvSpPr>
            <a:spLocks noGrp="1"/>
          </p:cNvSpPr>
          <p:nvPr>
            <p:ph type="body" idx="71"/>
          </p:nvPr>
        </p:nvSpPr>
        <p:spPr/>
        <p:txBody>
          <a:bodyPr/>
          <a:lstStyle/>
          <a:p>
            <a:endParaRPr lang="en-US"/>
          </a:p>
        </p:txBody>
      </p:sp>
      <p:sp>
        <p:nvSpPr>
          <p:cNvPr id="18" name="Text Placeholder 17">
            <a:extLst>
              <a:ext uri="{FF2B5EF4-FFF2-40B4-BE49-F238E27FC236}">
                <a16:creationId xmlns:a16="http://schemas.microsoft.com/office/drawing/2014/main" id="{E2A71820-E9FD-B0D5-F8C3-56CE8C204CAA}"/>
              </a:ext>
            </a:extLst>
          </p:cNvPr>
          <p:cNvSpPr>
            <a:spLocks noGrp="1"/>
          </p:cNvSpPr>
          <p:nvPr>
            <p:ph type="body" idx="72"/>
          </p:nvPr>
        </p:nvSpPr>
        <p:spPr/>
        <p:txBody>
          <a:bodyPr/>
          <a:lstStyle/>
          <a:p>
            <a:endParaRPr lang="en-US"/>
          </a:p>
        </p:txBody>
      </p:sp>
      <p:sp>
        <p:nvSpPr>
          <p:cNvPr id="19" name="Text Placeholder 18">
            <a:extLst>
              <a:ext uri="{FF2B5EF4-FFF2-40B4-BE49-F238E27FC236}">
                <a16:creationId xmlns:a16="http://schemas.microsoft.com/office/drawing/2014/main" id="{86DBDF95-D442-15DA-31D8-00D4038C25B9}"/>
              </a:ext>
            </a:extLst>
          </p:cNvPr>
          <p:cNvSpPr>
            <a:spLocks noGrp="1"/>
          </p:cNvSpPr>
          <p:nvPr>
            <p:ph type="body" idx="73"/>
          </p:nvPr>
        </p:nvSpPr>
        <p:spPr/>
        <p:txBody>
          <a:bodyPr/>
          <a:lstStyle/>
          <a:p>
            <a:endParaRPr lang="en-US"/>
          </a:p>
        </p:txBody>
      </p:sp>
      <p:sp>
        <p:nvSpPr>
          <p:cNvPr id="20" name="Text Placeholder 19">
            <a:extLst>
              <a:ext uri="{FF2B5EF4-FFF2-40B4-BE49-F238E27FC236}">
                <a16:creationId xmlns:a16="http://schemas.microsoft.com/office/drawing/2014/main" id="{498AC807-9E4E-3407-4024-0C1C68389585}"/>
              </a:ext>
            </a:extLst>
          </p:cNvPr>
          <p:cNvSpPr>
            <a:spLocks noGrp="1"/>
          </p:cNvSpPr>
          <p:nvPr>
            <p:ph type="body" idx="74"/>
          </p:nvPr>
        </p:nvSpPr>
        <p:spPr/>
        <p:txBody>
          <a:bodyPr/>
          <a:lstStyle/>
          <a:p>
            <a:endParaRPr lang="en-US"/>
          </a:p>
        </p:txBody>
      </p:sp>
      <p:sp>
        <p:nvSpPr>
          <p:cNvPr id="21" name="Text Placeholder 20">
            <a:extLst>
              <a:ext uri="{FF2B5EF4-FFF2-40B4-BE49-F238E27FC236}">
                <a16:creationId xmlns:a16="http://schemas.microsoft.com/office/drawing/2014/main" id="{D11C1668-14DB-9ED3-539D-71B2260F2788}"/>
              </a:ext>
            </a:extLst>
          </p:cNvPr>
          <p:cNvSpPr>
            <a:spLocks noGrp="1"/>
          </p:cNvSpPr>
          <p:nvPr>
            <p:ph type="body" idx="75"/>
          </p:nvPr>
        </p:nvSpPr>
        <p:spPr/>
        <p:txBody>
          <a:bodyPr/>
          <a:lstStyle/>
          <a:p>
            <a:endParaRPr lang="en-US"/>
          </a:p>
        </p:txBody>
      </p:sp>
      <p:sp>
        <p:nvSpPr>
          <p:cNvPr id="3" name="Text Placeholder 2">
            <a:extLst>
              <a:ext uri="{FF2B5EF4-FFF2-40B4-BE49-F238E27FC236}">
                <a16:creationId xmlns:a16="http://schemas.microsoft.com/office/drawing/2014/main" id="{4FFDC063-55D6-8C9E-4A01-83EF6BADC259}"/>
              </a:ext>
            </a:extLst>
          </p:cNvPr>
          <p:cNvSpPr>
            <a:spLocks noGrp="1"/>
          </p:cNvSpPr>
          <p:nvPr>
            <p:ph type="body" idx="51"/>
          </p:nvPr>
        </p:nvSpPr>
        <p:spPr/>
        <p:txBody>
          <a:bodyPr/>
          <a:lstStyle/>
          <a:p>
            <a:endParaRPr lang="en-US"/>
          </a:p>
        </p:txBody>
      </p:sp>
    </p:spTree>
    <p:extLst>
      <p:ext uri="{BB962C8B-B14F-4D97-AF65-F5344CB8AC3E}">
        <p14:creationId xmlns:p14="http://schemas.microsoft.com/office/powerpoint/2010/main" val="1381932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3CAF4F-9B27-B1A4-7BF3-D97B245D71D2}"/>
              </a:ext>
            </a:extLst>
          </p:cNvPr>
          <p:cNvSpPr>
            <a:spLocks noGrp="1"/>
          </p:cNvSpPr>
          <p:nvPr>
            <p:ph type="body" idx="51"/>
          </p:nvPr>
        </p:nvSpPr>
        <p:spPr>
          <a:xfrm rot="16200000">
            <a:off x="-281056" y="876705"/>
            <a:ext cx="2085771" cy="332361"/>
          </a:xfrm>
        </p:spPr>
        <p:txBody>
          <a:bodyPr/>
          <a:lstStyle/>
          <a:p>
            <a:endParaRPr lang="en-US"/>
          </a:p>
        </p:txBody>
      </p:sp>
      <p:sp>
        <p:nvSpPr>
          <p:cNvPr id="3" name="Title 2">
            <a:extLst>
              <a:ext uri="{FF2B5EF4-FFF2-40B4-BE49-F238E27FC236}">
                <a16:creationId xmlns:a16="http://schemas.microsoft.com/office/drawing/2014/main" id="{58A21FD1-1CEB-B6F9-AB6F-E75B53391524}"/>
              </a:ext>
            </a:extLst>
          </p:cNvPr>
          <p:cNvSpPr>
            <a:spLocks noGrp="1"/>
          </p:cNvSpPr>
          <p:nvPr>
            <p:ph type="title"/>
          </p:nvPr>
        </p:nvSpPr>
        <p:spPr/>
        <p:txBody>
          <a:bodyPr/>
          <a:lstStyle/>
          <a:p>
            <a:r>
              <a:rPr lang="en-US"/>
              <a:t>Insert Title here</a:t>
            </a:r>
          </a:p>
        </p:txBody>
      </p:sp>
      <p:sp>
        <p:nvSpPr>
          <p:cNvPr id="4" name="Text Placeholder 3">
            <a:extLst>
              <a:ext uri="{FF2B5EF4-FFF2-40B4-BE49-F238E27FC236}">
                <a16:creationId xmlns:a16="http://schemas.microsoft.com/office/drawing/2014/main" id="{C0A6C574-36A6-F6E4-AA0B-8047B97F039F}"/>
              </a:ext>
            </a:extLst>
          </p:cNvPr>
          <p:cNvSpPr>
            <a:spLocks noGrp="1"/>
          </p:cNvSpPr>
          <p:nvPr>
            <p:ph type="body" idx="32"/>
          </p:nvPr>
        </p:nvSpPr>
        <p:spPr/>
        <p:txBody>
          <a:bodyPr/>
          <a:lstStyle/>
          <a:p>
            <a:endParaRPr lang="en-US"/>
          </a:p>
        </p:txBody>
      </p:sp>
      <p:sp>
        <p:nvSpPr>
          <p:cNvPr id="5" name="Text Placeholder 4">
            <a:extLst>
              <a:ext uri="{FF2B5EF4-FFF2-40B4-BE49-F238E27FC236}">
                <a16:creationId xmlns:a16="http://schemas.microsoft.com/office/drawing/2014/main" id="{7286EC6D-4D4E-F034-22B3-07379CF2F775}"/>
              </a:ext>
            </a:extLst>
          </p:cNvPr>
          <p:cNvSpPr>
            <a:spLocks noGrp="1"/>
          </p:cNvSpPr>
          <p:nvPr>
            <p:ph type="body" idx="52"/>
          </p:nvPr>
        </p:nvSpPr>
        <p:spPr/>
        <p:txBody>
          <a:bodyPr/>
          <a:lstStyle/>
          <a:p>
            <a:endParaRPr lang="en-US"/>
          </a:p>
        </p:txBody>
      </p:sp>
      <p:sp>
        <p:nvSpPr>
          <p:cNvPr id="6" name="Text Placeholder 5">
            <a:extLst>
              <a:ext uri="{FF2B5EF4-FFF2-40B4-BE49-F238E27FC236}">
                <a16:creationId xmlns:a16="http://schemas.microsoft.com/office/drawing/2014/main" id="{31B1FDCB-CC46-95B2-3BE4-E9078B7C7BB8}"/>
              </a:ext>
            </a:extLst>
          </p:cNvPr>
          <p:cNvSpPr>
            <a:spLocks noGrp="1"/>
          </p:cNvSpPr>
          <p:nvPr>
            <p:ph type="body" idx="53"/>
          </p:nvPr>
        </p:nvSpPr>
        <p:spPr/>
        <p:txBody>
          <a:bodyPr/>
          <a:lstStyle/>
          <a:p>
            <a:endParaRPr lang="en-US"/>
          </a:p>
        </p:txBody>
      </p:sp>
      <p:sp>
        <p:nvSpPr>
          <p:cNvPr id="7" name="Text Placeholder 6">
            <a:extLst>
              <a:ext uri="{FF2B5EF4-FFF2-40B4-BE49-F238E27FC236}">
                <a16:creationId xmlns:a16="http://schemas.microsoft.com/office/drawing/2014/main" id="{CF1CA6D5-0C8D-807A-ED0A-CE094A8E1844}"/>
              </a:ext>
            </a:extLst>
          </p:cNvPr>
          <p:cNvSpPr>
            <a:spLocks noGrp="1"/>
          </p:cNvSpPr>
          <p:nvPr>
            <p:ph type="body" idx="54"/>
          </p:nvPr>
        </p:nvSpPr>
        <p:spPr/>
        <p:txBody>
          <a:bodyPr/>
          <a:lstStyle/>
          <a:p>
            <a:endParaRPr lang="en-US"/>
          </a:p>
        </p:txBody>
      </p:sp>
      <p:sp>
        <p:nvSpPr>
          <p:cNvPr id="8" name="Text Placeholder 7">
            <a:extLst>
              <a:ext uri="{FF2B5EF4-FFF2-40B4-BE49-F238E27FC236}">
                <a16:creationId xmlns:a16="http://schemas.microsoft.com/office/drawing/2014/main" id="{91007BA6-F0F0-91EF-E27B-89D55F450E66}"/>
              </a:ext>
            </a:extLst>
          </p:cNvPr>
          <p:cNvSpPr>
            <a:spLocks noGrp="1"/>
          </p:cNvSpPr>
          <p:nvPr>
            <p:ph type="body" idx="62"/>
          </p:nvPr>
        </p:nvSpPr>
        <p:spPr/>
        <p:txBody>
          <a:bodyPr/>
          <a:lstStyle/>
          <a:p>
            <a:endParaRPr lang="en-US"/>
          </a:p>
        </p:txBody>
      </p:sp>
      <p:sp>
        <p:nvSpPr>
          <p:cNvPr id="9" name="Text Placeholder 8">
            <a:extLst>
              <a:ext uri="{FF2B5EF4-FFF2-40B4-BE49-F238E27FC236}">
                <a16:creationId xmlns:a16="http://schemas.microsoft.com/office/drawing/2014/main" id="{AA33E118-DD43-B24F-7C17-26030B98FDE0}"/>
              </a:ext>
            </a:extLst>
          </p:cNvPr>
          <p:cNvSpPr>
            <a:spLocks noGrp="1"/>
          </p:cNvSpPr>
          <p:nvPr>
            <p:ph type="body" idx="63"/>
          </p:nvPr>
        </p:nvSpPr>
        <p:spPr/>
        <p:txBody>
          <a:bodyPr/>
          <a:lstStyle/>
          <a:p>
            <a:endParaRPr lang="en-US"/>
          </a:p>
        </p:txBody>
      </p:sp>
      <p:sp>
        <p:nvSpPr>
          <p:cNvPr id="10" name="Text Placeholder 9">
            <a:extLst>
              <a:ext uri="{FF2B5EF4-FFF2-40B4-BE49-F238E27FC236}">
                <a16:creationId xmlns:a16="http://schemas.microsoft.com/office/drawing/2014/main" id="{601D3B40-7C03-8963-AE91-53BDBA103052}"/>
              </a:ext>
            </a:extLst>
          </p:cNvPr>
          <p:cNvSpPr>
            <a:spLocks noGrp="1"/>
          </p:cNvSpPr>
          <p:nvPr>
            <p:ph type="body" idx="64"/>
          </p:nvPr>
        </p:nvSpPr>
        <p:spPr/>
        <p:txBody>
          <a:bodyPr/>
          <a:lstStyle/>
          <a:p>
            <a:endParaRPr lang="en-US"/>
          </a:p>
        </p:txBody>
      </p:sp>
      <p:sp>
        <p:nvSpPr>
          <p:cNvPr id="11" name="Text Placeholder 10">
            <a:extLst>
              <a:ext uri="{FF2B5EF4-FFF2-40B4-BE49-F238E27FC236}">
                <a16:creationId xmlns:a16="http://schemas.microsoft.com/office/drawing/2014/main" id="{91844287-7E7A-005E-971D-24808BA6B729}"/>
              </a:ext>
            </a:extLst>
          </p:cNvPr>
          <p:cNvSpPr>
            <a:spLocks noGrp="1"/>
          </p:cNvSpPr>
          <p:nvPr>
            <p:ph type="body" idx="68"/>
          </p:nvPr>
        </p:nvSpPr>
        <p:spPr/>
        <p:txBody>
          <a:bodyPr/>
          <a:lstStyle/>
          <a:p>
            <a:endParaRPr lang="en-US"/>
          </a:p>
        </p:txBody>
      </p:sp>
    </p:spTree>
    <p:extLst>
      <p:ext uri="{BB962C8B-B14F-4D97-AF65-F5344CB8AC3E}">
        <p14:creationId xmlns:p14="http://schemas.microsoft.com/office/powerpoint/2010/main" val="3065281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05FEC2-962D-3125-BCE1-AD8BB8D75931}"/>
              </a:ext>
            </a:extLst>
          </p:cNvPr>
          <p:cNvSpPr>
            <a:spLocks noGrp="1"/>
          </p:cNvSpPr>
          <p:nvPr>
            <p:ph type="body" idx="51"/>
          </p:nvPr>
        </p:nvSpPr>
        <p:spPr/>
        <p:txBody>
          <a:bodyPr/>
          <a:lstStyle/>
          <a:p>
            <a:endParaRPr lang="en-US"/>
          </a:p>
        </p:txBody>
      </p:sp>
      <p:sp>
        <p:nvSpPr>
          <p:cNvPr id="3" name="Title 2">
            <a:extLst>
              <a:ext uri="{FF2B5EF4-FFF2-40B4-BE49-F238E27FC236}">
                <a16:creationId xmlns:a16="http://schemas.microsoft.com/office/drawing/2014/main" id="{4D07A054-732E-1198-461D-1C77B9351675}"/>
              </a:ext>
            </a:extLst>
          </p:cNvPr>
          <p:cNvSpPr>
            <a:spLocks noGrp="1"/>
          </p:cNvSpPr>
          <p:nvPr>
            <p:ph type="title"/>
          </p:nvPr>
        </p:nvSpPr>
        <p:spPr/>
        <p:txBody>
          <a:bodyPr/>
          <a:lstStyle/>
          <a:p>
            <a:r>
              <a:rPr lang="en-US"/>
              <a:t>Insert Title here</a:t>
            </a:r>
          </a:p>
        </p:txBody>
      </p:sp>
      <p:sp>
        <p:nvSpPr>
          <p:cNvPr id="4" name="Text Placeholder 3">
            <a:extLst>
              <a:ext uri="{FF2B5EF4-FFF2-40B4-BE49-F238E27FC236}">
                <a16:creationId xmlns:a16="http://schemas.microsoft.com/office/drawing/2014/main" id="{854975A8-4FEF-E43B-E2C4-40B5566205BD}"/>
              </a:ext>
            </a:extLst>
          </p:cNvPr>
          <p:cNvSpPr>
            <a:spLocks noGrp="1"/>
          </p:cNvSpPr>
          <p:nvPr>
            <p:ph type="body" idx="32"/>
          </p:nvPr>
        </p:nvSpPr>
        <p:spPr/>
        <p:txBody>
          <a:bodyPr/>
          <a:lstStyle/>
          <a:p>
            <a:endParaRPr lang="en-US"/>
          </a:p>
        </p:txBody>
      </p:sp>
      <p:sp>
        <p:nvSpPr>
          <p:cNvPr id="5" name="Text Placeholder 4">
            <a:extLst>
              <a:ext uri="{FF2B5EF4-FFF2-40B4-BE49-F238E27FC236}">
                <a16:creationId xmlns:a16="http://schemas.microsoft.com/office/drawing/2014/main" id="{BBFD5D8F-ACBD-9E3A-538B-18F7F1E7358A}"/>
              </a:ext>
            </a:extLst>
          </p:cNvPr>
          <p:cNvSpPr>
            <a:spLocks noGrp="1"/>
          </p:cNvSpPr>
          <p:nvPr>
            <p:ph type="body" idx="52"/>
          </p:nvPr>
        </p:nvSpPr>
        <p:spPr/>
        <p:txBody>
          <a:bodyPr/>
          <a:lstStyle/>
          <a:p>
            <a:endParaRPr lang="en-US"/>
          </a:p>
        </p:txBody>
      </p:sp>
      <p:sp>
        <p:nvSpPr>
          <p:cNvPr id="6" name="Text Placeholder 5">
            <a:extLst>
              <a:ext uri="{FF2B5EF4-FFF2-40B4-BE49-F238E27FC236}">
                <a16:creationId xmlns:a16="http://schemas.microsoft.com/office/drawing/2014/main" id="{4FC76402-4396-B11B-5B32-139E1992851D}"/>
              </a:ext>
            </a:extLst>
          </p:cNvPr>
          <p:cNvSpPr>
            <a:spLocks noGrp="1"/>
          </p:cNvSpPr>
          <p:nvPr>
            <p:ph type="body" idx="53"/>
          </p:nvPr>
        </p:nvSpPr>
        <p:spPr/>
        <p:txBody>
          <a:bodyPr/>
          <a:lstStyle/>
          <a:p>
            <a:endParaRPr lang="en-US"/>
          </a:p>
        </p:txBody>
      </p:sp>
      <p:sp>
        <p:nvSpPr>
          <p:cNvPr id="7" name="Text Placeholder 6">
            <a:extLst>
              <a:ext uri="{FF2B5EF4-FFF2-40B4-BE49-F238E27FC236}">
                <a16:creationId xmlns:a16="http://schemas.microsoft.com/office/drawing/2014/main" id="{6CD8E02C-865E-4765-0D16-D986099AA115}"/>
              </a:ext>
            </a:extLst>
          </p:cNvPr>
          <p:cNvSpPr>
            <a:spLocks noGrp="1"/>
          </p:cNvSpPr>
          <p:nvPr>
            <p:ph type="body" idx="54"/>
          </p:nvPr>
        </p:nvSpPr>
        <p:spPr/>
        <p:txBody>
          <a:bodyPr/>
          <a:lstStyle/>
          <a:p>
            <a:endParaRPr lang="en-US"/>
          </a:p>
        </p:txBody>
      </p:sp>
      <p:sp>
        <p:nvSpPr>
          <p:cNvPr id="8" name="Text Placeholder 7">
            <a:extLst>
              <a:ext uri="{FF2B5EF4-FFF2-40B4-BE49-F238E27FC236}">
                <a16:creationId xmlns:a16="http://schemas.microsoft.com/office/drawing/2014/main" id="{131E226A-E6E3-0218-8DCC-3F2C266F1E9D}"/>
              </a:ext>
            </a:extLst>
          </p:cNvPr>
          <p:cNvSpPr>
            <a:spLocks noGrp="1"/>
          </p:cNvSpPr>
          <p:nvPr>
            <p:ph type="body" idx="58"/>
          </p:nvPr>
        </p:nvSpPr>
        <p:spPr/>
        <p:txBody>
          <a:bodyPr/>
          <a:lstStyle/>
          <a:p>
            <a:endParaRPr lang="en-US"/>
          </a:p>
        </p:txBody>
      </p:sp>
      <p:sp>
        <p:nvSpPr>
          <p:cNvPr id="9" name="Text Placeholder 8">
            <a:extLst>
              <a:ext uri="{FF2B5EF4-FFF2-40B4-BE49-F238E27FC236}">
                <a16:creationId xmlns:a16="http://schemas.microsoft.com/office/drawing/2014/main" id="{1FE9277D-A8BE-BA5B-A74E-93FE89ACD948}"/>
              </a:ext>
            </a:extLst>
          </p:cNvPr>
          <p:cNvSpPr>
            <a:spLocks noGrp="1"/>
          </p:cNvSpPr>
          <p:nvPr>
            <p:ph type="body" idx="59"/>
          </p:nvPr>
        </p:nvSpPr>
        <p:spPr/>
        <p:txBody>
          <a:bodyPr/>
          <a:lstStyle/>
          <a:p>
            <a:endParaRPr lang="en-US"/>
          </a:p>
        </p:txBody>
      </p:sp>
      <p:sp>
        <p:nvSpPr>
          <p:cNvPr id="10" name="Text Placeholder 9">
            <a:extLst>
              <a:ext uri="{FF2B5EF4-FFF2-40B4-BE49-F238E27FC236}">
                <a16:creationId xmlns:a16="http://schemas.microsoft.com/office/drawing/2014/main" id="{C89AE3C2-F5E9-DBE5-7F90-608B5D2F6893}"/>
              </a:ext>
            </a:extLst>
          </p:cNvPr>
          <p:cNvSpPr>
            <a:spLocks noGrp="1"/>
          </p:cNvSpPr>
          <p:nvPr>
            <p:ph type="body" idx="60"/>
          </p:nvPr>
        </p:nvSpPr>
        <p:spPr/>
        <p:txBody>
          <a:bodyPr/>
          <a:lstStyle/>
          <a:p>
            <a:endParaRPr lang="en-US"/>
          </a:p>
        </p:txBody>
      </p:sp>
      <p:sp>
        <p:nvSpPr>
          <p:cNvPr id="11" name="Text Placeholder 10">
            <a:extLst>
              <a:ext uri="{FF2B5EF4-FFF2-40B4-BE49-F238E27FC236}">
                <a16:creationId xmlns:a16="http://schemas.microsoft.com/office/drawing/2014/main" id="{13249A5B-EF64-AB1F-2CA9-929E0B080BBC}"/>
              </a:ext>
            </a:extLst>
          </p:cNvPr>
          <p:cNvSpPr>
            <a:spLocks noGrp="1"/>
          </p:cNvSpPr>
          <p:nvPr>
            <p:ph type="body" idx="61"/>
          </p:nvPr>
        </p:nvSpPr>
        <p:spPr/>
        <p:txBody>
          <a:bodyPr/>
          <a:lstStyle/>
          <a:p>
            <a:endParaRPr lang="en-US"/>
          </a:p>
        </p:txBody>
      </p:sp>
      <p:sp>
        <p:nvSpPr>
          <p:cNvPr id="12" name="Text Placeholder 11">
            <a:extLst>
              <a:ext uri="{FF2B5EF4-FFF2-40B4-BE49-F238E27FC236}">
                <a16:creationId xmlns:a16="http://schemas.microsoft.com/office/drawing/2014/main" id="{13DB4461-AC31-68A9-3E09-9BD57C40E48E}"/>
              </a:ext>
            </a:extLst>
          </p:cNvPr>
          <p:cNvSpPr>
            <a:spLocks noGrp="1"/>
          </p:cNvSpPr>
          <p:nvPr>
            <p:ph type="body" idx="62"/>
          </p:nvPr>
        </p:nvSpPr>
        <p:spPr/>
        <p:txBody>
          <a:bodyPr/>
          <a:lstStyle/>
          <a:p>
            <a:endParaRPr lang="en-US"/>
          </a:p>
        </p:txBody>
      </p:sp>
      <p:sp>
        <p:nvSpPr>
          <p:cNvPr id="13" name="Text Placeholder 12">
            <a:extLst>
              <a:ext uri="{FF2B5EF4-FFF2-40B4-BE49-F238E27FC236}">
                <a16:creationId xmlns:a16="http://schemas.microsoft.com/office/drawing/2014/main" id="{C3443715-6A1A-A419-9A8C-CE56DA211916}"/>
              </a:ext>
            </a:extLst>
          </p:cNvPr>
          <p:cNvSpPr>
            <a:spLocks noGrp="1"/>
          </p:cNvSpPr>
          <p:nvPr>
            <p:ph type="body" idx="63"/>
          </p:nvPr>
        </p:nvSpPr>
        <p:spPr/>
        <p:txBody>
          <a:bodyPr/>
          <a:lstStyle/>
          <a:p>
            <a:endParaRPr lang="en-US"/>
          </a:p>
        </p:txBody>
      </p:sp>
      <p:sp>
        <p:nvSpPr>
          <p:cNvPr id="14" name="Text Placeholder 13">
            <a:extLst>
              <a:ext uri="{FF2B5EF4-FFF2-40B4-BE49-F238E27FC236}">
                <a16:creationId xmlns:a16="http://schemas.microsoft.com/office/drawing/2014/main" id="{E451F824-C7F1-F5D0-CB6A-9A1DFD515F96}"/>
              </a:ext>
            </a:extLst>
          </p:cNvPr>
          <p:cNvSpPr>
            <a:spLocks noGrp="1"/>
          </p:cNvSpPr>
          <p:nvPr>
            <p:ph type="body" idx="64"/>
          </p:nvPr>
        </p:nvSpPr>
        <p:spPr/>
        <p:txBody>
          <a:bodyPr/>
          <a:lstStyle/>
          <a:p>
            <a:endParaRPr lang="en-US"/>
          </a:p>
        </p:txBody>
      </p:sp>
      <p:sp>
        <p:nvSpPr>
          <p:cNvPr id="15" name="Text Placeholder 14">
            <a:extLst>
              <a:ext uri="{FF2B5EF4-FFF2-40B4-BE49-F238E27FC236}">
                <a16:creationId xmlns:a16="http://schemas.microsoft.com/office/drawing/2014/main" id="{E15DC45F-0CA8-86FE-084A-749EFDDCC837}"/>
              </a:ext>
            </a:extLst>
          </p:cNvPr>
          <p:cNvSpPr>
            <a:spLocks noGrp="1"/>
          </p:cNvSpPr>
          <p:nvPr>
            <p:ph type="body" idx="65"/>
          </p:nvPr>
        </p:nvSpPr>
        <p:spPr/>
        <p:txBody>
          <a:bodyPr/>
          <a:lstStyle/>
          <a:p>
            <a:endParaRPr lang="en-US"/>
          </a:p>
        </p:txBody>
      </p:sp>
      <p:sp>
        <p:nvSpPr>
          <p:cNvPr id="16" name="Text Placeholder 15">
            <a:extLst>
              <a:ext uri="{FF2B5EF4-FFF2-40B4-BE49-F238E27FC236}">
                <a16:creationId xmlns:a16="http://schemas.microsoft.com/office/drawing/2014/main" id="{B0704308-13D8-2990-8781-46CBB36E3F42}"/>
              </a:ext>
            </a:extLst>
          </p:cNvPr>
          <p:cNvSpPr>
            <a:spLocks noGrp="1"/>
          </p:cNvSpPr>
          <p:nvPr>
            <p:ph type="body" idx="66"/>
          </p:nvPr>
        </p:nvSpPr>
        <p:spPr/>
        <p:txBody>
          <a:bodyPr/>
          <a:lstStyle/>
          <a:p>
            <a:endParaRPr lang="en-US"/>
          </a:p>
        </p:txBody>
      </p:sp>
      <p:sp>
        <p:nvSpPr>
          <p:cNvPr id="17" name="Text Placeholder 16">
            <a:extLst>
              <a:ext uri="{FF2B5EF4-FFF2-40B4-BE49-F238E27FC236}">
                <a16:creationId xmlns:a16="http://schemas.microsoft.com/office/drawing/2014/main" id="{E8202D06-EACA-F13A-007A-7AED698E99B8}"/>
              </a:ext>
            </a:extLst>
          </p:cNvPr>
          <p:cNvSpPr>
            <a:spLocks noGrp="1"/>
          </p:cNvSpPr>
          <p:nvPr>
            <p:ph type="body" idx="67"/>
          </p:nvPr>
        </p:nvSpPr>
        <p:spPr/>
        <p:txBody>
          <a:bodyPr/>
          <a:lstStyle/>
          <a:p>
            <a:endParaRPr lang="en-US"/>
          </a:p>
        </p:txBody>
      </p:sp>
      <p:sp>
        <p:nvSpPr>
          <p:cNvPr id="18" name="Text Placeholder 17">
            <a:extLst>
              <a:ext uri="{FF2B5EF4-FFF2-40B4-BE49-F238E27FC236}">
                <a16:creationId xmlns:a16="http://schemas.microsoft.com/office/drawing/2014/main" id="{97BD6D2D-BE38-0894-9418-82C6A02BAB78}"/>
              </a:ext>
            </a:extLst>
          </p:cNvPr>
          <p:cNvSpPr>
            <a:spLocks noGrp="1"/>
          </p:cNvSpPr>
          <p:nvPr>
            <p:ph type="body" idx="68"/>
          </p:nvPr>
        </p:nvSpPr>
        <p:spPr/>
        <p:txBody>
          <a:bodyPr/>
          <a:lstStyle/>
          <a:p>
            <a:endParaRPr lang="en-US"/>
          </a:p>
        </p:txBody>
      </p:sp>
      <p:sp>
        <p:nvSpPr>
          <p:cNvPr id="19" name="Text Placeholder 18">
            <a:extLst>
              <a:ext uri="{FF2B5EF4-FFF2-40B4-BE49-F238E27FC236}">
                <a16:creationId xmlns:a16="http://schemas.microsoft.com/office/drawing/2014/main" id="{8A8E7CC2-1BC8-DB72-1495-0D553A885A20}"/>
              </a:ext>
            </a:extLst>
          </p:cNvPr>
          <p:cNvSpPr>
            <a:spLocks noGrp="1"/>
          </p:cNvSpPr>
          <p:nvPr>
            <p:ph type="body" idx="69"/>
          </p:nvPr>
        </p:nvSpPr>
        <p:spPr/>
        <p:txBody>
          <a:bodyPr/>
          <a:lstStyle/>
          <a:p>
            <a:endParaRPr lang="en-US"/>
          </a:p>
        </p:txBody>
      </p:sp>
    </p:spTree>
    <p:extLst>
      <p:ext uri="{BB962C8B-B14F-4D97-AF65-F5344CB8AC3E}">
        <p14:creationId xmlns:p14="http://schemas.microsoft.com/office/powerpoint/2010/main" val="2676503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7E399-8A04-5DA7-2D49-C83DDD86FD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BE8E7F9-65DD-FA49-F50E-9512740505A2}"/>
              </a:ext>
            </a:extLst>
          </p:cNvPr>
          <p:cNvSpPr>
            <a:spLocks noGrp="1"/>
          </p:cNvSpPr>
          <p:nvPr>
            <p:ph type="body" idx="51"/>
          </p:nvPr>
        </p:nvSpPr>
        <p:spPr/>
        <p:txBody>
          <a:bodyPr/>
          <a:lstStyle/>
          <a:p>
            <a:endParaRPr lang="en-US"/>
          </a:p>
        </p:txBody>
      </p:sp>
      <p:sp>
        <p:nvSpPr>
          <p:cNvPr id="4" name="Text Placeholder 3">
            <a:extLst>
              <a:ext uri="{FF2B5EF4-FFF2-40B4-BE49-F238E27FC236}">
                <a16:creationId xmlns:a16="http://schemas.microsoft.com/office/drawing/2014/main" id="{C6598BAB-6E14-3294-DA09-F7099CF0265A}"/>
              </a:ext>
            </a:extLst>
          </p:cNvPr>
          <p:cNvSpPr>
            <a:spLocks noGrp="1"/>
          </p:cNvSpPr>
          <p:nvPr>
            <p:ph type="body" sz="quarter" idx="52"/>
          </p:nvPr>
        </p:nvSpPr>
        <p:spPr/>
        <p:txBody>
          <a:bodyPr/>
          <a:lstStyle/>
          <a:p>
            <a:r>
              <a:rPr lang="en-US"/>
              <a:t>01.</a:t>
            </a:r>
          </a:p>
        </p:txBody>
      </p:sp>
    </p:spTree>
    <p:extLst>
      <p:ext uri="{BB962C8B-B14F-4D97-AF65-F5344CB8AC3E}">
        <p14:creationId xmlns:p14="http://schemas.microsoft.com/office/powerpoint/2010/main" val="2996423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8112E-27D8-8C14-276F-7E43E68F7707}"/>
              </a:ext>
            </a:extLst>
          </p:cNvPr>
          <p:cNvSpPr>
            <a:spLocks noGrp="1"/>
          </p:cNvSpPr>
          <p:nvPr>
            <p:ph type="title"/>
          </p:nvPr>
        </p:nvSpPr>
        <p:spPr/>
        <p:txBody>
          <a:bodyPr/>
          <a:lstStyle/>
          <a:p>
            <a:r>
              <a:rPr lang="en-US"/>
              <a:t>How to use this template</a:t>
            </a:r>
          </a:p>
        </p:txBody>
      </p:sp>
      <p:sp>
        <p:nvSpPr>
          <p:cNvPr id="3" name="Slide Number Placeholder 1">
            <a:extLst>
              <a:ext uri="{FF2B5EF4-FFF2-40B4-BE49-F238E27FC236}">
                <a16:creationId xmlns:a16="http://schemas.microsoft.com/office/drawing/2014/main" id="{110E6B11-A496-673D-70A4-7EB05F2E7CA0}"/>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2</a:t>
            </a:fld>
            <a:endParaRPr lang="en-US" sz="700">
              <a:latin typeface="Tenorite" pitchFamily="2" charset="0"/>
            </a:endParaRPr>
          </a:p>
        </p:txBody>
      </p:sp>
      <p:sp>
        <p:nvSpPr>
          <p:cNvPr id="6" name="Content Placeholder 5">
            <a:extLst>
              <a:ext uri="{FF2B5EF4-FFF2-40B4-BE49-F238E27FC236}">
                <a16:creationId xmlns:a16="http://schemas.microsoft.com/office/drawing/2014/main" id="{D3E9C11B-53B3-78A5-2F76-EE0B1C9DE0A3}"/>
              </a:ext>
            </a:extLst>
          </p:cNvPr>
          <p:cNvSpPr>
            <a:spLocks noGrp="1"/>
          </p:cNvSpPr>
          <p:nvPr/>
        </p:nvSpPr>
        <p:spPr>
          <a:xfrm>
            <a:off x="817617" y="1543197"/>
            <a:ext cx="11234946" cy="525390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latin typeface="Tenorite"/>
                <a:ea typeface="Calibri"/>
                <a:cs typeface="Calibri"/>
              </a:rPr>
              <a:t>The </a:t>
            </a:r>
            <a:r>
              <a:rPr lang="en-US" sz="1050" b="1">
                <a:latin typeface="Tenorite"/>
                <a:ea typeface="Calibri"/>
                <a:cs typeface="Calibri"/>
              </a:rPr>
              <a:t>Fuji </a:t>
            </a:r>
            <a:r>
              <a:rPr lang="en-US" sz="1050">
                <a:latin typeface="Tenorite"/>
                <a:ea typeface="Calibri"/>
                <a:cs typeface="Calibri"/>
              </a:rPr>
              <a:t>and </a:t>
            </a:r>
            <a:r>
              <a:rPr lang="en-US" sz="1050" b="1">
                <a:latin typeface="Tenorite"/>
                <a:ea typeface="Calibri"/>
                <a:cs typeface="Calibri"/>
              </a:rPr>
              <a:t>Denali</a:t>
            </a:r>
            <a:r>
              <a:rPr lang="en-US" sz="1050">
                <a:latin typeface="Tenorite"/>
                <a:ea typeface="Calibri"/>
                <a:cs typeface="Calibri"/>
              </a:rPr>
              <a:t> </a:t>
            </a:r>
            <a:r>
              <a:rPr lang="en-US" sz="1050">
                <a:latin typeface="Tenorite"/>
                <a:cs typeface="Calibri"/>
              </a:rPr>
              <a:t>PowerPoint</a:t>
            </a:r>
            <a:r>
              <a:rPr lang="en-US" sz="1050">
                <a:latin typeface="Tenorite"/>
                <a:ea typeface="Calibri"/>
                <a:cs typeface="Calibri"/>
              </a:rPr>
              <a:t> templates can help anyone creating PowerPoint presentations to show outside of Wipro. Both templates follow Wipro’s brand guidelines and visual identity, and they'll help us make sure that all our presentations are modern, engaging, and consistent. </a:t>
            </a:r>
            <a:br>
              <a:rPr lang="en-US" sz="1050">
                <a:latin typeface="Tenorite"/>
                <a:ea typeface="Calibri"/>
                <a:cs typeface="Calibri"/>
              </a:rPr>
            </a:br>
            <a:endParaRPr lang="en-US" sz="1050">
              <a:latin typeface="Tenorite"/>
              <a:ea typeface="Calibri"/>
              <a:cs typeface="Calibri"/>
            </a:endParaRPr>
          </a:p>
          <a:p>
            <a:r>
              <a:rPr lang="en-US" sz="1050" b="1">
                <a:latin typeface="Tenorite"/>
                <a:cs typeface="Calibri"/>
              </a:rPr>
              <a:t>Who should use Denali?</a:t>
            </a:r>
            <a:r>
              <a:rPr lang="en-US" sz="1050">
                <a:latin typeface="Tenorite"/>
                <a:cs typeface="Calibri"/>
              </a:rPr>
              <a:t> </a:t>
            </a:r>
            <a:r>
              <a:rPr lang="en-US" sz="1050">
                <a:latin typeface="Tenorite"/>
                <a:ea typeface="Calibri"/>
                <a:cs typeface="Calibri"/>
              </a:rPr>
              <a:t>Denali has more slide variations and preset designed slides than Shasta, including specialized templates for sellers (for example, commercials and proposal letters). It's better for anyone who needs more design options.</a:t>
            </a:r>
            <a:r>
              <a:rPr lang="en-US" sz="1050">
                <a:latin typeface="Tenorite"/>
                <a:cs typeface="Calibri"/>
              </a:rPr>
              <a:t> </a:t>
            </a:r>
            <a:r>
              <a:rPr lang="en-US" sz="1050" b="1">
                <a:latin typeface="Tenorite"/>
                <a:cs typeface="Arial"/>
              </a:rPr>
              <a:t>Suggested uses:</a:t>
            </a:r>
            <a:r>
              <a:rPr lang="en-US" sz="1050">
                <a:latin typeface="Tenorite"/>
                <a:cs typeface="Arial"/>
              </a:rPr>
              <a:t> Transfer of existing slides from older ppt decks or when you have a centralized slide deck designer/owner who will compile content for a pitch team or when you have a clear idea of what visuals you’ll need. What's inside: </a:t>
            </a:r>
            <a:endParaRPr lang="en-US"/>
          </a:p>
          <a:p>
            <a:pPr marL="228600" indent="-228600">
              <a:lnSpc>
                <a:spcPct val="100000"/>
              </a:lnSpc>
              <a:spcBef>
                <a:spcPts val="400"/>
              </a:spcBef>
              <a:buFont typeface="Arial"/>
              <a:buChar char="•"/>
            </a:pPr>
            <a:r>
              <a:rPr lang="en-US" sz="1050">
                <a:solidFill>
                  <a:srgbClr val="000000"/>
                </a:solidFill>
                <a:latin typeface="Tenorite"/>
              </a:rPr>
              <a:t>A slide master (defines the overall structure and allows for layout variations)</a:t>
            </a:r>
          </a:p>
          <a:p>
            <a:pPr marL="228600" indent="-228600">
              <a:lnSpc>
                <a:spcPct val="100000"/>
              </a:lnSpc>
              <a:spcBef>
                <a:spcPts val="400"/>
              </a:spcBef>
              <a:buFont typeface="Arial"/>
              <a:buChar char="•"/>
            </a:pPr>
            <a:r>
              <a:rPr lang="en-US" sz="1050">
                <a:solidFill>
                  <a:srgbClr val="000000"/>
                </a:solidFill>
                <a:latin typeface="Tenorite"/>
                <a:cs typeface="Arial"/>
              </a:rPr>
              <a:t>A preset primary typography (Tenorite, a new Microsoft assistant font family) and a color palette for text, backgrounds, covers and dividers with Wipro blue as the dominant color (you can also access the palette by clicking </a:t>
            </a:r>
            <a:r>
              <a:rPr lang="en-US" sz="1050" b="1">
                <a:solidFill>
                  <a:srgbClr val="000000"/>
                </a:solidFill>
                <a:latin typeface="Tenorite"/>
                <a:cs typeface="Arial"/>
              </a:rPr>
              <a:t>Font Color</a:t>
            </a:r>
            <a:r>
              <a:rPr lang="en-US" sz="1050">
                <a:solidFill>
                  <a:srgbClr val="000000"/>
                </a:solidFill>
                <a:latin typeface="Tenorite"/>
                <a:cs typeface="Arial"/>
              </a:rPr>
              <a:t> or </a:t>
            </a:r>
            <a:r>
              <a:rPr lang="en-US" sz="1050" b="1">
                <a:solidFill>
                  <a:srgbClr val="000000"/>
                </a:solidFill>
                <a:latin typeface="Tenorite"/>
                <a:cs typeface="Arial"/>
              </a:rPr>
              <a:t>Shape Fill</a:t>
            </a:r>
            <a:r>
              <a:rPr lang="en-US" sz="1050">
                <a:solidFill>
                  <a:srgbClr val="000000"/>
                </a:solidFill>
                <a:latin typeface="Tenorite"/>
                <a:cs typeface="Arial"/>
              </a:rPr>
              <a:t>) </a:t>
            </a:r>
          </a:p>
          <a:p>
            <a:pPr marL="228600" indent="-228600">
              <a:lnSpc>
                <a:spcPct val="100000"/>
              </a:lnSpc>
              <a:spcBef>
                <a:spcPts val="400"/>
              </a:spcBef>
              <a:buFont typeface="Arial"/>
              <a:buChar char="•"/>
            </a:pPr>
            <a:r>
              <a:rPr lang="en-US" sz="1050">
                <a:latin typeface="Tenorite"/>
                <a:cs typeface="Arial"/>
              </a:rPr>
              <a:t>Commonly used content slide formats (for example, cover, agenda, and divider slides)</a:t>
            </a:r>
          </a:p>
          <a:p>
            <a:pPr>
              <a:spcBef>
                <a:spcPts val="1000"/>
              </a:spcBef>
            </a:pPr>
            <a:r>
              <a:rPr lang="en-US" sz="1000" b="1">
                <a:latin typeface="Tenorite Bold"/>
                <a:ea typeface="+mn-lt"/>
                <a:cs typeface="+mn-lt"/>
              </a:rPr>
              <a:t>Need something else? Find additional templates </a:t>
            </a:r>
            <a:r>
              <a:rPr lang="en-US" sz="1000" b="1">
                <a:solidFill>
                  <a:srgbClr val="000000"/>
                </a:solidFill>
                <a:latin typeface="Tenorite Bold"/>
                <a:ea typeface="+mn-lt"/>
                <a:cs typeface="+mn-lt"/>
                <a:hlinkClick r:id="rId2"/>
              </a:rPr>
              <a:t>here</a:t>
            </a:r>
            <a:r>
              <a:rPr lang="en-US" sz="1000" b="1">
                <a:latin typeface="Tenorite Bold"/>
                <a:ea typeface="+mn-lt"/>
                <a:cs typeface="+mn-lt"/>
              </a:rPr>
              <a:t>, including: </a:t>
            </a:r>
            <a:endParaRPr lang="en-US">
              <a:latin typeface="Tenorite Bold"/>
            </a:endParaRPr>
          </a:p>
          <a:p>
            <a:pPr marL="228600" indent="-228600">
              <a:spcBef>
                <a:spcPts val="400"/>
              </a:spcBef>
              <a:buFont typeface="Arial"/>
              <a:buChar char="•"/>
            </a:pPr>
            <a:r>
              <a:rPr lang="en-US" sz="1050">
                <a:solidFill>
                  <a:srgbClr val="000000"/>
                </a:solidFill>
                <a:latin typeface="Tenorite"/>
                <a:cs typeface="Arial"/>
              </a:rPr>
              <a:t>The Matterhorn Wipro Word doc proposal template for proposals that don't require a PowerPoint presentation</a:t>
            </a:r>
          </a:p>
          <a:p>
            <a:pPr marL="228600" indent="-228600">
              <a:spcBef>
                <a:spcPts val="400"/>
              </a:spcBef>
              <a:buFont typeface="Arial"/>
              <a:buChar char="•"/>
            </a:pPr>
            <a:r>
              <a:rPr lang="en-US" sz="1050">
                <a:solidFill>
                  <a:srgbClr val="000000"/>
                </a:solidFill>
                <a:latin typeface="Tenorite"/>
                <a:cs typeface="Arial"/>
              </a:rPr>
              <a:t>The Fuji Wipro PPT template is a more basic, streamlined template. It's a great starting point for when you're first assembling content and you just want to make sure your slides conform to the Wipro brand.</a:t>
            </a:r>
          </a:p>
          <a:p>
            <a:pPr marL="0" indent="0">
              <a:lnSpc>
                <a:spcPct val="100000"/>
              </a:lnSpc>
              <a:spcBef>
                <a:spcPts val="1000"/>
              </a:spcBef>
              <a:buNone/>
            </a:pPr>
            <a:r>
              <a:rPr lang="en-US" sz="1050" b="1">
                <a:latin typeface="Tenorite"/>
                <a:cs typeface="Arial"/>
              </a:rPr>
              <a:t>Here's how to paste content from other presentations (follow these steps, because </a:t>
            </a:r>
            <a:r>
              <a:rPr lang="en-US" sz="1050" b="1">
                <a:solidFill>
                  <a:srgbClr val="000000"/>
                </a:solidFill>
                <a:latin typeface="Tenorite"/>
                <a:cs typeface="Arial"/>
              </a:rPr>
              <a:t>copying and pasting entire slides from other presentations will break this template)</a:t>
            </a:r>
            <a:r>
              <a:rPr lang="en-US" sz="1050" b="1">
                <a:latin typeface="Tenorite"/>
                <a:cs typeface="Arial"/>
              </a:rPr>
              <a:t>:</a:t>
            </a:r>
            <a:r>
              <a:rPr lang="en-US" sz="1050">
                <a:latin typeface="Tenorite"/>
                <a:cs typeface="Arial"/>
              </a:rPr>
              <a:t> </a:t>
            </a:r>
            <a:endParaRPr lang="en-US" sz="1050">
              <a:solidFill>
                <a:srgbClr val="000000"/>
              </a:solidFill>
              <a:latin typeface="Tenorite"/>
              <a:cs typeface="Arial"/>
            </a:endParaRPr>
          </a:p>
          <a:p>
            <a:pPr marL="228600" lvl="1" indent="-228600">
              <a:lnSpc>
                <a:spcPct val="100000"/>
              </a:lnSpc>
              <a:spcBef>
                <a:spcPts val="400"/>
              </a:spcBef>
              <a:buFont typeface="Arial"/>
              <a:buChar char="•"/>
            </a:pPr>
            <a:r>
              <a:rPr lang="en-US" sz="1050">
                <a:solidFill>
                  <a:srgbClr val="000000"/>
                </a:solidFill>
                <a:latin typeface="Tenorite"/>
                <a:cs typeface="Arial"/>
              </a:rPr>
              <a:t>Create a blank slide in this template. </a:t>
            </a:r>
          </a:p>
          <a:p>
            <a:pPr marL="228600" lvl="1" indent="-228600">
              <a:lnSpc>
                <a:spcPct val="100000"/>
              </a:lnSpc>
              <a:spcBef>
                <a:spcPts val="400"/>
              </a:spcBef>
              <a:buFont typeface="Arial"/>
              <a:buChar char="•"/>
            </a:pPr>
            <a:r>
              <a:rPr lang="en-US" sz="1050">
                <a:solidFill>
                  <a:srgbClr val="000000"/>
                </a:solidFill>
                <a:latin typeface="Tenorite"/>
                <a:cs typeface="Arial"/>
              </a:rPr>
              <a:t>Copy content from your source slide: Select the slide elements you want to copy and type </a:t>
            </a:r>
            <a:r>
              <a:rPr lang="en-US" sz="1050" b="1">
                <a:solidFill>
                  <a:srgbClr val="000000"/>
                </a:solidFill>
                <a:latin typeface="Tenorite"/>
                <a:cs typeface="Arial"/>
              </a:rPr>
              <a:t>Ctrl + C</a:t>
            </a:r>
            <a:r>
              <a:rPr lang="en-US" sz="1050">
                <a:solidFill>
                  <a:srgbClr val="000000"/>
                </a:solidFill>
                <a:latin typeface="Tenorite"/>
                <a:cs typeface="Arial"/>
              </a:rPr>
              <a:t> to copy them. If you want to copy all the content, place your cursor on the slide and type </a:t>
            </a:r>
            <a:r>
              <a:rPr lang="en-US" sz="1050" b="1">
                <a:solidFill>
                  <a:srgbClr val="000000"/>
                </a:solidFill>
                <a:latin typeface="Tenorite"/>
                <a:cs typeface="Arial"/>
              </a:rPr>
              <a:t>Ctrl +A</a:t>
            </a:r>
            <a:r>
              <a:rPr lang="en-US" sz="1050">
                <a:solidFill>
                  <a:srgbClr val="000000"/>
                </a:solidFill>
                <a:latin typeface="Tenorite"/>
                <a:cs typeface="Arial"/>
              </a:rPr>
              <a:t> to select all the content and </a:t>
            </a:r>
            <a:r>
              <a:rPr lang="en-US" sz="1050" b="1">
                <a:solidFill>
                  <a:srgbClr val="000000"/>
                </a:solidFill>
                <a:latin typeface="Tenorite"/>
                <a:cs typeface="Arial"/>
              </a:rPr>
              <a:t>Ctrl + C</a:t>
            </a:r>
            <a:r>
              <a:rPr lang="en-US" sz="1050">
                <a:solidFill>
                  <a:srgbClr val="000000"/>
                </a:solidFill>
                <a:latin typeface="Tenorite"/>
                <a:cs typeface="Arial"/>
              </a:rPr>
              <a:t> to copy it. Do not copy the entire slide from the slide thumbnail pane. </a:t>
            </a:r>
          </a:p>
          <a:p>
            <a:pPr marL="228600" lvl="1" indent="-228600">
              <a:lnSpc>
                <a:spcPct val="100000"/>
              </a:lnSpc>
              <a:spcBef>
                <a:spcPts val="400"/>
              </a:spcBef>
              <a:buFont typeface="Arial"/>
              <a:buChar char="•"/>
            </a:pPr>
            <a:r>
              <a:rPr lang="en-US" sz="1050">
                <a:solidFill>
                  <a:srgbClr val="000000"/>
                </a:solidFill>
                <a:latin typeface="Tenorite"/>
                <a:cs typeface="Arial"/>
              </a:rPr>
              <a:t>Return to the blank slide created in step 1. Type </a:t>
            </a:r>
            <a:r>
              <a:rPr lang="en-US" sz="1050" b="1">
                <a:solidFill>
                  <a:srgbClr val="000000"/>
                </a:solidFill>
                <a:latin typeface="Tenorite"/>
                <a:cs typeface="Arial"/>
              </a:rPr>
              <a:t>Ctrl + V</a:t>
            </a:r>
            <a:r>
              <a:rPr lang="en-US" sz="1050">
                <a:solidFill>
                  <a:srgbClr val="000000"/>
                </a:solidFill>
                <a:latin typeface="Tenorite"/>
                <a:cs typeface="Arial"/>
              </a:rPr>
              <a:t> or right-click and select </a:t>
            </a:r>
            <a:r>
              <a:rPr lang="en-US" sz="1050" b="1">
                <a:solidFill>
                  <a:srgbClr val="000000"/>
                </a:solidFill>
                <a:latin typeface="Tenorite"/>
                <a:cs typeface="Arial"/>
              </a:rPr>
              <a:t>Paste &gt; Use Destination Theme</a:t>
            </a:r>
            <a:r>
              <a:rPr lang="en-US" sz="1050">
                <a:solidFill>
                  <a:srgbClr val="000000"/>
                </a:solidFill>
                <a:latin typeface="Tenorite"/>
                <a:cs typeface="Arial"/>
              </a:rPr>
              <a:t> to paste the content onto the slide. If you accidentally copied the slide, type </a:t>
            </a:r>
            <a:r>
              <a:rPr lang="en-US" sz="1050" b="1">
                <a:solidFill>
                  <a:srgbClr val="000000"/>
                </a:solidFill>
                <a:latin typeface="Tenorite"/>
                <a:cs typeface="Arial"/>
              </a:rPr>
              <a:t>Ctrl + Z</a:t>
            </a:r>
            <a:r>
              <a:rPr lang="en-US" sz="1050">
                <a:solidFill>
                  <a:srgbClr val="000000"/>
                </a:solidFill>
                <a:latin typeface="Tenorite"/>
                <a:cs typeface="Arial"/>
              </a:rPr>
              <a:t> to undo the paste and try again. </a:t>
            </a:r>
          </a:p>
          <a:p>
            <a:pPr marL="228600" lvl="1" indent="-228600">
              <a:lnSpc>
                <a:spcPct val="100000"/>
              </a:lnSpc>
              <a:spcBef>
                <a:spcPts val="400"/>
              </a:spcBef>
              <a:buFont typeface="Arial"/>
              <a:buChar char="•"/>
            </a:pPr>
            <a:r>
              <a:rPr lang="en-US" sz="1050">
                <a:solidFill>
                  <a:srgbClr val="000000"/>
                </a:solidFill>
                <a:latin typeface="Tenorite"/>
                <a:cs typeface="Arial"/>
              </a:rPr>
              <a:t>If needed, right-click on the slide and choose </a:t>
            </a:r>
            <a:r>
              <a:rPr lang="en-US" sz="1050" b="1">
                <a:solidFill>
                  <a:srgbClr val="000000"/>
                </a:solidFill>
                <a:latin typeface="Tenorite"/>
                <a:cs typeface="Arial"/>
              </a:rPr>
              <a:t>Layout </a:t>
            </a:r>
            <a:r>
              <a:rPr lang="en-US" sz="1050">
                <a:solidFill>
                  <a:srgbClr val="000000"/>
                </a:solidFill>
                <a:latin typeface="Tenorite"/>
                <a:cs typeface="Arial"/>
              </a:rPr>
              <a:t>to choose a templated layout for the new slide. </a:t>
            </a:r>
          </a:p>
          <a:p>
            <a:pPr marL="0" indent="0">
              <a:lnSpc>
                <a:spcPct val="100000"/>
              </a:lnSpc>
              <a:spcBef>
                <a:spcPts val="1000"/>
              </a:spcBef>
              <a:buNone/>
            </a:pPr>
            <a:r>
              <a:rPr lang="en-US" sz="1050" b="1">
                <a:latin typeface="Tenorite"/>
                <a:cs typeface="Arial"/>
              </a:rPr>
              <a:t>Remember these presentation tips:</a:t>
            </a:r>
            <a:endParaRPr lang="en-US" sz="1050">
              <a:latin typeface="Tenorite"/>
              <a:cs typeface="Arial"/>
            </a:endParaRPr>
          </a:p>
          <a:p>
            <a:pPr marL="228600" lvl="1" indent="-228600">
              <a:lnSpc>
                <a:spcPct val="100000"/>
              </a:lnSpc>
              <a:spcBef>
                <a:spcPts val="400"/>
              </a:spcBef>
              <a:buFont typeface="Arial"/>
              <a:buChar char="•"/>
            </a:pPr>
            <a:r>
              <a:rPr lang="en-US" sz="1050">
                <a:solidFill>
                  <a:srgbClr val="000000"/>
                </a:solidFill>
                <a:latin typeface="Tenorite"/>
                <a:cs typeface="Arial"/>
              </a:rPr>
              <a:t>Wipro marketing leadership approved these elements because they work together. To avoid a disjointed look, please do not add external graphics, clip art or images.</a:t>
            </a:r>
          </a:p>
          <a:p>
            <a:pPr marL="228600" lvl="1" indent="-228600">
              <a:lnSpc>
                <a:spcPct val="100000"/>
              </a:lnSpc>
              <a:spcBef>
                <a:spcPts val="400"/>
              </a:spcBef>
              <a:buFont typeface="Arial"/>
              <a:buChar char="•"/>
            </a:pPr>
            <a:r>
              <a:rPr lang="en-US" sz="1050">
                <a:solidFill>
                  <a:srgbClr val="000000"/>
                </a:solidFill>
                <a:latin typeface="Tenorite"/>
                <a:cs typeface="Arial"/>
              </a:rPr>
              <a:t>Less is more. If you are presenting live, you want people to be listening to you, not reading the slide. Use the minimum number of words and graphics to make your point.</a:t>
            </a:r>
          </a:p>
        </p:txBody>
      </p:sp>
    </p:spTree>
    <p:extLst>
      <p:ext uri="{BB962C8B-B14F-4D97-AF65-F5344CB8AC3E}">
        <p14:creationId xmlns:p14="http://schemas.microsoft.com/office/powerpoint/2010/main" val="670184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E9CE4E-2AF2-0307-0FB1-07FB16CDD4AC}"/>
              </a:ext>
            </a:extLst>
          </p:cNvPr>
          <p:cNvSpPr>
            <a:spLocks noGrp="1"/>
          </p:cNvSpPr>
          <p:nvPr>
            <p:ph type="body" idx="51"/>
          </p:nvPr>
        </p:nvSpPr>
        <p:spPr/>
        <p:txBody>
          <a:bodyPr/>
          <a:lstStyle/>
          <a:p>
            <a:endParaRPr lang="en-US"/>
          </a:p>
        </p:txBody>
      </p:sp>
      <p:sp>
        <p:nvSpPr>
          <p:cNvPr id="3" name="Title 2">
            <a:extLst>
              <a:ext uri="{FF2B5EF4-FFF2-40B4-BE49-F238E27FC236}">
                <a16:creationId xmlns:a16="http://schemas.microsoft.com/office/drawing/2014/main" id="{F5BFA6FA-7F29-A58E-F266-9761181A1468}"/>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33F45AA3-1E6A-F8F1-093E-44408F97A151}"/>
              </a:ext>
            </a:extLst>
          </p:cNvPr>
          <p:cNvSpPr>
            <a:spLocks noGrp="1"/>
          </p:cNvSpPr>
          <p:nvPr>
            <p:ph type="body" sz="quarter" idx="52"/>
          </p:nvPr>
        </p:nvSpPr>
        <p:spPr/>
        <p:txBody>
          <a:bodyPr/>
          <a:lstStyle/>
          <a:p>
            <a:r>
              <a:rPr lang="en-US"/>
              <a:t>01.</a:t>
            </a:r>
          </a:p>
        </p:txBody>
      </p:sp>
    </p:spTree>
    <p:extLst>
      <p:ext uri="{BB962C8B-B14F-4D97-AF65-F5344CB8AC3E}">
        <p14:creationId xmlns:p14="http://schemas.microsoft.com/office/powerpoint/2010/main" val="1424802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D0C768-D0F4-CCEA-153A-C7A8D5EDAC11}"/>
              </a:ext>
            </a:extLst>
          </p:cNvPr>
          <p:cNvSpPr>
            <a:spLocks noGrp="1"/>
          </p:cNvSpPr>
          <p:nvPr>
            <p:ph type="body" idx="51"/>
          </p:nvPr>
        </p:nvSpPr>
        <p:spPr/>
        <p:txBody>
          <a:bodyPr/>
          <a:lstStyle/>
          <a:p>
            <a:endParaRPr lang="en-US"/>
          </a:p>
        </p:txBody>
      </p:sp>
      <p:sp>
        <p:nvSpPr>
          <p:cNvPr id="3" name="Title 2">
            <a:extLst>
              <a:ext uri="{FF2B5EF4-FFF2-40B4-BE49-F238E27FC236}">
                <a16:creationId xmlns:a16="http://schemas.microsoft.com/office/drawing/2014/main" id="{23BBCE89-D7B9-AD4A-6B09-849E70F51F61}"/>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B6D14743-969C-892E-512E-B72D86F591BD}"/>
              </a:ext>
            </a:extLst>
          </p:cNvPr>
          <p:cNvSpPr>
            <a:spLocks noGrp="1"/>
          </p:cNvSpPr>
          <p:nvPr>
            <p:ph type="body" sz="quarter" idx="52"/>
          </p:nvPr>
        </p:nvSpPr>
        <p:spPr/>
        <p:txBody>
          <a:bodyPr/>
          <a:lstStyle/>
          <a:p>
            <a:r>
              <a:rPr lang="en-US"/>
              <a:t>01.</a:t>
            </a:r>
          </a:p>
        </p:txBody>
      </p:sp>
    </p:spTree>
    <p:extLst>
      <p:ext uri="{BB962C8B-B14F-4D97-AF65-F5344CB8AC3E}">
        <p14:creationId xmlns:p14="http://schemas.microsoft.com/office/powerpoint/2010/main" val="2991306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C94BCC-C9CA-1E95-C794-07A433F894BD}"/>
              </a:ext>
            </a:extLst>
          </p:cNvPr>
          <p:cNvSpPr>
            <a:spLocks noGrp="1"/>
          </p:cNvSpPr>
          <p:nvPr>
            <p:ph type="body" idx="51"/>
          </p:nvPr>
        </p:nvSpPr>
        <p:spPr/>
        <p:txBody>
          <a:bodyPr/>
          <a:lstStyle/>
          <a:p>
            <a:endParaRPr lang="en-US"/>
          </a:p>
        </p:txBody>
      </p:sp>
      <p:sp>
        <p:nvSpPr>
          <p:cNvPr id="3" name="Title 2">
            <a:extLst>
              <a:ext uri="{FF2B5EF4-FFF2-40B4-BE49-F238E27FC236}">
                <a16:creationId xmlns:a16="http://schemas.microsoft.com/office/drawing/2014/main" id="{8F0F7984-8E0C-0486-E118-11851EA4ED43}"/>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ACAFC05F-CA40-BB0C-9EFE-BB3526FA8B0E}"/>
              </a:ext>
            </a:extLst>
          </p:cNvPr>
          <p:cNvSpPr>
            <a:spLocks noGrp="1"/>
          </p:cNvSpPr>
          <p:nvPr>
            <p:ph type="body" sz="quarter" idx="52"/>
          </p:nvPr>
        </p:nvSpPr>
        <p:spPr/>
        <p:txBody>
          <a:bodyPr/>
          <a:lstStyle/>
          <a:p>
            <a:r>
              <a:rPr lang="en-US"/>
              <a:t>01.</a:t>
            </a:r>
          </a:p>
        </p:txBody>
      </p:sp>
    </p:spTree>
    <p:extLst>
      <p:ext uri="{BB962C8B-B14F-4D97-AF65-F5344CB8AC3E}">
        <p14:creationId xmlns:p14="http://schemas.microsoft.com/office/powerpoint/2010/main" val="4065510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B63124-16A6-C105-33EC-3A38604B4AFD}"/>
              </a:ext>
            </a:extLst>
          </p:cNvPr>
          <p:cNvSpPr>
            <a:spLocks noGrp="1"/>
          </p:cNvSpPr>
          <p:nvPr>
            <p:ph type="body" idx="51"/>
          </p:nvPr>
        </p:nvSpPr>
        <p:spPr/>
        <p:txBody>
          <a:bodyPr/>
          <a:lstStyle/>
          <a:p>
            <a:endParaRPr lang="en-US"/>
          </a:p>
        </p:txBody>
      </p:sp>
      <p:sp>
        <p:nvSpPr>
          <p:cNvPr id="3" name="Title 2">
            <a:extLst>
              <a:ext uri="{FF2B5EF4-FFF2-40B4-BE49-F238E27FC236}">
                <a16:creationId xmlns:a16="http://schemas.microsoft.com/office/drawing/2014/main" id="{31A920B2-7903-E5FB-687D-1C626F4E7FA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5C02E535-0CEC-7E9E-7D05-672B3721AEB7}"/>
              </a:ext>
            </a:extLst>
          </p:cNvPr>
          <p:cNvSpPr>
            <a:spLocks noGrp="1"/>
          </p:cNvSpPr>
          <p:nvPr>
            <p:ph type="body" sz="quarter" idx="52"/>
          </p:nvPr>
        </p:nvSpPr>
        <p:spPr/>
        <p:txBody>
          <a:bodyPr/>
          <a:lstStyle/>
          <a:p>
            <a:r>
              <a:rPr lang="en-US"/>
              <a:t>01.</a:t>
            </a:r>
          </a:p>
        </p:txBody>
      </p:sp>
    </p:spTree>
    <p:extLst>
      <p:ext uri="{BB962C8B-B14F-4D97-AF65-F5344CB8AC3E}">
        <p14:creationId xmlns:p14="http://schemas.microsoft.com/office/powerpoint/2010/main" val="2360097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6D03AF-DD81-80A1-98E8-B47932FCCD07}"/>
              </a:ext>
            </a:extLst>
          </p:cNvPr>
          <p:cNvSpPr>
            <a:spLocks noGrp="1"/>
          </p:cNvSpPr>
          <p:nvPr>
            <p:ph type="body" idx="51"/>
          </p:nvPr>
        </p:nvSpPr>
        <p:spPr/>
        <p:txBody>
          <a:bodyPr/>
          <a:lstStyle/>
          <a:p>
            <a:endParaRPr lang="en-US"/>
          </a:p>
        </p:txBody>
      </p:sp>
      <p:sp>
        <p:nvSpPr>
          <p:cNvPr id="3" name="Title 2">
            <a:extLst>
              <a:ext uri="{FF2B5EF4-FFF2-40B4-BE49-F238E27FC236}">
                <a16:creationId xmlns:a16="http://schemas.microsoft.com/office/drawing/2014/main" id="{FDE09B31-0C66-5E26-7052-684AF92CAE0B}"/>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9AFE71B0-4A0C-9321-FF10-75CBB9F7B5A8}"/>
              </a:ext>
            </a:extLst>
          </p:cNvPr>
          <p:cNvSpPr>
            <a:spLocks noGrp="1"/>
          </p:cNvSpPr>
          <p:nvPr>
            <p:ph type="body" sz="quarter" idx="52"/>
          </p:nvPr>
        </p:nvSpPr>
        <p:spPr/>
        <p:txBody>
          <a:bodyPr/>
          <a:lstStyle/>
          <a:p>
            <a:r>
              <a:rPr lang="en-US"/>
              <a:t>01.</a:t>
            </a:r>
          </a:p>
        </p:txBody>
      </p:sp>
    </p:spTree>
    <p:extLst>
      <p:ext uri="{BB962C8B-B14F-4D97-AF65-F5344CB8AC3E}">
        <p14:creationId xmlns:p14="http://schemas.microsoft.com/office/powerpoint/2010/main" val="2573627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4C40BA-337D-94CB-54AB-F5DB889F3691}"/>
              </a:ext>
            </a:extLst>
          </p:cNvPr>
          <p:cNvSpPr>
            <a:spLocks noGrp="1"/>
          </p:cNvSpPr>
          <p:nvPr>
            <p:ph type="body" idx="51"/>
          </p:nvPr>
        </p:nvSpPr>
        <p:spPr/>
        <p:txBody>
          <a:bodyPr/>
          <a:lstStyle/>
          <a:p>
            <a:endParaRPr lang="en-US"/>
          </a:p>
        </p:txBody>
      </p:sp>
      <p:sp>
        <p:nvSpPr>
          <p:cNvPr id="3" name="Title 2">
            <a:extLst>
              <a:ext uri="{FF2B5EF4-FFF2-40B4-BE49-F238E27FC236}">
                <a16:creationId xmlns:a16="http://schemas.microsoft.com/office/drawing/2014/main" id="{2B37A1EA-B642-4209-5562-65D2A6207EB2}"/>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75B61AA3-74C6-B6FB-FB0A-7161CEF3B09E}"/>
              </a:ext>
            </a:extLst>
          </p:cNvPr>
          <p:cNvSpPr>
            <a:spLocks noGrp="1"/>
          </p:cNvSpPr>
          <p:nvPr>
            <p:ph type="body" sz="quarter" idx="52"/>
          </p:nvPr>
        </p:nvSpPr>
        <p:spPr/>
        <p:txBody>
          <a:bodyPr/>
          <a:lstStyle/>
          <a:p>
            <a:r>
              <a:rPr lang="en-US"/>
              <a:t>01.</a:t>
            </a:r>
          </a:p>
        </p:txBody>
      </p:sp>
    </p:spTree>
    <p:extLst>
      <p:ext uri="{BB962C8B-B14F-4D97-AF65-F5344CB8AC3E}">
        <p14:creationId xmlns:p14="http://schemas.microsoft.com/office/powerpoint/2010/main" val="42776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30A381-E0C5-B50C-5CEA-58322082409F}"/>
              </a:ext>
            </a:extLst>
          </p:cNvPr>
          <p:cNvSpPr>
            <a:spLocks noGrp="1"/>
          </p:cNvSpPr>
          <p:nvPr>
            <p:ph type="body" idx="51"/>
          </p:nvPr>
        </p:nvSpPr>
        <p:spPr/>
        <p:txBody>
          <a:bodyPr/>
          <a:lstStyle/>
          <a:p>
            <a:endParaRPr lang="en-US"/>
          </a:p>
        </p:txBody>
      </p:sp>
      <p:sp>
        <p:nvSpPr>
          <p:cNvPr id="3" name="Title 2">
            <a:extLst>
              <a:ext uri="{FF2B5EF4-FFF2-40B4-BE49-F238E27FC236}">
                <a16:creationId xmlns:a16="http://schemas.microsoft.com/office/drawing/2014/main" id="{B2D39A73-A7C6-AC3C-0E74-DA36318B1B87}"/>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7E31AC4D-12BB-554E-094E-D66C32783AB8}"/>
              </a:ext>
            </a:extLst>
          </p:cNvPr>
          <p:cNvSpPr>
            <a:spLocks noGrp="1"/>
          </p:cNvSpPr>
          <p:nvPr>
            <p:ph type="body" sz="quarter" idx="52"/>
          </p:nvPr>
        </p:nvSpPr>
        <p:spPr/>
        <p:txBody>
          <a:bodyPr/>
          <a:lstStyle/>
          <a:p>
            <a:r>
              <a:rPr lang="en-US"/>
              <a:t>01.</a:t>
            </a:r>
          </a:p>
        </p:txBody>
      </p:sp>
    </p:spTree>
    <p:extLst>
      <p:ext uri="{BB962C8B-B14F-4D97-AF65-F5344CB8AC3E}">
        <p14:creationId xmlns:p14="http://schemas.microsoft.com/office/powerpoint/2010/main" val="4020346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3B0935-1198-338B-2379-A32D5887E2A5}"/>
              </a:ext>
            </a:extLst>
          </p:cNvPr>
          <p:cNvSpPr>
            <a:spLocks noGrp="1"/>
          </p:cNvSpPr>
          <p:nvPr>
            <p:ph type="body" idx="51"/>
          </p:nvPr>
        </p:nvSpPr>
        <p:spPr/>
        <p:txBody>
          <a:bodyPr/>
          <a:lstStyle/>
          <a:p>
            <a:endParaRPr lang="en-US"/>
          </a:p>
        </p:txBody>
      </p:sp>
      <p:sp>
        <p:nvSpPr>
          <p:cNvPr id="3" name="Title 2">
            <a:extLst>
              <a:ext uri="{FF2B5EF4-FFF2-40B4-BE49-F238E27FC236}">
                <a16:creationId xmlns:a16="http://schemas.microsoft.com/office/drawing/2014/main" id="{23ABD440-8F68-EBB3-78C8-18FC1C7F600D}"/>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A37AA76E-3A40-6222-D5BD-09531356DF85}"/>
              </a:ext>
            </a:extLst>
          </p:cNvPr>
          <p:cNvSpPr>
            <a:spLocks noGrp="1"/>
          </p:cNvSpPr>
          <p:nvPr>
            <p:ph type="body" sz="quarter" idx="52"/>
          </p:nvPr>
        </p:nvSpPr>
        <p:spPr/>
        <p:txBody>
          <a:bodyPr/>
          <a:lstStyle/>
          <a:p>
            <a:r>
              <a:rPr lang="en-US"/>
              <a:t>01.</a:t>
            </a:r>
          </a:p>
        </p:txBody>
      </p:sp>
    </p:spTree>
    <p:extLst>
      <p:ext uri="{BB962C8B-B14F-4D97-AF65-F5344CB8AC3E}">
        <p14:creationId xmlns:p14="http://schemas.microsoft.com/office/powerpoint/2010/main" val="1117362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47AFAE8-CA18-D511-AD74-A4A9D5442973}"/>
              </a:ext>
            </a:extLst>
          </p:cNvPr>
          <p:cNvSpPr>
            <a:spLocks noGrp="1"/>
          </p:cNvSpPr>
          <p:nvPr>
            <p:ph type="body" idx="51"/>
          </p:nvPr>
        </p:nvSpPr>
        <p:spPr/>
        <p:txBody>
          <a:bodyPr/>
          <a:lstStyle/>
          <a:p>
            <a:endParaRPr lang="en-US"/>
          </a:p>
        </p:txBody>
      </p:sp>
      <p:sp>
        <p:nvSpPr>
          <p:cNvPr id="7" name="Title 6">
            <a:extLst>
              <a:ext uri="{FF2B5EF4-FFF2-40B4-BE49-F238E27FC236}">
                <a16:creationId xmlns:a16="http://schemas.microsoft.com/office/drawing/2014/main" id="{65271ED0-C708-4177-8453-805598AF0A7F}"/>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D099F7BA-CECB-D4AD-7C62-2129DD1AB113}"/>
              </a:ext>
            </a:extLst>
          </p:cNvPr>
          <p:cNvSpPr>
            <a:spLocks noGrp="1"/>
          </p:cNvSpPr>
          <p:nvPr>
            <p:ph type="body" sz="quarter" idx="52"/>
          </p:nvPr>
        </p:nvSpPr>
        <p:spPr/>
        <p:txBody>
          <a:bodyPr/>
          <a:lstStyle/>
          <a:p>
            <a:r>
              <a:rPr lang="en-US"/>
              <a:t>01.</a:t>
            </a:r>
          </a:p>
        </p:txBody>
      </p:sp>
    </p:spTree>
    <p:extLst>
      <p:ext uri="{BB962C8B-B14F-4D97-AF65-F5344CB8AC3E}">
        <p14:creationId xmlns:p14="http://schemas.microsoft.com/office/powerpoint/2010/main" val="2659970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61AF18-4132-6BBA-898E-AF6EB4FDC342}"/>
              </a:ext>
            </a:extLst>
          </p:cNvPr>
          <p:cNvSpPr>
            <a:spLocks noGrp="1"/>
          </p:cNvSpPr>
          <p:nvPr>
            <p:ph type="body" idx="51"/>
          </p:nvPr>
        </p:nvSpPr>
        <p:spPr/>
        <p:txBody>
          <a:bodyPr/>
          <a:lstStyle/>
          <a:p>
            <a:endParaRPr lang="en-US"/>
          </a:p>
        </p:txBody>
      </p:sp>
      <p:sp>
        <p:nvSpPr>
          <p:cNvPr id="4" name="Title 3">
            <a:extLst>
              <a:ext uri="{FF2B5EF4-FFF2-40B4-BE49-F238E27FC236}">
                <a16:creationId xmlns:a16="http://schemas.microsoft.com/office/drawing/2014/main" id="{E0141C32-F9CB-8AE2-334E-D1C196FE31D0}"/>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32AF3ED5-7D83-7B84-A132-F361BD7D7A9F}"/>
              </a:ext>
            </a:extLst>
          </p:cNvPr>
          <p:cNvSpPr>
            <a:spLocks noGrp="1"/>
          </p:cNvSpPr>
          <p:nvPr>
            <p:ph type="body" sz="quarter" idx="52"/>
          </p:nvPr>
        </p:nvSpPr>
        <p:spPr/>
        <p:txBody>
          <a:bodyPr/>
          <a:lstStyle/>
          <a:p>
            <a:r>
              <a:rPr lang="en-US"/>
              <a:t>01.</a:t>
            </a:r>
          </a:p>
        </p:txBody>
      </p:sp>
    </p:spTree>
    <p:extLst>
      <p:ext uri="{BB962C8B-B14F-4D97-AF65-F5344CB8AC3E}">
        <p14:creationId xmlns:p14="http://schemas.microsoft.com/office/powerpoint/2010/main" val="3713534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2673-8ADA-23E2-4181-DF296D99F99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BBE8CCE-ACC5-CAAE-FFCD-9A58A34DB11A}"/>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1409D4CA-0CDA-D462-96B1-3AD2A05CFEAC}"/>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2266876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41C3ED-99C8-8CFB-2044-E5A15759BF57}"/>
              </a:ext>
            </a:extLst>
          </p:cNvPr>
          <p:cNvSpPr>
            <a:spLocks noGrp="1"/>
          </p:cNvSpPr>
          <p:nvPr>
            <p:ph type="body" idx="51"/>
          </p:nvPr>
        </p:nvSpPr>
        <p:spPr/>
        <p:txBody>
          <a:bodyPr/>
          <a:lstStyle/>
          <a:p>
            <a:endParaRPr lang="en-US"/>
          </a:p>
        </p:txBody>
      </p:sp>
      <p:sp>
        <p:nvSpPr>
          <p:cNvPr id="4" name="Title 3">
            <a:extLst>
              <a:ext uri="{FF2B5EF4-FFF2-40B4-BE49-F238E27FC236}">
                <a16:creationId xmlns:a16="http://schemas.microsoft.com/office/drawing/2014/main" id="{663F0F98-BC72-2FB2-DDCA-192E34639E04}"/>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B0E94384-3E25-1163-6B14-AC1E48CECC23}"/>
              </a:ext>
            </a:extLst>
          </p:cNvPr>
          <p:cNvSpPr>
            <a:spLocks noGrp="1"/>
          </p:cNvSpPr>
          <p:nvPr>
            <p:ph type="body" sz="quarter" idx="52"/>
          </p:nvPr>
        </p:nvSpPr>
        <p:spPr/>
        <p:txBody>
          <a:bodyPr/>
          <a:lstStyle/>
          <a:p>
            <a:r>
              <a:rPr lang="en-US"/>
              <a:t>01.</a:t>
            </a:r>
          </a:p>
        </p:txBody>
      </p:sp>
    </p:spTree>
    <p:extLst>
      <p:ext uri="{BB962C8B-B14F-4D97-AF65-F5344CB8AC3E}">
        <p14:creationId xmlns:p14="http://schemas.microsoft.com/office/powerpoint/2010/main" val="2288053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199C1-9C20-040D-3C6E-6B3BB925F6C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C6176CD-D9F1-A789-4296-174AE62C0FBC}"/>
              </a:ext>
            </a:extLst>
          </p:cNvPr>
          <p:cNvSpPr>
            <a:spLocks noGrp="1"/>
          </p:cNvSpPr>
          <p:nvPr>
            <p:ph type="body" idx="28"/>
          </p:nvPr>
        </p:nvSpPr>
        <p:spPr/>
        <p:txBody>
          <a:bodyPr/>
          <a:lstStyle/>
          <a:p>
            <a:endParaRPr lang="en-US"/>
          </a:p>
        </p:txBody>
      </p:sp>
      <p:sp>
        <p:nvSpPr>
          <p:cNvPr id="4" name="Slide Number Placeholder 3">
            <a:extLst>
              <a:ext uri="{FF2B5EF4-FFF2-40B4-BE49-F238E27FC236}">
                <a16:creationId xmlns:a16="http://schemas.microsoft.com/office/drawing/2014/main" id="{6F0CBFB8-8707-A8DA-B887-587DFB19CFAB}"/>
              </a:ext>
            </a:extLst>
          </p:cNvPr>
          <p:cNvSpPr>
            <a:spLocks noGrp="1"/>
          </p:cNvSpPr>
          <p:nvPr>
            <p:ph type="sldNum" sz="quarter" idx="2"/>
          </p:nvPr>
        </p:nvSpPr>
        <p:spPr/>
        <p:txBody>
          <a:bodyPr/>
          <a:lstStyle/>
          <a:p>
            <a:fld id="{86CB4B4D-7CA3-9044-876B-883B54F8677D}" type="slidenum">
              <a:rPr lang="es-AR" smtClean="0"/>
              <a:pPr/>
              <a:t>31</a:t>
            </a:fld>
            <a:endParaRPr lang="es-AR"/>
          </a:p>
        </p:txBody>
      </p:sp>
      <p:sp>
        <p:nvSpPr>
          <p:cNvPr id="5" name="Text Placeholder 4">
            <a:extLst>
              <a:ext uri="{FF2B5EF4-FFF2-40B4-BE49-F238E27FC236}">
                <a16:creationId xmlns:a16="http://schemas.microsoft.com/office/drawing/2014/main" id="{6E48CFE9-1AE0-1671-8CBA-6FD74C541F40}"/>
              </a:ext>
            </a:extLst>
          </p:cNvPr>
          <p:cNvSpPr>
            <a:spLocks noGrp="1"/>
          </p:cNvSpPr>
          <p:nvPr>
            <p:ph type="body" idx="34"/>
          </p:nvPr>
        </p:nvSpPr>
        <p:spPr/>
        <p:txBody>
          <a:bodyPr/>
          <a:lstStyle/>
          <a:p>
            <a:endParaRPr lang="en-US"/>
          </a:p>
        </p:txBody>
      </p:sp>
      <p:sp>
        <p:nvSpPr>
          <p:cNvPr id="6" name="Text Placeholder 5">
            <a:extLst>
              <a:ext uri="{FF2B5EF4-FFF2-40B4-BE49-F238E27FC236}">
                <a16:creationId xmlns:a16="http://schemas.microsoft.com/office/drawing/2014/main" id="{2C34381A-0E31-E3A6-D84C-D05C821EE69C}"/>
              </a:ext>
            </a:extLst>
          </p:cNvPr>
          <p:cNvSpPr>
            <a:spLocks noGrp="1"/>
          </p:cNvSpPr>
          <p:nvPr>
            <p:ph type="body" idx="35"/>
          </p:nvPr>
        </p:nvSpPr>
        <p:spPr/>
        <p:txBody>
          <a:bodyPr/>
          <a:lstStyle/>
          <a:p>
            <a:endParaRPr lang="en-US"/>
          </a:p>
        </p:txBody>
      </p:sp>
      <p:sp>
        <p:nvSpPr>
          <p:cNvPr id="7" name="Text Placeholder 6">
            <a:extLst>
              <a:ext uri="{FF2B5EF4-FFF2-40B4-BE49-F238E27FC236}">
                <a16:creationId xmlns:a16="http://schemas.microsoft.com/office/drawing/2014/main" id="{CED1C6DD-F47C-E03E-75F2-42FDB128DB2E}"/>
              </a:ext>
            </a:extLst>
          </p:cNvPr>
          <p:cNvSpPr>
            <a:spLocks noGrp="1"/>
          </p:cNvSpPr>
          <p:nvPr>
            <p:ph type="body" idx="40"/>
          </p:nvPr>
        </p:nvSpPr>
        <p:spPr/>
        <p:txBody>
          <a:bodyPr/>
          <a:lstStyle/>
          <a:p>
            <a:endParaRPr lang="en-US"/>
          </a:p>
        </p:txBody>
      </p:sp>
      <p:sp>
        <p:nvSpPr>
          <p:cNvPr id="8" name="Text Placeholder 7">
            <a:extLst>
              <a:ext uri="{FF2B5EF4-FFF2-40B4-BE49-F238E27FC236}">
                <a16:creationId xmlns:a16="http://schemas.microsoft.com/office/drawing/2014/main" id="{80DC72DF-7880-F388-8FD6-BB661CD570AD}"/>
              </a:ext>
            </a:extLst>
          </p:cNvPr>
          <p:cNvSpPr>
            <a:spLocks noGrp="1"/>
          </p:cNvSpPr>
          <p:nvPr>
            <p:ph type="body" idx="41"/>
          </p:nvPr>
        </p:nvSpPr>
        <p:spPr/>
        <p:txBody>
          <a:bodyPr/>
          <a:lstStyle/>
          <a:p>
            <a:endParaRPr lang="en-US"/>
          </a:p>
        </p:txBody>
      </p:sp>
    </p:spTree>
    <p:extLst>
      <p:ext uri="{BB962C8B-B14F-4D97-AF65-F5344CB8AC3E}">
        <p14:creationId xmlns:p14="http://schemas.microsoft.com/office/powerpoint/2010/main" val="2093696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C279-2C67-15BB-00EF-67612D83AA0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95C2B74-66D0-F6EB-97B2-61649A5EF9D6}"/>
              </a:ext>
            </a:extLst>
          </p:cNvPr>
          <p:cNvSpPr>
            <a:spLocks noGrp="1"/>
          </p:cNvSpPr>
          <p:nvPr>
            <p:ph type="body" idx="28"/>
          </p:nvPr>
        </p:nvSpPr>
        <p:spPr/>
        <p:txBody>
          <a:bodyPr/>
          <a:lstStyle/>
          <a:p>
            <a:endParaRPr lang="en-US"/>
          </a:p>
        </p:txBody>
      </p:sp>
      <p:sp>
        <p:nvSpPr>
          <p:cNvPr id="4" name="Slide Number Placeholder 3">
            <a:extLst>
              <a:ext uri="{FF2B5EF4-FFF2-40B4-BE49-F238E27FC236}">
                <a16:creationId xmlns:a16="http://schemas.microsoft.com/office/drawing/2014/main" id="{BBC6B21D-B8A7-66D4-EAA1-20234B1E5BF9}"/>
              </a:ext>
            </a:extLst>
          </p:cNvPr>
          <p:cNvSpPr>
            <a:spLocks noGrp="1"/>
          </p:cNvSpPr>
          <p:nvPr>
            <p:ph type="sldNum" sz="quarter" idx="2"/>
          </p:nvPr>
        </p:nvSpPr>
        <p:spPr/>
        <p:txBody>
          <a:bodyPr/>
          <a:lstStyle/>
          <a:p>
            <a:fld id="{86CB4B4D-7CA3-9044-876B-883B54F8677D}" type="slidenum">
              <a:rPr lang="es-AR" smtClean="0"/>
              <a:pPr/>
              <a:t>32</a:t>
            </a:fld>
            <a:endParaRPr lang="es-AR"/>
          </a:p>
        </p:txBody>
      </p:sp>
      <p:sp>
        <p:nvSpPr>
          <p:cNvPr id="5" name="Text Placeholder 4">
            <a:extLst>
              <a:ext uri="{FF2B5EF4-FFF2-40B4-BE49-F238E27FC236}">
                <a16:creationId xmlns:a16="http://schemas.microsoft.com/office/drawing/2014/main" id="{CD56F8C9-8E01-2705-614C-D2B3E7A98CC2}"/>
              </a:ext>
            </a:extLst>
          </p:cNvPr>
          <p:cNvSpPr>
            <a:spLocks noGrp="1"/>
          </p:cNvSpPr>
          <p:nvPr>
            <p:ph type="body" idx="34"/>
          </p:nvPr>
        </p:nvSpPr>
        <p:spPr/>
        <p:txBody>
          <a:bodyPr/>
          <a:lstStyle/>
          <a:p>
            <a:endParaRPr lang="en-US"/>
          </a:p>
        </p:txBody>
      </p:sp>
      <p:sp>
        <p:nvSpPr>
          <p:cNvPr id="6" name="Text Placeholder 5">
            <a:extLst>
              <a:ext uri="{FF2B5EF4-FFF2-40B4-BE49-F238E27FC236}">
                <a16:creationId xmlns:a16="http://schemas.microsoft.com/office/drawing/2014/main" id="{4DFE7335-E7B0-8D01-EFEF-F192479BBC5A}"/>
              </a:ext>
            </a:extLst>
          </p:cNvPr>
          <p:cNvSpPr>
            <a:spLocks noGrp="1"/>
          </p:cNvSpPr>
          <p:nvPr>
            <p:ph type="body" idx="35"/>
          </p:nvPr>
        </p:nvSpPr>
        <p:spPr/>
        <p:txBody>
          <a:bodyPr/>
          <a:lstStyle/>
          <a:p>
            <a:endParaRPr lang="en-US"/>
          </a:p>
        </p:txBody>
      </p:sp>
      <p:sp>
        <p:nvSpPr>
          <p:cNvPr id="7" name="Text Placeholder 6">
            <a:extLst>
              <a:ext uri="{FF2B5EF4-FFF2-40B4-BE49-F238E27FC236}">
                <a16:creationId xmlns:a16="http://schemas.microsoft.com/office/drawing/2014/main" id="{228D1308-BBD7-F6E8-0632-F51BB27D5A53}"/>
              </a:ext>
            </a:extLst>
          </p:cNvPr>
          <p:cNvSpPr>
            <a:spLocks noGrp="1"/>
          </p:cNvSpPr>
          <p:nvPr>
            <p:ph type="body" idx="37"/>
          </p:nvPr>
        </p:nvSpPr>
        <p:spPr/>
        <p:txBody>
          <a:bodyPr/>
          <a:lstStyle/>
          <a:p>
            <a:endParaRPr lang="en-US"/>
          </a:p>
        </p:txBody>
      </p:sp>
      <p:sp>
        <p:nvSpPr>
          <p:cNvPr id="8" name="Text Placeholder 7">
            <a:extLst>
              <a:ext uri="{FF2B5EF4-FFF2-40B4-BE49-F238E27FC236}">
                <a16:creationId xmlns:a16="http://schemas.microsoft.com/office/drawing/2014/main" id="{92BECC0B-43B2-4D93-24C5-C354EAA4437C}"/>
              </a:ext>
            </a:extLst>
          </p:cNvPr>
          <p:cNvSpPr>
            <a:spLocks noGrp="1"/>
          </p:cNvSpPr>
          <p:nvPr>
            <p:ph type="body" idx="38"/>
          </p:nvPr>
        </p:nvSpPr>
        <p:spPr/>
        <p:txBody>
          <a:bodyPr/>
          <a:lstStyle/>
          <a:p>
            <a:endParaRPr lang="en-US"/>
          </a:p>
        </p:txBody>
      </p:sp>
      <p:sp>
        <p:nvSpPr>
          <p:cNvPr id="9" name="Text Placeholder 8">
            <a:extLst>
              <a:ext uri="{FF2B5EF4-FFF2-40B4-BE49-F238E27FC236}">
                <a16:creationId xmlns:a16="http://schemas.microsoft.com/office/drawing/2014/main" id="{D3173591-B11D-C28C-49F6-8D76B60498EB}"/>
              </a:ext>
            </a:extLst>
          </p:cNvPr>
          <p:cNvSpPr>
            <a:spLocks noGrp="1"/>
          </p:cNvSpPr>
          <p:nvPr>
            <p:ph type="body" idx="40"/>
          </p:nvPr>
        </p:nvSpPr>
        <p:spPr/>
        <p:txBody>
          <a:bodyPr/>
          <a:lstStyle/>
          <a:p>
            <a:endParaRPr lang="en-US"/>
          </a:p>
        </p:txBody>
      </p:sp>
      <p:sp>
        <p:nvSpPr>
          <p:cNvPr id="10" name="Text Placeholder 9">
            <a:extLst>
              <a:ext uri="{FF2B5EF4-FFF2-40B4-BE49-F238E27FC236}">
                <a16:creationId xmlns:a16="http://schemas.microsoft.com/office/drawing/2014/main" id="{2C269A32-6739-4CD3-D43D-19C661F86CD9}"/>
              </a:ext>
            </a:extLst>
          </p:cNvPr>
          <p:cNvSpPr>
            <a:spLocks noGrp="1"/>
          </p:cNvSpPr>
          <p:nvPr>
            <p:ph type="body" idx="41"/>
          </p:nvPr>
        </p:nvSpPr>
        <p:spPr/>
        <p:txBody>
          <a:bodyPr/>
          <a:lstStyle/>
          <a:p>
            <a:endParaRPr lang="en-US"/>
          </a:p>
        </p:txBody>
      </p:sp>
    </p:spTree>
    <p:extLst>
      <p:ext uri="{BB962C8B-B14F-4D97-AF65-F5344CB8AC3E}">
        <p14:creationId xmlns:p14="http://schemas.microsoft.com/office/powerpoint/2010/main" val="873685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D694B-764E-606A-D6CB-9426ECE8CA1E}"/>
              </a:ext>
            </a:extLst>
          </p:cNvPr>
          <p:cNvSpPr>
            <a:spLocks noGrp="1"/>
          </p:cNvSpPr>
          <p:nvPr>
            <p:ph type="body" idx="51"/>
          </p:nvPr>
        </p:nvSpPr>
        <p:spPr/>
        <p:txBody>
          <a:bodyPr/>
          <a:lstStyle/>
          <a:p>
            <a:endParaRPr lang="en-US"/>
          </a:p>
        </p:txBody>
      </p:sp>
      <p:sp>
        <p:nvSpPr>
          <p:cNvPr id="3" name="Text Placeholder 2">
            <a:extLst>
              <a:ext uri="{FF2B5EF4-FFF2-40B4-BE49-F238E27FC236}">
                <a16:creationId xmlns:a16="http://schemas.microsoft.com/office/drawing/2014/main" id="{4A59C573-4828-1AEE-FA96-F2BD3640A19C}"/>
              </a:ext>
            </a:extLst>
          </p:cNvPr>
          <p:cNvSpPr>
            <a:spLocks noGrp="1"/>
          </p:cNvSpPr>
          <p:nvPr>
            <p:ph type="body" idx="54"/>
          </p:nvPr>
        </p:nvSpPr>
        <p:spPr/>
        <p:txBody>
          <a:bodyPr/>
          <a:lstStyle/>
          <a:p>
            <a:endParaRPr lang="en-US"/>
          </a:p>
        </p:txBody>
      </p:sp>
      <p:sp>
        <p:nvSpPr>
          <p:cNvPr id="4" name="Text Placeholder 3">
            <a:extLst>
              <a:ext uri="{FF2B5EF4-FFF2-40B4-BE49-F238E27FC236}">
                <a16:creationId xmlns:a16="http://schemas.microsoft.com/office/drawing/2014/main" id="{07CE523B-A62B-2EDC-089B-AE91EC1B4C50}"/>
              </a:ext>
            </a:extLst>
          </p:cNvPr>
          <p:cNvSpPr>
            <a:spLocks noGrp="1"/>
          </p:cNvSpPr>
          <p:nvPr>
            <p:ph type="body" idx="57"/>
          </p:nvPr>
        </p:nvSpPr>
        <p:spPr/>
        <p:txBody>
          <a:bodyPr/>
          <a:lstStyle/>
          <a:p>
            <a:endParaRPr lang="en-US"/>
          </a:p>
        </p:txBody>
      </p:sp>
      <p:sp>
        <p:nvSpPr>
          <p:cNvPr id="5" name="Text Placeholder 4">
            <a:extLst>
              <a:ext uri="{FF2B5EF4-FFF2-40B4-BE49-F238E27FC236}">
                <a16:creationId xmlns:a16="http://schemas.microsoft.com/office/drawing/2014/main" id="{B1902C73-4188-B278-7FEA-5DDCF6D1A6F5}"/>
              </a:ext>
            </a:extLst>
          </p:cNvPr>
          <p:cNvSpPr>
            <a:spLocks noGrp="1"/>
          </p:cNvSpPr>
          <p:nvPr>
            <p:ph type="body" idx="59"/>
          </p:nvPr>
        </p:nvSpPr>
        <p:spPr/>
        <p:txBody>
          <a:bodyPr/>
          <a:lstStyle/>
          <a:p>
            <a:endParaRPr lang="en-US"/>
          </a:p>
        </p:txBody>
      </p:sp>
      <p:sp>
        <p:nvSpPr>
          <p:cNvPr id="6" name="Text Placeholder 5">
            <a:extLst>
              <a:ext uri="{FF2B5EF4-FFF2-40B4-BE49-F238E27FC236}">
                <a16:creationId xmlns:a16="http://schemas.microsoft.com/office/drawing/2014/main" id="{0D41344F-C717-6B92-F752-0EA47AB24D7F}"/>
              </a:ext>
            </a:extLst>
          </p:cNvPr>
          <p:cNvSpPr>
            <a:spLocks noGrp="1"/>
          </p:cNvSpPr>
          <p:nvPr>
            <p:ph type="body" idx="60"/>
          </p:nvPr>
        </p:nvSpPr>
        <p:spPr/>
        <p:txBody>
          <a:bodyPr/>
          <a:lstStyle/>
          <a:p>
            <a:endParaRPr lang="en-US"/>
          </a:p>
        </p:txBody>
      </p:sp>
      <p:sp>
        <p:nvSpPr>
          <p:cNvPr id="7" name="Title 6">
            <a:extLst>
              <a:ext uri="{FF2B5EF4-FFF2-40B4-BE49-F238E27FC236}">
                <a16:creationId xmlns:a16="http://schemas.microsoft.com/office/drawing/2014/main" id="{A51AE127-A290-BC04-B4A0-A460FCBB967D}"/>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400B1E26-DE2E-1999-E076-F77FE0BA8642}"/>
              </a:ext>
            </a:extLst>
          </p:cNvPr>
          <p:cNvSpPr>
            <a:spLocks noGrp="1"/>
          </p:cNvSpPr>
          <p:nvPr>
            <p:ph type="body" idx="28"/>
          </p:nvPr>
        </p:nvSpPr>
        <p:spPr/>
        <p:txBody>
          <a:bodyPr/>
          <a:lstStyle/>
          <a:p>
            <a:endParaRPr lang="en-US"/>
          </a:p>
        </p:txBody>
      </p:sp>
      <p:sp>
        <p:nvSpPr>
          <p:cNvPr id="9" name="Text Placeholder 8">
            <a:extLst>
              <a:ext uri="{FF2B5EF4-FFF2-40B4-BE49-F238E27FC236}">
                <a16:creationId xmlns:a16="http://schemas.microsoft.com/office/drawing/2014/main" id="{3B23AD30-873B-2907-B215-C94A08A88556}"/>
              </a:ext>
            </a:extLst>
          </p:cNvPr>
          <p:cNvSpPr>
            <a:spLocks noGrp="1"/>
          </p:cNvSpPr>
          <p:nvPr>
            <p:ph type="body" idx="1"/>
          </p:nvPr>
        </p:nvSpPr>
        <p:spPr/>
        <p:txBody>
          <a:bodyPr/>
          <a:lstStyle/>
          <a:p>
            <a:endParaRPr lang="en-US"/>
          </a:p>
        </p:txBody>
      </p:sp>
      <p:sp>
        <p:nvSpPr>
          <p:cNvPr id="10" name="Text Placeholder 9">
            <a:extLst>
              <a:ext uri="{FF2B5EF4-FFF2-40B4-BE49-F238E27FC236}">
                <a16:creationId xmlns:a16="http://schemas.microsoft.com/office/drawing/2014/main" id="{58C883FD-EEC0-E6EC-94D3-6CA90AA70DBC}"/>
              </a:ext>
            </a:extLst>
          </p:cNvPr>
          <p:cNvSpPr>
            <a:spLocks noGrp="1"/>
          </p:cNvSpPr>
          <p:nvPr>
            <p:ph type="body" idx="61"/>
          </p:nvPr>
        </p:nvSpPr>
        <p:spPr/>
        <p:txBody>
          <a:bodyPr/>
          <a:lstStyle/>
          <a:p>
            <a:endParaRPr lang="en-US"/>
          </a:p>
        </p:txBody>
      </p:sp>
      <p:sp>
        <p:nvSpPr>
          <p:cNvPr id="11" name="Text Placeholder 10">
            <a:extLst>
              <a:ext uri="{FF2B5EF4-FFF2-40B4-BE49-F238E27FC236}">
                <a16:creationId xmlns:a16="http://schemas.microsoft.com/office/drawing/2014/main" id="{08A2626E-EB36-62F6-2437-13211FDCB9D6}"/>
              </a:ext>
            </a:extLst>
          </p:cNvPr>
          <p:cNvSpPr>
            <a:spLocks noGrp="1"/>
          </p:cNvSpPr>
          <p:nvPr>
            <p:ph type="body" idx="62"/>
          </p:nvPr>
        </p:nvSpPr>
        <p:spPr/>
        <p:txBody>
          <a:bodyPr/>
          <a:lstStyle/>
          <a:p>
            <a:endParaRPr lang="en-US"/>
          </a:p>
        </p:txBody>
      </p:sp>
      <p:sp>
        <p:nvSpPr>
          <p:cNvPr id="12" name="Text Placeholder 11">
            <a:extLst>
              <a:ext uri="{FF2B5EF4-FFF2-40B4-BE49-F238E27FC236}">
                <a16:creationId xmlns:a16="http://schemas.microsoft.com/office/drawing/2014/main" id="{8C8F2888-32DE-A946-2734-EB8F8DF5673B}"/>
              </a:ext>
            </a:extLst>
          </p:cNvPr>
          <p:cNvSpPr>
            <a:spLocks noGrp="1"/>
          </p:cNvSpPr>
          <p:nvPr>
            <p:ph type="body" idx="63"/>
          </p:nvPr>
        </p:nvSpPr>
        <p:spPr/>
        <p:txBody>
          <a:bodyPr/>
          <a:lstStyle/>
          <a:p>
            <a:endParaRPr lang="en-US"/>
          </a:p>
        </p:txBody>
      </p:sp>
      <p:sp>
        <p:nvSpPr>
          <p:cNvPr id="13" name="Text Placeholder 12">
            <a:extLst>
              <a:ext uri="{FF2B5EF4-FFF2-40B4-BE49-F238E27FC236}">
                <a16:creationId xmlns:a16="http://schemas.microsoft.com/office/drawing/2014/main" id="{D2CF561F-70A2-9DF3-3013-432DD80D4550}"/>
              </a:ext>
            </a:extLst>
          </p:cNvPr>
          <p:cNvSpPr>
            <a:spLocks noGrp="1"/>
          </p:cNvSpPr>
          <p:nvPr>
            <p:ph type="body" idx="64"/>
          </p:nvPr>
        </p:nvSpPr>
        <p:spPr/>
        <p:txBody>
          <a:bodyPr/>
          <a:lstStyle/>
          <a:p>
            <a:endParaRPr lang="en-US"/>
          </a:p>
        </p:txBody>
      </p:sp>
    </p:spTree>
    <p:extLst>
      <p:ext uri="{BB962C8B-B14F-4D97-AF65-F5344CB8AC3E}">
        <p14:creationId xmlns:p14="http://schemas.microsoft.com/office/powerpoint/2010/main" val="3963508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CC1D6D-DC7E-FFED-5586-8A79F6A98AC4}"/>
              </a:ext>
            </a:extLst>
          </p:cNvPr>
          <p:cNvSpPr>
            <a:spLocks noGrp="1"/>
          </p:cNvSpPr>
          <p:nvPr>
            <p:ph type="body" idx="34"/>
          </p:nvPr>
        </p:nvSpPr>
        <p:spPr/>
        <p:txBody>
          <a:bodyPr/>
          <a:lstStyle/>
          <a:p>
            <a:endParaRPr lang="en-US"/>
          </a:p>
        </p:txBody>
      </p:sp>
      <p:sp>
        <p:nvSpPr>
          <p:cNvPr id="3" name="Text Placeholder 2">
            <a:extLst>
              <a:ext uri="{FF2B5EF4-FFF2-40B4-BE49-F238E27FC236}">
                <a16:creationId xmlns:a16="http://schemas.microsoft.com/office/drawing/2014/main" id="{72CC1269-9788-2DF0-3AC1-4458F3CDAB8C}"/>
              </a:ext>
            </a:extLst>
          </p:cNvPr>
          <p:cNvSpPr>
            <a:spLocks noGrp="1"/>
          </p:cNvSpPr>
          <p:nvPr>
            <p:ph type="body" idx="35"/>
          </p:nvPr>
        </p:nvSpPr>
        <p:spPr/>
        <p:txBody>
          <a:bodyPr/>
          <a:lstStyle/>
          <a:p>
            <a:endParaRPr lang="en-US"/>
          </a:p>
        </p:txBody>
      </p:sp>
      <p:sp>
        <p:nvSpPr>
          <p:cNvPr id="4" name="Text Placeholder 3">
            <a:extLst>
              <a:ext uri="{FF2B5EF4-FFF2-40B4-BE49-F238E27FC236}">
                <a16:creationId xmlns:a16="http://schemas.microsoft.com/office/drawing/2014/main" id="{9D67CCC2-E310-AC2D-2452-F5E314E5E865}"/>
              </a:ext>
            </a:extLst>
          </p:cNvPr>
          <p:cNvSpPr>
            <a:spLocks noGrp="1"/>
          </p:cNvSpPr>
          <p:nvPr>
            <p:ph type="body" idx="37"/>
          </p:nvPr>
        </p:nvSpPr>
        <p:spPr/>
        <p:txBody>
          <a:bodyPr/>
          <a:lstStyle/>
          <a:p>
            <a:endParaRPr lang="en-US"/>
          </a:p>
        </p:txBody>
      </p:sp>
      <p:sp>
        <p:nvSpPr>
          <p:cNvPr id="5" name="Text Placeholder 4">
            <a:extLst>
              <a:ext uri="{FF2B5EF4-FFF2-40B4-BE49-F238E27FC236}">
                <a16:creationId xmlns:a16="http://schemas.microsoft.com/office/drawing/2014/main" id="{4B08E0DE-D347-010D-66C2-B563DE247989}"/>
              </a:ext>
            </a:extLst>
          </p:cNvPr>
          <p:cNvSpPr>
            <a:spLocks noGrp="1"/>
          </p:cNvSpPr>
          <p:nvPr>
            <p:ph type="body" idx="38"/>
          </p:nvPr>
        </p:nvSpPr>
        <p:spPr/>
        <p:txBody>
          <a:bodyPr/>
          <a:lstStyle/>
          <a:p>
            <a:endParaRPr lang="en-US"/>
          </a:p>
        </p:txBody>
      </p:sp>
      <p:sp>
        <p:nvSpPr>
          <p:cNvPr id="6" name="Title 5">
            <a:extLst>
              <a:ext uri="{FF2B5EF4-FFF2-40B4-BE49-F238E27FC236}">
                <a16:creationId xmlns:a16="http://schemas.microsoft.com/office/drawing/2014/main" id="{FC7DC121-CA7F-1ADF-B345-47E42F40DE62}"/>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273E0E34-0E8E-D6F1-47C1-C615DEB3AF1B}"/>
              </a:ext>
            </a:extLst>
          </p:cNvPr>
          <p:cNvSpPr>
            <a:spLocks noGrp="1"/>
          </p:cNvSpPr>
          <p:nvPr>
            <p:ph type="body" idx="13"/>
          </p:nvPr>
        </p:nvSpPr>
        <p:spPr/>
        <p:txBody>
          <a:bodyPr/>
          <a:lstStyle/>
          <a:p>
            <a:endParaRPr lang="en-US"/>
          </a:p>
        </p:txBody>
      </p:sp>
      <p:sp>
        <p:nvSpPr>
          <p:cNvPr id="8" name="Text Placeholder 7">
            <a:extLst>
              <a:ext uri="{FF2B5EF4-FFF2-40B4-BE49-F238E27FC236}">
                <a16:creationId xmlns:a16="http://schemas.microsoft.com/office/drawing/2014/main" id="{B6B5A786-8D47-F9B2-7B5C-6847554A4D76}"/>
              </a:ext>
            </a:extLst>
          </p:cNvPr>
          <p:cNvSpPr>
            <a:spLocks noGrp="1"/>
          </p:cNvSpPr>
          <p:nvPr>
            <p:ph type="body" idx="1"/>
          </p:nvPr>
        </p:nvSpPr>
        <p:spPr/>
        <p:txBody>
          <a:bodyPr/>
          <a:lstStyle/>
          <a:p>
            <a:endParaRPr lang="en-US"/>
          </a:p>
        </p:txBody>
      </p:sp>
      <p:sp>
        <p:nvSpPr>
          <p:cNvPr id="9" name="Text Placeholder 8">
            <a:extLst>
              <a:ext uri="{FF2B5EF4-FFF2-40B4-BE49-F238E27FC236}">
                <a16:creationId xmlns:a16="http://schemas.microsoft.com/office/drawing/2014/main" id="{19CF8FFE-1C97-DD2D-947D-970CED679864}"/>
              </a:ext>
            </a:extLst>
          </p:cNvPr>
          <p:cNvSpPr>
            <a:spLocks noGrp="1"/>
          </p:cNvSpPr>
          <p:nvPr>
            <p:ph type="body" idx="39"/>
          </p:nvPr>
        </p:nvSpPr>
        <p:spPr/>
        <p:txBody>
          <a:bodyPr/>
          <a:lstStyle/>
          <a:p>
            <a:endParaRPr lang="en-US"/>
          </a:p>
        </p:txBody>
      </p:sp>
      <p:sp>
        <p:nvSpPr>
          <p:cNvPr id="10" name="Text Placeholder 9">
            <a:extLst>
              <a:ext uri="{FF2B5EF4-FFF2-40B4-BE49-F238E27FC236}">
                <a16:creationId xmlns:a16="http://schemas.microsoft.com/office/drawing/2014/main" id="{77DE28EC-389C-2F8A-F683-1E829A7F65D4}"/>
              </a:ext>
            </a:extLst>
          </p:cNvPr>
          <p:cNvSpPr>
            <a:spLocks noGrp="1"/>
          </p:cNvSpPr>
          <p:nvPr>
            <p:ph type="body" idx="40"/>
          </p:nvPr>
        </p:nvSpPr>
        <p:spPr/>
        <p:txBody>
          <a:bodyPr/>
          <a:lstStyle/>
          <a:p>
            <a:endParaRPr lang="en-US"/>
          </a:p>
        </p:txBody>
      </p:sp>
      <p:sp>
        <p:nvSpPr>
          <p:cNvPr id="11" name="Text Placeholder 10">
            <a:extLst>
              <a:ext uri="{FF2B5EF4-FFF2-40B4-BE49-F238E27FC236}">
                <a16:creationId xmlns:a16="http://schemas.microsoft.com/office/drawing/2014/main" id="{5A534A7D-57CD-C94E-42D8-0A0AF3A15039}"/>
              </a:ext>
            </a:extLst>
          </p:cNvPr>
          <p:cNvSpPr>
            <a:spLocks noGrp="1"/>
          </p:cNvSpPr>
          <p:nvPr>
            <p:ph type="body" idx="41"/>
          </p:nvPr>
        </p:nvSpPr>
        <p:spPr/>
        <p:txBody>
          <a:bodyPr/>
          <a:lstStyle/>
          <a:p>
            <a:endParaRPr lang="en-US"/>
          </a:p>
        </p:txBody>
      </p:sp>
      <p:sp>
        <p:nvSpPr>
          <p:cNvPr id="12" name="Text Placeholder 11">
            <a:extLst>
              <a:ext uri="{FF2B5EF4-FFF2-40B4-BE49-F238E27FC236}">
                <a16:creationId xmlns:a16="http://schemas.microsoft.com/office/drawing/2014/main" id="{B370C635-73D3-6007-AB44-53474D8EDF85}"/>
              </a:ext>
            </a:extLst>
          </p:cNvPr>
          <p:cNvSpPr>
            <a:spLocks noGrp="1"/>
          </p:cNvSpPr>
          <p:nvPr>
            <p:ph type="body" idx="42"/>
          </p:nvPr>
        </p:nvSpPr>
        <p:spPr/>
        <p:txBody>
          <a:bodyPr/>
          <a:lstStyle/>
          <a:p>
            <a:endParaRPr lang="en-US"/>
          </a:p>
        </p:txBody>
      </p:sp>
    </p:spTree>
    <p:extLst>
      <p:ext uri="{BB962C8B-B14F-4D97-AF65-F5344CB8AC3E}">
        <p14:creationId xmlns:p14="http://schemas.microsoft.com/office/powerpoint/2010/main" val="3494166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9C151-55B4-2E48-3659-1D51524B253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BE6686E-28C4-34F5-9FB0-FEC4195001A3}"/>
              </a:ext>
            </a:extLst>
          </p:cNvPr>
          <p:cNvSpPr>
            <a:spLocks noGrp="1"/>
          </p:cNvSpPr>
          <p:nvPr>
            <p:ph type="body" idx="33"/>
          </p:nvPr>
        </p:nvSpPr>
        <p:spPr/>
        <p:txBody>
          <a:bodyPr/>
          <a:lstStyle/>
          <a:p>
            <a:endParaRPr lang="en-US"/>
          </a:p>
        </p:txBody>
      </p:sp>
    </p:spTree>
    <p:extLst>
      <p:ext uri="{BB962C8B-B14F-4D97-AF65-F5344CB8AC3E}">
        <p14:creationId xmlns:p14="http://schemas.microsoft.com/office/powerpoint/2010/main" val="2883355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371A7-530A-0791-37AF-3D63973CBA4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604EAB4-3C72-05C4-07F9-A63FF3DBB6CA}"/>
              </a:ext>
            </a:extLst>
          </p:cNvPr>
          <p:cNvSpPr>
            <a:spLocks noGrp="1"/>
          </p:cNvSpPr>
          <p:nvPr>
            <p:ph type="body" idx="33"/>
          </p:nvPr>
        </p:nvSpPr>
        <p:spPr/>
        <p:txBody>
          <a:bodyPr/>
          <a:lstStyle/>
          <a:p>
            <a:endParaRPr lang="en-US"/>
          </a:p>
        </p:txBody>
      </p:sp>
    </p:spTree>
    <p:extLst>
      <p:ext uri="{BB962C8B-B14F-4D97-AF65-F5344CB8AC3E}">
        <p14:creationId xmlns:p14="http://schemas.microsoft.com/office/powerpoint/2010/main" val="2560588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72F693-2609-6B79-2AD3-5923090EE55D}"/>
              </a:ext>
            </a:extLst>
          </p:cNvPr>
          <p:cNvSpPr>
            <a:spLocks noGrp="1"/>
          </p:cNvSpPr>
          <p:nvPr>
            <p:ph type="body" idx="33"/>
          </p:nvPr>
        </p:nvSpPr>
        <p:spPr/>
        <p:txBody>
          <a:bodyPr/>
          <a:lstStyle/>
          <a:p>
            <a:endParaRPr lang="en-US"/>
          </a:p>
        </p:txBody>
      </p:sp>
      <p:sp>
        <p:nvSpPr>
          <p:cNvPr id="3" name="Title 2">
            <a:extLst>
              <a:ext uri="{FF2B5EF4-FFF2-40B4-BE49-F238E27FC236}">
                <a16:creationId xmlns:a16="http://schemas.microsoft.com/office/drawing/2014/main" id="{B5F65102-A33B-D080-4CA7-A79817CFFC6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976919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1DD7E99-534B-F1EF-3059-9ABB2F057AE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46" y="0"/>
            <a:ext cx="6878649" cy="6857744"/>
          </a:xfrm>
          <a:prstGeom prst="rect">
            <a:avLst/>
          </a:prstGeom>
        </p:spPr>
      </p:pic>
      <p:sp>
        <p:nvSpPr>
          <p:cNvPr id="6" name="Rectangle 5">
            <a:extLst>
              <a:ext uri="{FF2B5EF4-FFF2-40B4-BE49-F238E27FC236}">
                <a16:creationId xmlns:a16="http://schemas.microsoft.com/office/drawing/2014/main" id="{D6FFFB77-9CA3-69B1-C776-D1AE038BC61A}"/>
              </a:ext>
            </a:extLst>
          </p:cNvPr>
          <p:cNvSpPr/>
          <p:nvPr/>
        </p:nvSpPr>
        <p:spPr>
          <a:xfrm>
            <a:off x="8393120" y="1163242"/>
            <a:ext cx="2676580" cy="738664"/>
          </a:xfrm>
          <a:prstGeom prst="rect">
            <a:avLst/>
          </a:prstGeom>
        </p:spPr>
        <p:txBody>
          <a:bodyPr wrap="square">
            <a:spAutoFit/>
          </a:bodyPr>
          <a:lstStyle/>
          <a:p>
            <a:r>
              <a:rPr lang="en-US" sz="1400">
                <a:solidFill>
                  <a:schemeClr val="tx1"/>
                </a:solidFill>
                <a:latin typeface="Tenorite" pitchFamily="2" charset="0"/>
                <a:cs typeface="Arial" panose="020B0604020202020204" pitchFamily="34" charset="0"/>
              </a:rPr>
              <a:t>An incubation space where our engineers and scientists​ fuel your innovation with ambition. </a:t>
            </a:r>
          </a:p>
        </p:txBody>
      </p:sp>
      <p:sp>
        <p:nvSpPr>
          <p:cNvPr id="9" name="Rectangle 8">
            <a:extLst>
              <a:ext uri="{FF2B5EF4-FFF2-40B4-BE49-F238E27FC236}">
                <a16:creationId xmlns:a16="http://schemas.microsoft.com/office/drawing/2014/main" id="{E4D0AE3F-939D-E335-E255-69AADDB2A43F}"/>
              </a:ext>
            </a:extLst>
          </p:cNvPr>
          <p:cNvSpPr/>
          <p:nvPr/>
        </p:nvSpPr>
        <p:spPr>
          <a:xfrm>
            <a:off x="8393120" y="2679702"/>
            <a:ext cx="2313965" cy="363561"/>
          </a:xfrm>
          <a:prstGeom prst="rect">
            <a:avLst/>
          </a:prstGeom>
        </p:spPr>
        <p:txBody>
          <a:bodyPr wrap="square">
            <a:spAutoFit/>
          </a:bodyPr>
          <a:lstStyle/>
          <a:p>
            <a:pPr>
              <a:lnSpc>
                <a:spcPts val="2060"/>
              </a:lnSpc>
            </a:pPr>
            <a:r>
              <a:rPr lang="en-US" b="1">
                <a:solidFill>
                  <a:schemeClr val="tx1"/>
                </a:solidFill>
                <a:latin typeface="Tenorite" pitchFamily="2" charset="0"/>
                <a:cs typeface="Arial" panose="020B0604020202020204" pitchFamily="34" charset="0"/>
              </a:rPr>
              <a:t>Tap into Topcoder</a:t>
            </a:r>
            <a:endParaRPr lang="en-US" sz="1600" b="1">
              <a:solidFill>
                <a:schemeClr val="tx1"/>
              </a:solidFill>
              <a:latin typeface="Tenorite" pitchFamily="2" charset="0"/>
              <a:cs typeface="Arial" panose="020B0604020202020204" pitchFamily="34" charset="0"/>
            </a:endParaRPr>
          </a:p>
        </p:txBody>
      </p:sp>
      <p:sp>
        <p:nvSpPr>
          <p:cNvPr id="12" name="Rectangle 11">
            <a:extLst>
              <a:ext uri="{FF2B5EF4-FFF2-40B4-BE49-F238E27FC236}">
                <a16:creationId xmlns:a16="http://schemas.microsoft.com/office/drawing/2014/main" id="{26F1DEDC-4913-3113-A56C-66D08FCD437D}"/>
              </a:ext>
            </a:extLst>
          </p:cNvPr>
          <p:cNvSpPr/>
          <p:nvPr/>
        </p:nvSpPr>
        <p:spPr>
          <a:xfrm>
            <a:off x="8393119" y="5409249"/>
            <a:ext cx="2844568" cy="738664"/>
          </a:xfrm>
          <a:prstGeom prst="rect">
            <a:avLst/>
          </a:prstGeom>
        </p:spPr>
        <p:txBody>
          <a:bodyPr wrap="square" lIns="91440" tIns="45720" rIns="91440" bIns="45720" anchor="t">
            <a:spAutoFit/>
          </a:bodyPr>
          <a:lstStyle/>
          <a:p>
            <a:r>
              <a:rPr lang="en-US" sz="1400">
                <a:solidFill>
                  <a:schemeClr val="tx1"/>
                </a:solidFill>
                <a:latin typeface="Tenorite"/>
                <a:cs typeface="Arial"/>
              </a:rPr>
              <a:t>Our strategic investments that bring ​startup innovation ​to solve your​ enterprise challenges.​</a:t>
            </a:r>
          </a:p>
        </p:txBody>
      </p:sp>
      <p:sp>
        <p:nvSpPr>
          <p:cNvPr id="16" name="TextBox 15">
            <a:extLst>
              <a:ext uri="{FF2B5EF4-FFF2-40B4-BE49-F238E27FC236}">
                <a16:creationId xmlns:a16="http://schemas.microsoft.com/office/drawing/2014/main" id="{6BBA097C-79AD-4D20-0A70-9E844C00B3DA}"/>
              </a:ext>
            </a:extLst>
          </p:cNvPr>
          <p:cNvSpPr txBox="1"/>
          <p:nvPr/>
        </p:nvSpPr>
        <p:spPr>
          <a:xfrm>
            <a:off x="4429714" y="-2766591"/>
            <a:ext cx="184707" cy="369284"/>
          </a:xfrm>
          <a:prstGeom prst="rect">
            <a:avLst/>
          </a:prstGeom>
          <a:noFill/>
        </p:spPr>
        <p:txBody>
          <a:bodyPr wrap="none" rtlCol="0">
            <a:spAutoFit/>
          </a:bodyPr>
          <a:lstStyle/>
          <a:p>
            <a:endParaRPr lang="en-AR"/>
          </a:p>
        </p:txBody>
      </p:sp>
      <p:sp>
        <p:nvSpPr>
          <p:cNvPr id="17" name="Rectangle 16">
            <a:extLst>
              <a:ext uri="{FF2B5EF4-FFF2-40B4-BE49-F238E27FC236}">
                <a16:creationId xmlns:a16="http://schemas.microsoft.com/office/drawing/2014/main" id="{D252EDC9-AB7D-508B-77CA-494773FBF694}"/>
              </a:ext>
            </a:extLst>
          </p:cNvPr>
          <p:cNvSpPr/>
          <p:nvPr/>
        </p:nvSpPr>
        <p:spPr>
          <a:xfrm>
            <a:off x="8393119" y="710216"/>
            <a:ext cx="2434719" cy="353943"/>
          </a:xfrm>
          <a:prstGeom prst="rect">
            <a:avLst/>
          </a:prstGeom>
        </p:spPr>
        <p:txBody>
          <a:bodyPr wrap="square" lIns="91440" tIns="45720" rIns="91440" bIns="45720" anchor="t">
            <a:spAutoFit/>
          </a:bodyPr>
          <a:lstStyle/>
          <a:p>
            <a:pPr>
              <a:lnSpc>
                <a:spcPts val="2000"/>
              </a:lnSpc>
            </a:pPr>
            <a:r>
              <a:rPr lang="en-US" b="1">
                <a:solidFill>
                  <a:schemeClr val="tx1"/>
                </a:solidFill>
                <a:latin typeface="Tenorite"/>
                <a:cs typeface="Arial"/>
              </a:rPr>
              <a:t>Welcome to Lab45 </a:t>
            </a:r>
            <a:endParaRPr lang="en-US" b="1">
              <a:solidFill>
                <a:schemeClr val="tx1"/>
              </a:solidFill>
              <a:latin typeface="Tenorite" pitchFamily="2" charset="0"/>
              <a:cs typeface="Arial" panose="020B0604020202020204" pitchFamily="34" charset="0"/>
            </a:endParaRPr>
          </a:p>
        </p:txBody>
      </p:sp>
      <p:sp>
        <p:nvSpPr>
          <p:cNvPr id="20" name="Rectangle 19">
            <a:extLst>
              <a:ext uri="{FF2B5EF4-FFF2-40B4-BE49-F238E27FC236}">
                <a16:creationId xmlns:a16="http://schemas.microsoft.com/office/drawing/2014/main" id="{A7DE7EE7-F7D2-7F44-539B-E080D3E3F2EF}"/>
              </a:ext>
            </a:extLst>
          </p:cNvPr>
          <p:cNvSpPr/>
          <p:nvPr/>
        </p:nvSpPr>
        <p:spPr>
          <a:xfrm>
            <a:off x="8393119" y="3132729"/>
            <a:ext cx="3322752" cy="738664"/>
          </a:xfrm>
          <a:prstGeom prst="rect">
            <a:avLst/>
          </a:prstGeom>
        </p:spPr>
        <p:txBody>
          <a:bodyPr wrap="square" lIns="91440" tIns="45720" rIns="91440" bIns="45720" anchor="t">
            <a:spAutoFit/>
          </a:bodyPr>
          <a:lstStyle/>
          <a:p>
            <a:r>
              <a:rPr lang="en-US" sz="1400">
                <a:solidFill>
                  <a:schemeClr val="tx1"/>
                </a:solidFill>
                <a:latin typeface="Tenorite"/>
                <a:cs typeface="Arial"/>
              </a:rPr>
              <a:t>The world</a:t>
            </a:r>
            <a:r>
              <a:rPr lang="en-US" sz="1400">
                <a:solidFill>
                  <a:schemeClr val="tx1"/>
                </a:solidFill>
                <a:latin typeface="Tenorite"/>
                <a:ea typeface="+mn-lt"/>
                <a:cs typeface="Arial"/>
              </a:rPr>
              <a:t>’</a:t>
            </a:r>
            <a:r>
              <a:rPr lang="en-US" sz="1400">
                <a:solidFill>
                  <a:schemeClr val="tx1"/>
                </a:solidFill>
                <a:latin typeface="Tenorite"/>
                <a:cs typeface="Arial"/>
              </a:rPr>
              <a:t>s largest on-demand digital talent platform ​with ​1.7M+ ​developers, designers, and data scientists. </a:t>
            </a:r>
            <a:endParaRPr lang="en-US" sz="1400">
              <a:solidFill>
                <a:schemeClr val="tx1"/>
              </a:solidFill>
              <a:latin typeface="Tenorite" pitchFamily="2" charset="0"/>
              <a:cs typeface="Arial" panose="020B0604020202020204" pitchFamily="34" charset="0"/>
            </a:endParaRPr>
          </a:p>
        </p:txBody>
      </p:sp>
      <p:sp>
        <p:nvSpPr>
          <p:cNvPr id="21" name="Rectangle 20">
            <a:extLst>
              <a:ext uri="{FF2B5EF4-FFF2-40B4-BE49-F238E27FC236}">
                <a16:creationId xmlns:a16="http://schemas.microsoft.com/office/drawing/2014/main" id="{F6BDE380-E404-6B38-436E-9AEEC76F55F8}"/>
              </a:ext>
            </a:extLst>
          </p:cNvPr>
          <p:cNvSpPr/>
          <p:nvPr/>
        </p:nvSpPr>
        <p:spPr>
          <a:xfrm>
            <a:off x="8393119" y="4686189"/>
            <a:ext cx="2434719" cy="646331"/>
          </a:xfrm>
          <a:prstGeom prst="rect">
            <a:avLst/>
          </a:prstGeom>
        </p:spPr>
        <p:txBody>
          <a:bodyPr wrap="square">
            <a:spAutoFit/>
          </a:bodyPr>
          <a:lstStyle/>
          <a:p>
            <a:r>
              <a:rPr lang="en-US" b="1">
                <a:solidFill>
                  <a:schemeClr val="tx1"/>
                </a:solidFill>
                <a:latin typeface="Tenorite" pitchFamily="2" charset="0"/>
                <a:cs typeface="Arial" panose="020B0604020202020204" pitchFamily="34" charset="0"/>
              </a:rPr>
              <a:t>Go cutting-edge     with​ Wipro Ventures</a:t>
            </a:r>
          </a:p>
        </p:txBody>
      </p:sp>
      <p:pic>
        <p:nvPicPr>
          <p:cNvPr id="34" name="Graphic 33">
            <a:extLst>
              <a:ext uri="{FF2B5EF4-FFF2-40B4-BE49-F238E27FC236}">
                <a16:creationId xmlns:a16="http://schemas.microsoft.com/office/drawing/2014/main" id="{E7E6771A-A589-010B-0ED4-F2377D76797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90875" y="4220456"/>
            <a:ext cx="268590" cy="179060"/>
          </a:xfrm>
          <a:prstGeom prst="rect">
            <a:avLst/>
          </a:prstGeom>
        </p:spPr>
      </p:pic>
      <p:sp>
        <p:nvSpPr>
          <p:cNvPr id="35" name="Title 6">
            <a:extLst>
              <a:ext uri="{FF2B5EF4-FFF2-40B4-BE49-F238E27FC236}">
                <a16:creationId xmlns:a16="http://schemas.microsoft.com/office/drawing/2014/main" id="{724B46D9-1685-3A91-3D0B-D07D9DB32630}"/>
              </a:ext>
            </a:extLst>
          </p:cNvPr>
          <p:cNvSpPr txBox="1">
            <a:spLocks/>
          </p:cNvSpPr>
          <p:nvPr/>
        </p:nvSpPr>
        <p:spPr>
          <a:xfrm>
            <a:off x="590281" y="1256234"/>
            <a:ext cx="5505719" cy="2064470"/>
          </a:xfrm>
          <a:prstGeom prst="rect">
            <a:avLst/>
          </a:prstGeom>
        </p:spPr>
        <p:txBody>
          <a:bodyPr/>
          <a:lstStyle>
            <a:lvl1pPr algn="l" defTabSz="914491"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latin typeface="Tenorite" pitchFamily="2" charset="0"/>
              </a:rPr>
              <a:t>How do we stand out in a world of business consultants?​</a:t>
            </a:r>
            <a:br>
              <a:rPr lang="en-US" sz="4800">
                <a:solidFill>
                  <a:schemeClr val="bg1"/>
                </a:solidFill>
                <a:latin typeface="Tenorite" pitchFamily="2" charset="0"/>
              </a:rPr>
            </a:br>
            <a:endParaRPr lang="en-US" sz="4800">
              <a:solidFill>
                <a:schemeClr val="bg1"/>
              </a:solidFill>
              <a:latin typeface="Tenorite" pitchFamily="2" charset="0"/>
            </a:endParaRPr>
          </a:p>
          <a:p>
            <a:r>
              <a:rPr lang="en-US" sz="6000" b="1">
                <a:solidFill>
                  <a:schemeClr val="bg1"/>
                </a:solidFill>
                <a:latin typeface="Tenorite" pitchFamily="2" charset="0"/>
              </a:rPr>
              <a:t>We</a:t>
            </a:r>
            <a:r>
              <a:rPr lang="en-US" sz="6000">
                <a:solidFill>
                  <a:schemeClr val="bg1"/>
                </a:solidFill>
                <a:latin typeface="Tenorite" pitchFamily="2" charset="0"/>
              </a:rPr>
              <a:t> </a:t>
            </a:r>
            <a:r>
              <a:rPr lang="en-US" sz="6000" b="1">
                <a:solidFill>
                  <a:schemeClr val="bg1"/>
                </a:solidFill>
                <a:latin typeface="Tenorite" pitchFamily="2" charset="0"/>
              </a:rPr>
              <a:t>were born in tech</a:t>
            </a:r>
            <a:r>
              <a:rPr lang="en-US" sz="6000" b="1">
                <a:solidFill>
                  <a:srgbClr val="ACD24D"/>
                </a:solidFill>
                <a:latin typeface="Tenorite" pitchFamily="2" charset="0"/>
              </a:rPr>
              <a:t>.​</a:t>
            </a:r>
            <a:endParaRPr lang="en-US" sz="6000" b="1">
              <a:solidFill>
                <a:srgbClr val="ACD24D"/>
              </a:solidFill>
              <a:latin typeface="Tenorite" pitchFamily="2" charset="0"/>
              <a:cs typeface="Segoe UI Light" panose="020B0502040204020203" pitchFamily="34" charset="0"/>
            </a:endParaRPr>
          </a:p>
        </p:txBody>
      </p:sp>
      <p:grpSp>
        <p:nvGrpSpPr>
          <p:cNvPr id="14" name="Group 13">
            <a:extLst>
              <a:ext uri="{FF2B5EF4-FFF2-40B4-BE49-F238E27FC236}">
                <a16:creationId xmlns:a16="http://schemas.microsoft.com/office/drawing/2014/main" id="{8242C3CA-658B-FFBC-3649-B85F3D586985}"/>
              </a:ext>
            </a:extLst>
          </p:cNvPr>
          <p:cNvGrpSpPr/>
          <p:nvPr/>
        </p:nvGrpSpPr>
        <p:grpSpPr>
          <a:xfrm>
            <a:off x="7761830" y="763231"/>
            <a:ext cx="400011" cy="400011"/>
            <a:chOff x="7630409" y="643311"/>
            <a:chExt cx="400011" cy="400011"/>
          </a:xfrm>
        </p:grpSpPr>
        <p:sp>
          <p:nvSpPr>
            <p:cNvPr id="5" name="Oval 4">
              <a:extLst>
                <a:ext uri="{FF2B5EF4-FFF2-40B4-BE49-F238E27FC236}">
                  <a16:creationId xmlns:a16="http://schemas.microsoft.com/office/drawing/2014/main" id="{332CE34A-4265-E200-848A-B91DCD60D484}"/>
                </a:ext>
              </a:extLst>
            </p:cNvPr>
            <p:cNvSpPr/>
            <p:nvPr/>
          </p:nvSpPr>
          <p:spPr>
            <a:xfrm>
              <a:off x="7630409" y="643311"/>
              <a:ext cx="400011" cy="400011"/>
            </a:xfrm>
            <a:prstGeom prst="ellipse">
              <a:avLst/>
            </a:prstGeom>
            <a:solidFill>
              <a:srgbClr val="02A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a:p>
          </p:txBody>
        </p:sp>
        <p:pic>
          <p:nvPicPr>
            <p:cNvPr id="7" name="Graphic 6">
              <a:extLst>
                <a:ext uri="{FF2B5EF4-FFF2-40B4-BE49-F238E27FC236}">
                  <a16:creationId xmlns:a16="http://schemas.microsoft.com/office/drawing/2014/main" id="{A71F4E85-A4B9-4366-D1A2-3469B2EC204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24511" y="773171"/>
              <a:ext cx="222066" cy="148044"/>
            </a:xfrm>
            <a:prstGeom prst="rect">
              <a:avLst/>
            </a:prstGeom>
          </p:spPr>
        </p:pic>
      </p:grpSp>
      <p:grpSp>
        <p:nvGrpSpPr>
          <p:cNvPr id="18" name="Group 17">
            <a:extLst>
              <a:ext uri="{FF2B5EF4-FFF2-40B4-BE49-F238E27FC236}">
                <a16:creationId xmlns:a16="http://schemas.microsoft.com/office/drawing/2014/main" id="{E1454804-2524-88F5-799D-BCA01856CE57}"/>
              </a:ext>
            </a:extLst>
          </p:cNvPr>
          <p:cNvGrpSpPr/>
          <p:nvPr/>
        </p:nvGrpSpPr>
        <p:grpSpPr>
          <a:xfrm>
            <a:off x="7761830" y="2763481"/>
            <a:ext cx="400011" cy="400011"/>
            <a:chOff x="7630409" y="2686426"/>
            <a:chExt cx="400011" cy="400011"/>
          </a:xfrm>
        </p:grpSpPr>
        <p:sp>
          <p:nvSpPr>
            <p:cNvPr id="8" name="Oval 7">
              <a:extLst>
                <a:ext uri="{FF2B5EF4-FFF2-40B4-BE49-F238E27FC236}">
                  <a16:creationId xmlns:a16="http://schemas.microsoft.com/office/drawing/2014/main" id="{62A0FCB0-CD64-6502-A2D8-D269EAD80B10}"/>
                </a:ext>
              </a:extLst>
            </p:cNvPr>
            <p:cNvSpPr/>
            <p:nvPr/>
          </p:nvSpPr>
          <p:spPr>
            <a:xfrm>
              <a:off x="7630409" y="2686426"/>
              <a:ext cx="400011" cy="400011"/>
            </a:xfrm>
            <a:prstGeom prst="ellipse">
              <a:avLst/>
            </a:prstGeom>
            <a:solidFill>
              <a:srgbClr val="B71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a:p>
          </p:txBody>
        </p:sp>
        <p:pic>
          <p:nvPicPr>
            <p:cNvPr id="10" name="Graphic 9">
              <a:extLst>
                <a:ext uri="{FF2B5EF4-FFF2-40B4-BE49-F238E27FC236}">
                  <a16:creationId xmlns:a16="http://schemas.microsoft.com/office/drawing/2014/main" id="{163E7C85-899D-919C-4F62-CD16913A464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24511" y="2816286"/>
              <a:ext cx="222066" cy="148044"/>
            </a:xfrm>
            <a:prstGeom prst="rect">
              <a:avLst/>
            </a:prstGeom>
          </p:spPr>
        </p:pic>
      </p:grpSp>
      <p:grpSp>
        <p:nvGrpSpPr>
          <p:cNvPr id="19" name="Group 18">
            <a:extLst>
              <a:ext uri="{FF2B5EF4-FFF2-40B4-BE49-F238E27FC236}">
                <a16:creationId xmlns:a16="http://schemas.microsoft.com/office/drawing/2014/main" id="{DEE64B6A-F4CB-4142-149D-09410FFD19DA}"/>
              </a:ext>
            </a:extLst>
          </p:cNvPr>
          <p:cNvGrpSpPr/>
          <p:nvPr/>
        </p:nvGrpSpPr>
        <p:grpSpPr>
          <a:xfrm>
            <a:off x="7761830" y="4763731"/>
            <a:ext cx="400011" cy="400011"/>
            <a:chOff x="7630409" y="4643811"/>
            <a:chExt cx="400011" cy="400011"/>
          </a:xfrm>
        </p:grpSpPr>
        <p:sp>
          <p:nvSpPr>
            <p:cNvPr id="11" name="Oval 10">
              <a:extLst>
                <a:ext uri="{FF2B5EF4-FFF2-40B4-BE49-F238E27FC236}">
                  <a16:creationId xmlns:a16="http://schemas.microsoft.com/office/drawing/2014/main" id="{72D301D2-2B6D-3BD8-0A79-C66B8C0E973D}"/>
                </a:ext>
              </a:extLst>
            </p:cNvPr>
            <p:cNvSpPr/>
            <p:nvPr/>
          </p:nvSpPr>
          <p:spPr>
            <a:xfrm>
              <a:off x="7630409" y="4643811"/>
              <a:ext cx="400011" cy="400011"/>
            </a:xfrm>
            <a:prstGeom prst="ellipse">
              <a:avLst/>
            </a:prstGeom>
            <a:solidFill>
              <a:srgbClr val="341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a:p>
          </p:txBody>
        </p:sp>
        <p:pic>
          <p:nvPicPr>
            <p:cNvPr id="13" name="Graphic 12">
              <a:extLst>
                <a:ext uri="{FF2B5EF4-FFF2-40B4-BE49-F238E27FC236}">
                  <a16:creationId xmlns:a16="http://schemas.microsoft.com/office/drawing/2014/main" id="{1B8E82F8-4D44-F611-1CBE-9689CF89AF7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24511" y="4773671"/>
              <a:ext cx="222066" cy="148044"/>
            </a:xfrm>
            <a:prstGeom prst="rect">
              <a:avLst/>
            </a:prstGeom>
          </p:spPr>
        </p:pic>
      </p:grpSp>
      <p:sp>
        <p:nvSpPr>
          <p:cNvPr id="3" name="TextBox 2">
            <a:extLst>
              <a:ext uri="{FF2B5EF4-FFF2-40B4-BE49-F238E27FC236}">
                <a16:creationId xmlns:a16="http://schemas.microsoft.com/office/drawing/2014/main" id="{EE4D7C69-137A-567B-8095-3BE83BB63A83}"/>
              </a:ext>
            </a:extLst>
          </p:cNvPr>
          <p:cNvSpPr txBox="1"/>
          <p:nvPr/>
        </p:nvSpPr>
        <p:spPr>
          <a:xfrm>
            <a:off x="909595" y="937943"/>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15" name="Slide Number Placeholder 1">
            <a:extLst>
              <a:ext uri="{FF2B5EF4-FFF2-40B4-BE49-F238E27FC236}">
                <a16:creationId xmlns:a16="http://schemas.microsoft.com/office/drawing/2014/main" id="{934AF492-6028-8125-7383-267BC381709A}"/>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38</a:t>
            </a:fld>
            <a:endParaRPr lang="en-US" sz="700">
              <a:latin typeface="Tenorite" pitchFamily="2" charset="0"/>
            </a:endParaRPr>
          </a:p>
        </p:txBody>
      </p:sp>
    </p:spTree>
    <p:extLst>
      <p:ext uri="{BB962C8B-B14F-4D97-AF65-F5344CB8AC3E}">
        <p14:creationId xmlns:p14="http://schemas.microsoft.com/office/powerpoint/2010/main" val="152083544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A2040F2B-3EC1-4185-783F-72D0013389E6}"/>
              </a:ext>
            </a:extLst>
          </p:cNvPr>
          <p:cNvSpPr>
            <a:spLocks noGrp="1"/>
          </p:cNvSpPr>
          <p:nvPr>
            <p:ph type="title"/>
          </p:nvPr>
        </p:nvSpPr>
        <p:spPr/>
        <p:txBody>
          <a:bodyPr/>
          <a:lstStyle/>
          <a:p>
            <a:endParaRPr lang="en-US"/>
          </a:p>
        </p:txBody>
      </p:sp>
      <p:sp>
        <p:nvSpPr>
          <p:cNvPr id="27" name="Text Placeholder 26">
            <a:extLst>
              <a:ext uri="{FF2B5EF4-FFF2-40B4-BE49-F238E27FC236}">
                <a16:creationId xmlns:a16="http://schemas.microsoft.com/office/drawing/2014/main" id="{3FF6BB8E-AF84-42AD-2F6E-E275B2BEECD5}"/>
              </a:ext>
            </a:extLst>
          </p:cNvPr>
          <p:cNvSpPr>
            <a:spLocks noGrp="1"/>
          </p:cNvSpPr>
          <p:nvPr>
            <p:ph type="body" idx="30"/>
          </p:nvPr>
        </p:nvSpPr>
        <p:spPr/>
        <p:txBody>
          <a:bodyPr/>
          <a:lstStyle/>
          <a:p>
            <a:endParaRPr lang="en-US"/>
          </a:p>
        </p:txBody>
      </p:sp>
      <p:sp>
        <p:nvSpPr>
          <p:cNvPr id="28" name="Text Placeholder 27">
            <a:extLst>
              <a:ext uri="{FF2B5EF4-FFF2-40B4-BE49-F238E27FC236}">
                <a16:creationId xmlns:a16="http://schemas.microsoft.com/office/drawing/2014/main" id="{FF255FAC-15A6-D53C-BBF9-FB1F4B251482}"/>
              </a:ext>
            </a:extLst>
          </p:cNvPr>
          <p:cNvSpPr>
            <a:spLocks noGrp="1"/>
          </p:cNvSpPr>
          <p:nvPr>
            <p:ph type="body" idx="31"/>
          </p:nvPr>
        </p:nvSpPr>
        <p:spPr/>
        <p:txBody>
          <a:bodyPr/>
          <a:lstStyle/>
          <a:p>
            <a:endParaRPr lang="en-US"/>
          </a:p>
        </p:txBody>
      </p:sp>
      <p:sp>
        <p:nvSpPr>
          <p:cNvPr id="29" name="Text Placeholder 28">
            <a:extLst>
              <a:ext uri="{FF2B5EF4-FFF2-40B4-BE49-F238E27FC236}">
                <a16:creationId xmlns:a16="http://schemas.microsoft.com/office/drawing/2014/main" id="{66FE4388-BB8C-558F-A4C4-FF17911FB261}"/>
              </a:ext>
            </a:extLst>
          </p:cNvPr>
          <p:cNvSpPr>
            <a:spLocks noGrp="1"/>
          </p:cNvSpPr>
          <p:nvPr>
            <p:ph type="body" idx="32"/>
          </p:nvPr>
        </p:nvSpPr>
        <p:spPr/>
        <p:txBody>
          <a:bodyPr/>
          <a:lstStyle/>
          <a:p>
            <a:endParaRPr lang="en-US"/>
          </a:p>
        </p:txBody>
      </p:sp>
      <p:sp>
        <p:nvSpPr>
          <p:cNvPr id="30" name="Text Placeholder 29">
            <a:extLst>
              <a:ext uri="{FF2B5EF4-FFF2-40B4-BE49-F238E27FC236}">
                <a16:creationId xmlns:a16="http://schemas.microsoft.com/office/drawing/2014/main" id="{D1F57BA0-BA43-0FA2-1F39-B713DEC8957B}"/>
              </a:ext>
            </a:extLst>
          </p:cNvPr>
          <p:cNvSpPr>
            <a:spLocks noGrp="1"/>
          </p:cNvSpPr>
          <p:nvPr>
            <p:ph type="body" idx="33"/>
          </p:nvPr>
        </p:nvSpPr>
        <p:spPr/>
        <p:txBody>
          <a:bodyPr/>
          <a:lstStyle/>
          <a:p>
            <a:endParaRPr lang="en-US"/>
          </a:p>
        </p:txBody>
      </p:sp>
      <p:sp>
        <p:nvSpPr>
          <p:cNvPr id="31" name="Text Placeholder 30">
            <a:extLst>
              <a:ext uri="{FF2B5EF4-FFF2-40B4-BE49-F238E27FC236}">
                <a16:creationId xmlns:a16="http://schemas.microsoft.com/office/drawing/2014/main" id="{0A1A0144-4E52-5DBE-7C74-27A64B09CD39}"/>
              </a:ext>
            </a:extLst>
          </p:cNvPr>
          <p:cNvSpPr>
            <a:spLocks noGrp="1"/>
          </p:cNvSpPr>
          <p:nvPr>
            <p:ph type="body" idx="34"/>
          </p:nvPr>
        </p:nvSpPr>
        <p:spPr/>
        <p:txBody>
          <a:bodyPr/>
          <a:lstStyle/>
          <a:p>
            <a:endParaRPr lang="en-US"/>
          </a:p>
        </p:txBody>
      </p:sp>
      <p:sp>
        <p:nvSpPr>
          <p:cNvPr id="32" name="Text Placeholder 31">
            <a:extLst>
              <a:ext uri="{FF2B5EF4-FFF2-40B4-BE49-F238E27FC236}">
                <a16:creationId xmlns:a16="http://schemas.microsoft.com/office/drawing/2014/main" id="{A81B0222-E95F-C0A0-7AA1-F2BB110B4DA8}"/>
              </a:ext>
            </a:extLst>
          </p:cNvPr>
          <p:cNvSpPr>
            <a:spLocks noGrp="1"/>
          </p:cNvSpPr>
          <p:nvPr>
            <p:ph type="body" idx="35"/>
          </p:nvPr>
        </p:nvSpPr>
        <p:spPr/>
        <p:txBody>
          <a:bodyPr/>
          <a:lstStyle/>
          <a:p>
            <a:endParaRPr lang="en-US"/>
          </a:p>
        </p:txBody>
      </p:sp>
      <p:grpSp>
        <p:nvGrpSpPr>
          <p:cNvPr id="9" name="Group 8">
            <a:extLst>
              <a:ext uri="{FF2B5EF4-FFF2-40B4-BE49-F238E27FC236}">
                <a16:creationId xmlns:a16="http://schemas.microsoft.com/office/drawing/2014/main" id="{B5CDC120-622A-BDB2-57AF-748ADF911CC1}"/>
              </a:ext>
            </a:extLst>
          </p:cNvPr>
          <p:cNvGrpSpPr/>
          <p:nvPr/>
        </p:nvGrpSpPr>
        <p:grpSpPr>
          <a:xfrm>
            <a:off x="7761830" y="763231"/>
            <a:ext cx="400011" cy="400011"/>
            <a:chOff x="7630409" y="643311"/>
            <a:chExt cx="400011" cy="400011"/>
          </a:xfrm>
        </p:grpSpPr>
        <p:sp>
          <p:nvSpPr>
            <p:cNvPr id="10" name="Oval 9">
              <a:extLst>
                <a:ext uri="{FF2B5EF4-FFF2-40B4-BE49-F238E27FC236}">
                  <a16:creationId xmlns:a16="http://schemas.microsoft.com/office/drawing/2014/main" id="{F45B745A-4A32-030C-741E-7C1E169CC141}"/>
                </a:ext>
              </a:extLst>
            </p:cNvPr>
            <p:cNvSpPr/>
            <p:nvPr/>
          </p:nvSpPr>
          <p:spPr>
            <a:xfrm>
              <a:off x="7630409" y="643311"/>
              <a:ext cx="400011" cy="400011"/>
            </a:xfrm>
            <a:prstGeom prst="ellipse">
              <a:avLst/>
            </a:prstGeom>
            <a:solidFill>
              <a:srgbClr val="02A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a:p>
          </p:txBody>
        </p:sp>
        <p:pic>
          <p:nvPicPr>
            <p:cNvPr id="11" name="Graphic 10">
              <a:extLst>
                <a:ext uri="{FF2B5EF4-FFF2-40B4-BE49-F238E27FC236}">
                  <a16:creationId xmlns:a16="http://schemas.microsoft.com/office/drawing/2014/main" id="{27B24DA8-EBA6-DCDE-731F-5B9543FDD1D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24511" y="773171"/>
              <a:ext cx="222066" cy="148044"/>
            </a:xfrm>
            <a:prstGeom prst="rect">
              <a:avLst/>
            </a:prstGeom>
          </p:spPr>
        </p:pic>
      </p:grpSp>
      <p:grpSp>
        <p:nvGrpSpPr>
          <p:cNvPr id="12" name="Group 11">
            <a:extLst>
              <a:ext uri="{FF2B5EF4-FFF2-40B4-BE49-F238E27FC236}">
                <a16:creationId xmlns:a16="http://schemas.microsoft.com/office/drawing/2014/main" id="{E56B9E86-527B-DBC9-6B1E-267299AC306A}"/>
              </a:ext>
            </a:extLst>
          </p:cNvPr>
          <p:cNvGrpSpPr/>
          <p:nvPr/>
        </p:nvGrpSpPr>
        <p:grpSpPr>
          <a:xfrm>
            <a:off x="7761830" y="2763481"/>
            <a:ext cx="400011" cy="400011"/>
            <a:chOff x="7630409" y="2686426"/>
            <a:chExt cx="400011" cy="400011"/>
          </a:xfrm>
        </p:grpSpPr>
        <p:sp>
          <p:nvSpPr>
            <p:cNvPr id="13" name="Oval 12">
              <a:extLst>
                <a:ext uri="{FF2B5EF4-FFF2-40B4-BE49-F238E27FC236}">
                  <a16:creationId xmlns:a16="http://schemas.microsoft.com/office/drawing/2014/main" id="{FEC16F97-756A-5936-AAA5-E3941D10B7AD}"/>
                </a:ext>
              </a:extLst>
            </p:cNvPr>
            <p:cNvSpPr/>
            <p:nvPr/>
          </p:nvSpPr>
          <p:spPr>
            <a:xfrm>
              <a:off x="7630409" y="2686426"/>
              <a:ext cx="400011" cy="400011"/>
            </a:xfrm>
            <a:prstGeom prst="ellipse">
              <a:avLst/>
            </a:prstGeom>
            <a:solidFill>
              <a:srgbClr val="B71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a:p>
          </p:txBody>
        </p:sp>
        <p:pic>
          <p:nvPicPr>
            <p:cNvPr id="14" name="Graphic 13">
              <a:extLst>
                <a:ext uri="{FF2B5EF4-FFF2-40B4-BE49-F238E27FC236}">
                  <a16:creationId xmlns:a16="http://schemas.microsoft.com/office/drawing/2014/main" id="{67D25F10-F3A1-921E-57B5-B291F580EA6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24511" y="2816286"/>
              <a:ext cx="222066" cy="148044"/>
            </a:xfrm>
            <a:prstGeom prst="rect">
              <a:avLst/>
            </a:prstGeom>
          </p:spPr>
        </p:pic>
      </p:grpSp>
      <p:grpSp>
        <p:nvGrpSpPr>
          <p:cNvPr id="15" name="Group 14">
            <a:extLst>
              <a:ext uri="{FF2B5EF4-FFF2-40B4-BE49-F238E27FC236}">
                <a16:creationId xmlns:a16="http://schemas.microsoft.com/office/drawing/2014/main" id="{43281DC3-06BC-076E-2D17-DAC571F4FCC1}"/>
              </a:ext>
            </a:extLst>
          </p:cNvPr>
          <p:cNvGrpSpPr/>
          <p:nvPr/>
        </p:nvGrpSpPr>
        <p:grpSpPr>
          <a:xfrm>
            <a:off x="7761830" y="4763731"/>
            <a:ext cx="400011" cy="400011"/>
            <a:chOff x="7630409" y="4643811"/>
            <a:chExt cx="400011" cy="400011"/>
          </a:xfrm>
        </p:grpSpPr>
        <p:sp>
          <p:nvSpPr>
            <p:cNvPr id="16" name="Oval 15">
              <a:extLst>
                <a:ext uri="{FF2B5EF4-FFF2-40B4-BE49-F238E27FC236}">
                  <a16:creationId xmlns:a16="http://schemas.microsoft.com/office/drawing/2014/main" id="{A856797B-FEB0-67DD-1049-959524555B02}"/>
                </a:ext>
              </a:extLst>
            </p:cNvPr>
            <p:cNvSpPr/>
            <p:nvPr/>
          </p:nvSpPr>
          <p:spPr>
            <a:xfrm>
              <a:off x="7630409" y="4643811"/>
              <a:ext cx="400011" cy="400011"/>
            </a:xfrm>
            <a:prstGeom prst="ellipse">
              <a:avLst/>
            </a:prstGeom>
            <a:solidFill>
              <a:srgbClr val="341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a:p>
          </p:txBody>
        </p:sp>
        <p:pic>
          <p:nvPicPr>
            <p:cNvPr id="17" name="Graphic 16">
              <a:extLst>
                <a:ext uri="{FF2B5EF4-FFF2-40B4-BE49-F238E27FC236}">
                  <a16:creationId xmlns:a16="http://schemas.microsoft.com/office/drawing/2014/main" id="{436F995B-7764-EEDB-CA9F-4ABA1341067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24511" y="4773671"/>
              <a:ext cx="222066" cy="148044"/>
            </a:xfrm>
            <a:prstGeom prst="rect">
              <a:avLst/>
            </a:prstGeom>
          </p:spPr>
        </p:pic>
      </p:grpSp>
      <p:sp>
        <p:nvSpPr>
          <p:cNvPr id="18" name="Slide Number Placeholder 1">
            <a:extLst>
              <a:ext uri="{FF2B5EF4-FFF2-40B4-BE49-F238E27FC236}">
                <a16:creationId xmlns:a16="http://schemas.microsoft.com/office/drawing/2014/main" id="{B2A8DF1D-58D8-3E10-7669-B69059F928F4}"/>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39</a:t>
            </a:fld>
            <a:endParaRPr lang="en-US" sz="700">
              <a:latin typeface="Tenorite" pitchFamily="2" charset="0"/>
            </a:endParaRPr>
          </a:p>
        </p:txBody>
      </p:sp>
    </p:spTree>
    <p:extLst>
      <p:ext uri="{BB962C8B-B14F-4D97-AF65-F5344CB8AC3E}">
        <p14:creationId xmlns:p14="http://schemas.microsoft.com/office/powerpoint/2010/main" val="32788760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2E49-181C-B220-6F45-ACA9FAB0DAD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E07F7B2-2418-997D-ABA3-B9B182F67E99}"/>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1368985F-19B6-9264-C713-791732886E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08970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B52591CC-43F1-0DD0-8FF5-76C489D335A0}"/>
              </a:ext>
            </a:extLst>
          </p:cNvPr>
          <p:cNvSpPr>
            <a:spLocks noGrp="1"/>
          </p:cNvSpPr>
          <p:nvPr>
            <p:ph type="title"/>
          </p:nvPr>
        </p:nvSpPr>
        <p:spPr/>
        <p:txBody>
          <a:bodyPr/>
          <a:lstStyle/>
          <a:p>
            <a:endParaRPr lang="en-US"/>
          </a:p>
        </p:txBody>
      </p:sp>
      <p:sp>
        <p:nvSpPr>
          <p:cNvPr id="27" name="Text Placeholder 26">
            <a:extLst>
              <a:ext uri="{FF2B5EF4-FFF2-40B4-BE49-F238E27FC236}">
                <a16:creationId xmlns:a16="http://schemas.microsoft.com/office/drawing/2014/main" id="{E6FF978D-D7D8-F039-7415-8E554FF4534D}"/>
              </a:ext>
            </a:extLst>
          </p:cNvPr>
          <p:cNvSpPr>
            <a:spLocks noGrp="1"/>
          </p:cNvSpPr>
          <p:nvPr>
            <p:ph type="body" idx="30"/>
          </p:nvPr>
        </p:nvSpPr>
        <p:spPr/>
        <p:txBody>
          <a:bodyPr/>
          <a:lstStyle/>
          <a:p>
            <a:endParaRPr lang="en-US"/>
          </a:p>
        </p:txBody>
      </p:sp>
      <p:sp>
        <p:nvSpPr>
          <p:cNvPr id="28" name="Text Placeholder 27">
            <a:extLst>
              <a:ext uri="{FF2B5EF4-FFF2-40B4-BE49-F238E27FC236}">
                <a16:creationId xmlns:a16="http://schemas.microsoft.com/office/drawing/2014/main" id="{FAB223E7-5247-4C95-CFCE-392B8DAD8BC9}"/>
              </a:ext>
            </a:extLst>
          </p:cNvPr>
          <p:cNvSpPr>
            <a:spLocks noGrp="1"/>
          </p:cNvSpPr>
          <p:nvPr>
            <p:ph type="body" idx="31"/>
          </p:nvPr>
        </p:nvSpPr>
        <p:spPr/>
        <p:txBody>
          <a:bodyPr/>
          <a:lstStyle/>
          <a:p>
            <a:endParaRPr lang="en-US"/>
          </a:p>
        </p:txBody>
      </p:sp>
      <p:sp>
        <p:nvSpPr>
          <p:cNvPr id="29" name="Text Placeholder 28">
            <a:extLst>
              <a:ext uri="{FF2B5EF4-FFF2-40B4-BE49-F238E27FC236}">
                <a16:creationId xmlns:a16="http://schemas.microsoft.com/office/drawing/2014/main" id="{CA31321A-40EE-BEFD-6FA3-1B5DDEC35A23}"/>
              </a:ext>
            </a:extLst>
          </p:cNvPr>
          <p:cNvSpPr>
            <a:spLocks noGrp="1"/>
          </p:cNvSpPr>
          <p:nvPr>
            <p:ph type="body" idx="32"/>
          </p:nvPr>
        </p:nvSpPr>
        <p:spPr/>
        <p:txBody>
          <a:bodyPr/>
          <a:lstStyle/>
          <a:p>
            <a:endParaRPr lang="en-US"/>
          </a:p>
        </p:txBody>
      </p:sp>
      <p:sp>
        <p:nvSpPr>
          <p:cNvPr id="30" name="Text Placeholder 29">
            <a:extLst>
              <a:ext uri="{FF2B5EF4-FFF2-40B4-BE49-F238E27FC236}">
                <a16:creationId xmlns:a16="http://schemas.microsoft.com/office/drawing/2014/main" id="{698BB640-25F7-FF9B-5C7B-FDB56D93F5FE}"/>
              </a:ext>
            </a:extLst>
          </p:cNvPr>
          <p:cNvSpPr>
            <a:spLocks noGrp="1"/>
          </p:cNvSpPr>
          <p:nvPr>
            <p:ph type="body" idx="33"/>
          </p:nvPr>
        </p:nvSpPr>
        <p:spPr/>
        <p:txBody>
          <a:bodyPr/>
          <a:lstStyle/>
          <a:p>
            <a:endParaRPr lang="en-US"/>
          </a:p>
        </p:txBody>
      </p:sp>
      <p:sp>
        <p:nvSpPr>
          <p:cNvPr id="31" name="Text Placeholder 30">
            <a:extLst>
              <a:ext uri="{FF2B5EF4-FFF2-40B4-BE49-F238E27FC236}">
                <a16:creationId xmlns:a16="http://schemas.microsoft.com/office/drawing/2014/main" id="{C8FA6A7D-DC42-1050-DD1C-2CAAC38925C7}"/>
              </a:ext>
            </a:extLst>
          </p:cNvPr>
          <p:cNvSpPr>
            <a:spLocks noGrp="1"/>
          </p:cNvSpPr>
          <p:nvPr>
            <p:ph type="body" idx="34"/>
          </p:nvPr>
        </p:nvSpPr>
        <p:spPr/>
        <p:txBody>
          <a:bodyPr/>
          <a:lstStyle/>
          <a:p>
            <a:endParaRPr lang="en-US"/>
          </a:p>
        </p:txBody>
      </p:sp>
      <p:sp>
        <p:nvSpPr>
          <p:cNvPr id="32" name="Text Placeholder 31">
            <a:extLst>
              <a:ext uri="{FF2B5EF4-FFF2-40B4-BE49-F238E27FC236}">
                <a16:creationId xmlns:a16="http://schemas.microsoft.com/office/drawing/2014/main" id="{40E6A0BB-70B8-6472-5672-21AA265679C1}"/>
              </a:ext>
            </a:extLst>
          </p:cNvPr>
          <p:cNvSpPr>
            <a:spLocks noGrp="1"/>
          </p:cNvSpPr>
          <p:nvPr>
            <p:ph type="body" idx="35"/>
          </p:nvPr>
        </p:nvSpPr>
        <p:spPr/>
        <p:txBody>
          <a:bodyPr/>
          <a:lstStyle/>
          <a:p>
            <a:endParaRPr lang="en-US"/>
          </a:p>
        </p:txBody>
      </p:sp>
      <p:grpSp>
        <p:nvGrpSpPr>
          <p:cNvPr id="9" name="Group 8">
            <a:extLst>
              <a:ext uri="{FF2B5EF4-FFF2-40B4-BE49-F238E27FC236}">
                <a16:creationId xmlns:a16="http://schemas.microsoft.com/office/drawing/2014/main" id="{3B02E409-E867-C44C-1CA3-D2C058C1B89F}"/>
              </a:ext>
            </a:extLst>
          </p:cNvPr>
          <p:cNvGrpSpPr/>
          <p:nvPr/>
        </p:nvGrpSpPr>
        <p:grpSpPr>
          <a:xfrm>
            <a:off x="7761830" y="763231"/>
            <a:ext cx="400011" cy="400011"/>
            <a:chOff x="7630409" y="643311"/>
            <a:chExt cx="400011" cy="400011"/>
          </a:xfrm>
        </p:grpSpPr>
        <p:sp>
          <p:nvSpPr>
            <p:cNvPr id="10" name="Oval 9">
              <a:extLst>
                <a:ext uri="{FF2B5EF4-FFF2-40B4-BE49-F238E27FC236}">
                  <a16:creationId xmlns:a16="http://schemas.microsoft.com/office/drawing/2014/main" id="{8BD63D06-176B-9CFF-AE22-599AB70E591B}"/>
                </a:ext>
              </a:extLst>
            </p:cNvPr>
            <p:cNvSpPr/>
            <p:nvPr/>
          </p:nvSpPr>
          <p:spPr>
            <a:xfrm>
              <a:off x="7630409" y="643311"/>
              <a:ext cx="400011" cy="400011"/>
            </a:xfrm>
            <a:prstGeom prst="ellipse">
              <a:avLst/>
            </a:prstGeom>
            <a:solidFill>
              <a:srgbClr val="02A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a:p>
          </p:txBody>
        </p:sp>
        <p:pic>
          <p:nvPicPr>
            <p:cNvPr id="11" name="Graphic 10">
              <a:extLst>
                <a:ext uri="{FF2B5EF4-FFF2-40B4-BE49-F238E27FC236}">
                  <a16:creationId xmlns:a16="http://schemas.microsoft.com/office/drawing/2014/main" id="{129D2EAB-92AB-36BE-03A6-5D6D3300C25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24511" y="773171"/>
              <a:ext cx="222066" cy="148044"/>
            </a:xfrm>
            <a:prstGeom prst="rect">
              <a:avLst/>
            </a:prstGeom>
          </p:spPr>
        </p:pic>
      </p:grpSp>
      <p:grpSp>
        <p:nvGrpSpPr>
          <p:cNvPr id="12" name="Group 11">
            <a:extLst>
              <a:ext uri="{FF2B5EF4-FFF2-40B4-BE49-F238E27FC236}">
                <a16:creationId xmlns:a16="http://schemas.microsoft.com/office/drawing/2014/main" id="{C6BA3C6B-E2DB-D355-9481-8031ABB20460}"/>
              </a:ext>
            </a:extLst>
          </p:cNvPr>
          <p:cNvGrpSpPr/>
          <p:nvPr/>
        </p:nvGrpSpPr>
        <p:grpSpPr>
          <a:xfrm>
            <a:off x="7761830" y="2763481"/>
            <a:ext cx="400011" cy="400011"/>
            <a:chOff x="7630409" y="2686426"/>
            <a:chExt cx="400011" cy="400011"/>
          </a:xfrm>
        </p:grpSpPr>
        <p:sp>
          <p:nvSpPr>
            <p:cNvPr id="13" name="Oval 12">
              <a:extLst>
                <a:ext uri="{FF2B5EF4-FFF2-40B4-BE49-F238E27FC236}">
                  <a16:creationId xmlns:a16="http://schemas.microsoft.com/office/drawing/2014/main" id="{E17B9ADA-37B6-EF7C-D1ED-B17B3EF46E7F}"/>
                </a:ext>
              </a:extLst>
            </p:cNvPr>
            <p:cNvSpPr/>
            <p:nvPr/>
          </p:nvSpPr>
          <p:spPr>
            <a:xfrm>
              <a:off x="7630409" y="2686426"/>
              <a:ext cx="400011" cy="400011"/>
            </a:xfrm>
            <a:prstGeom prst="ellipse">
              <a:avLst/>
            </a:prstGeom>
            <a:solidFill>
              <a:srgbClr val="B71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a:p>
          </p:txBody>
        </p:sp>
        <p:pic>
          <p:nvPicPr>
            <p:cNvPr id="14" name="Graphic 13">
              <a:extLst>
                <a:ext uri="{FF2B5EF4-FFF2-40B4-BE49-F238E27FC236}">
                  <a16:creationId xmlns:a16="http://schemas.microsoft.com/office/drawing/2014/main" id="{1B32BCED-F267-D7A3-3FC2-F2DE9B313AC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24511" y="2816286"/>
              <a:ext cx="222066" cy="148044"/>
            </a:xfrm>
            <a:prstGeom prst="rect">
              <a:avLst/>
            </a:prstGeom>
          </p:spPr>
        </p:pic>
      </p:grpSp>
      <p:grpSp>
        <p:nvGrpSpPr>
          <p:cNvPr id="15" name="Group 14">
            <a:extLst>
              <a:ext uri="{FF2B5EF4-FFF2-40B4-BE49-F238E27FC236}">
                <a16:creationId xmlns:a16="http://schemas.microsoft.com/office/drawing/2014/main" id="{26ED1FD2-A36D-F047-FACF-AC3524658516}"/>
              </a:ext>
            </a:extLst>
          </p:cNvPr>
          <p:cNvGrpSpPr/>
          <p:nvPr/>
        </p:nvGrpSpPr>
        <p:grpSpPr>
          <a:xfrm>
            <a:off x="7761830" y="4763731"/>
            <a:ext cx="400011" cy="400011"/>
            <a:chOff x="7630409" y="4643811"/>
            <a:chExt cx="400011" cy="400011"/>
          </a:xfrm>
        </p:grpSpPr>
        <p:sp>
          <p:nvSpPr>
            <p:cNvPr id="16" name="Oval 15">
              <a:extLst>
                <a:ext uri="{FF2B5EF4-FFF2-40B4-BE49-F238E27FC236}">
                  <a16:creationId xmlns:a16="http://schemas.microsoft.com/office/drawing/2014/main" id="{37004E4F-99BB-D403-474C-49D6B3B3979E}"/>
                </a:ext>
              </a:extLst>
            </p:cNvPr>
            <p:cNvSpPr/>
            <p:nvPr/>
          </p:nvSpPr>
          <p:spPr>
            <a:xfrm>
              <a:off x="7630409" y="4643811"/>
              <a:ext cx="400011" cy="400011"/>
            </a:xfrm>
            <a:prstGeom prst="ellipse">
              <a:avLst/>
            </a:prstGeom>
            <a:solidFill>
              <a:srgbClr val="341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a:p>
          </p:txBody>
        </p:sp>
        <p:pic>
          <p:nvPicPr>
            <p:cNvPr id="17" name="Graphic 16">
              <a:extLst>
                <a:ext uri="{FF2B5EF4-FFF2-40B4-BE49-F238E27FC236}">
                  <a16:creationId xmlns:a16="http://schemas.microsoft.com/office/drawing/2014/main" id="{A2E921D9-6045-F762-4CFE-7E7D1911715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24511" y="4773671"/>
              <a:ext cx="222066" cy="148044"/>
            </a:xfrm>
            <a:prstGeom prst="rect">
              <a:avLst/>
            </a:prstGeom>
          </p:spPr>
        </p:pic>
      </p:grpSp>
      <p:sp>
        <p:nvSpPr>
          <p:cNvPr id="18" name="Slide Number Placeholder 1">
            <a:extLst>
              <a:ext uri="{FF2B5EF4-FFF2-40B4-BE49-F238E27FC236}">
                <a16:creationId xmlns:a16="http://schemas.microsoft.com/office/drawing/2014/main" id="{36730F50-1CD3-1F79-DE90-3DF7158123AA}"/>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40</a:t>
            </a:fld>
            <a:endParaRPr lang="en-US" sz="700">
              <a:latin typeface="Tenorite" pitchFamily="2" charset="0"/>
            </a:endParaRPr>
          </a:p>
        </p:txBody>
      </p:sp>
    </p:spTree>
    <p:extLst>
      <p:ext uri="{BB962C8B-B14F-4D97-AF65-F5344CB8AC3E}">
        <p14:creationId xmlns:p14="http://schemas.microsoft.com/office/powerpoint/2010/main" val="228100426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
            <a:extLst>
              <a:ext uri="{FF2B5EF4-FFF2-40B4-BE49-F238E27FC236}">
                <a16:creationId xmlns:a16="http://schemas.microsoft.com/office/drawing/2014/main" id="{F34276E8-2FDF-B162-2999-818AFDEE551E}"/>
              </a:ext>
            </a:extLst>
          </p:cNvPr>
          <p:cNvSpPr txBox="1"/>
          <p:nvPr/>
        </p:nvSpPr>
        <p:spPr>
          <a:xfrm>
            <a:off x="5751049" y="707057"/>
            <a:ext cx="5222463" cy="4791055"/>
          </a:xfrm>
          <a:prstGeom prst="rect">
            <a:avLst/>
          </a:prstGeom>
          <a:noFill/>
        </p:spPr>
        <p:txBody>
          <a:bodyPr wrap="square">
            <a:spAutoFit/>
          </a:bodyPr>
          <a:lstStyle/>
          <a:p>
            <a:pPr marL="228600" indent="-228600">
              <a:spcAft>
                <a:spcPts val="1600"/>
              </a:spcAft>
              <a:buFont typeface="Arial" panose="020B0604020202020204" pitchFamily="34" charset="0"/>
              <a:buChar char="•"/>
            </a:pPr>
            <a:r>
              <a:rPr lang="en-US" sz="1400" spc="32">
                <a:latin typeface="Tenorite" pitchFamily="2" charset="0"/>
              </a:rPr>
              <a:t>Partner to over 185 healthcare clients across the Healthcare value chain and an authorized contractor to CMS serving 100 Medicare Advantage plans.</a:t>
            </a:r>
          </a:p>
          <a:p>
            <a:pPr marL="228600" indent="-228600">
              <a:spcAft>
                <a:spcPts val="1600"/>
              </a:spcAft>
              <a:buFont typeface="Arial" panose="020B0604020202020204" pitchFamily="34" charset="0"/>
              <a:buChar char="•"/>
            </a:pPr>
            <a:r>
              <a:rPr lang="en-US" sz="1400" spc="32">
                <a:latin typeface="Tenorite" pitchFamily="2" charset="0"/>
              </a:rPr>
              <a:t>Our approach builds on existing </a:t>
            </a:r>
            <a:r>
              <a:rPr lang="en-US" sz="1400" spc="32">
                <a:solidFill>
                  <a:srgbClr val="9A4CB9"/>
                </a:solidFill>
                <a:latin typeface="Tenorite" pitchFamily="2" charset="0"/>
              </a:rPr>
              <a:t>&lt;Client&gt; </a:t>
            </a:r>
            <a:r>
              <a:rPr lang="en-US" sz="1400" spc="32">
                <a:latin typeface="Tenorite" pitchFamily="2" charset="0"/>
              </a:rPr>
              <a:t>knowledge and leverages PACE framework (Productive, Agile, Co-create, Enabled) to accelerate </a:t>
            </a:r>
            <a:r>
              <a:rPr lang="en-US" sz="1400" spc="32">
                <a:solidFill>
                  <a:srgbClr val="9A4CB9"/>
                </a:solidFill>
                <a:latin typeface="Tenorite" pitchFamily="2" charset="0"/>
              </a:rPr>
              <a:t>&lt;Client&gt; </a:t>
            </a:r>
            <a:r>
              <a:rPr lang="en-US" sz="1400" spc="32">
                <a:latin typeface="Tenorite" pitchFamily="2" charset="0"/>
              </a:rPr>
              <a:t>Health objectives.</a:t>
            </a:r>
          </a:p>
          <a:p>
            <a:pPr marL="228600" indent="-228600">
              <a:spcAft>
                <a:spcPts val="1600"/>
              </a:spcAft>
              <a:buFont typeface="Arial" panose="020B0604020202020204" pitchFamily="34" charset="0"/>
              <a:buChar char="•"/>
            </a:pPr>
            <a:r>
              <a:rPr lang="en-US" sz="1400" spc="32">
                <a:latin typeface="Tenorite" pitchFamily="2" charset="0"/>
              </a:rPr>
              <a:t>Successfully ramped up and delivered similar large transformational programs in Healthcare and other industries - imbibing High Performance Software Engineering (HPSE) Culture, leveraging Wipro’s Mastery Framework and Digital Academy.</a:t>
            </a:r>
          </a:p>
          <a:p>
            <a:pPr marL="228600" indent="-228600">
              <a:spcAft>
                <a:spcPts val="1600"/>
              </a:spcAft>
              <a:buFont typeface="Arial" panose="020B0604020202020204" pitchFamily="34" charset="0"/>
              <a:buChar char="•"/>
            </a:pPr>
            <a:r>
              <a:rPr lang="en-US" sz="1400" spc="32">
                <a:latin typeface="Tenorite" pitchFamily="2" charset="0"/>
              </a:rPr>
              <a:t>Leverage our experience with </a:t>
            </a:r>
            <a:r>
              <a:rPr lang="en-US" sz="1400" spc="32">
                <a:solidFill>
                  <a:srgbClr val="9A4CB9"/>
                </a:solidFill>
                <a:latin typeface="Tenorite" pitchFamily="2" charset="0"/>
              </a:rPr>
              <a:t>&lt;Client&gt; </a:t>
            </a:r>
            <a:r>
              <a:rPr lang="en-US" sz="1400" spc="32">
                <a:latin typeface="Tenorite" pitchFamily="2" charset="0"/>
              </a:rPr>
              <a:t>Technology and </a:t>
            </a:r>
            <a:r>
              <a:rPr lang="en-US" sz="1400" spc="32">
                <a:solidFill>
                  <a:srgbClr val="9A4CB9"/>
                </a:solidFill>
                <a:latin typeface="Tenorite" pitchFamily="2" charset="0"/>
              </a:rPr>
              <a:t>&lt;Client&gt; </a:t>
            </a:r>
            <a:r>
              <a:rPr lang="en-US" sz="1400" spc="32">
                <a:latin typeface="Tenorite" pitchFamily="2" charset="0"/>
              </a:rPr>
              <a:t>Health (platforms like OCM, OVCP, Ubiquity, USP) to accelerate on-boarding,</a:t>
            </a:r>
            <a:r>
              <a:rPr lang="en-US" sz="1400" spc="32">
                <a:solidFill>
                  <a:srgbClr val="0266F4"/>
                </a:solidFill>
                <a:latin typeface="Tenorite" pitchFamily="2" charset="0"/>
              </a:rPr>
              <a:t> </a:t>
            </a:r>
            <a:r>
              <a:rPr lang="en-US" sz="1400" spc="32">
                <a:latin typeface="Tenorite" pitchFamily="2" charset="0"/>
              </a:rPr>
              <a:t>knowledge ramp-up</a:t>
            </a:r>
            <a:r>
              <a:rPr lang="en-US" sz="1400" spc="32">
                <a:solidFill>
                  <a:srgbClr val="0266F4"/>
                </a:solidFill>
                <a:latin typeface="Tenorite" pitchFamily="2" charset="0"/>
              </a:rPr>
              <a:t> </a:t>
            </a:r>
            <a:r>
              <a:rPr lang="en-US" sz="1400" spc="32">
                <a:latin typeface="Tenorite" pitchFamily="2" charset="0"/>
              </a:rPr>
              <a:t>and execution.</a:t>
            </a:r>
          </a:p>
          <a:p>
            <a:pPr marL="228600" indent="-228600">
              <a:spcAft>
                <a:spcPts val="1600"/>
              </a:spcAft>
              <a:buFont typeface="Arial" panose="020B0604020202020204" pitchFamily="34" charset="0"/>
              <a:buChar char="•"/>
            </a:pPr>
            <a:r>
              <a:rPr lang="en-US" sz="1400" spc="32">
                <a:latin typeface="Tenorite" pitchFamily="2" charset="0"/>
              </a:rPr>
              <a:t>Our investment (8% of revenue) is directed towards assuming accountability and partnering to accelerate growth and innovation.</a:t>
            </a:r>
          </a:p>
        </p:txBody>
      </p:sp>
      <p:sp>
        <p:nvSpPr>
          <p:cNvPr id="11" name="Título 2">
            <a:extLst>
              <a:ext uri="{FF2B5EF4-FFF2-40B4-BE49-F238E27FC236}">
                <a16:creationId xmlns:a16="http://schemas.microsoft.com/office/drawing/2014/main" id="{B29E7056-4021-6776-CD5D-13A09B584A35}"/>
              </a:ext>
            </a:extLst>
          </p:cNvPr>
          <p:cNvSpPr txBox="1">
            <a:spLocks/>
          </p:cNvSpPr>
          <p:nvPr/>
        </p:nvSpPr>
        <p:spPr>
          <a:xfrm>
            <a:off x="541739" y="572408"/>
            <a:ext cx="4249799" cy="13693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spc="32">
                <a:solidFill>
                  <a:schemeClr val="bg1"/>
                </a:solidFill>
                <a:latin typeface="Tenorite" pitchFamily="2" charset="0"/>
                <a:ea typeface="+mn-ea"/>
                <a:cs typeface="+mn-cs"/>
              </a:rPr>
              <a:t>Insert title here insert title here</a:t>
            </a:r>
          </a:p>
        </p:txBody>
      </p:sp>
      <p:sp>
        <p:nvSpPr>
          <p:cNvPr id="12" name="Marcador de texto 3">
            <a:extLst>
              <a:ext uri="{FF2B5EF4-FFF2-40B4-BE49-F238E27FC236}">
                <a16:creationId xmlns:a16="http://schemas.microsoft.com/office/drawing/2014/main" id="{BF64C052-73C1-1D09-37EC-6D39BA42800D}"/>
              </a:ext>
            </a:extLst>
          </p:cNvPr>
          <p:cNvSpPr txBox="1">
            <a:spLocks/>
          </p:cNvSpPr>
          <p:nvPr/>
        </p:nvSpPr>
        <p:spPr>
          <a:xfrm>
            <a:off x="541738" y="1941529"/>
            <a:ext cx="4073529" cy="20060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2">
                <a:solidFill>
                  <a:schemeClr val="bg1"/>
                </a:solidFill>
                <a:latin typeface="Tenorite" pitchFamily="2" charset="0"/>
              </a:rPr>
              <a:t>Insert theme sentence here. </a:t>
            </a:r>
            <a:br>
              <a:rPr lang="en-US" sz="2000" spc="32">
                <a:solidFill>
                  <a:schemeClr val="bg1"/>
                </a:solidFill>
                <a:latin typeface="Tenorite" pitchFamily="2" charset="0"/>
              </a:rPr>
            </a:br>
            <a:r>
              <a:rPr lang="en-US" sz="2000" spc="32">
                <a:solidFill>
                  <a:schemeClr val="bg1"/>
                </a:solidFill>
                <a:latin typeface="Tenorite" pitchFamily="2" charset="0"/>
              </a:rPr>
              <a:t>Insert theme sentence here. </a:t>
            </a:r>
          </a:p>
        </p:txBody>
      </p:sp>
      <p:pic>
        <p:nvPicPr>
          <p:cNvPr id="3" name="Picture 7" descr="Picture 7">
            <a:extLst>
              <a:ext uri="{FF2B5EF4-FFF2-40B4-BE49-F238E27FC236}">
                <a16:creationId xmlns:a16="http://schemas.microsoft.com/office/drawing/2014/main" id="{09D195FF-3024-FAD8-7421-2DE50BD322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7" name="Rectangle: Rounded Corners 6">
            <a:extLst>
              <a:ext uri="{FF2B5EF4-FFF2-40B4-BE49-F238E27FC236}">
                <a16:creationId xmlns:a16="http://schemas.microsoft.com/office/drawing/2014/main" id="{A20D4F0B-0D38-84A2-AD5E-A99D2E60BA6A}"/>
              </a:ext>
            </a:extLst>
          </p:cNvPr>
          <p:cNvSpPr/>
          <p:nvPr/>
        </p:nvSpPr>
        <p:spPr>
          <a:xfrm>
            <a:off x="2881943" y="4959469"/>
            <a:ext cx="1094116" cy="889240"/>
          </a:xfrm>
          <a:prstGeom prst="roundRect">
            <a:avLst/>
          </a:pr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F1FF20-A14F-80B5-78DB-DAA31836B130}"/>
              </a:ext>
            </a:extLst>
          </p:cNvPr>
          <p:cNvSpPr txBox="1"/>
          <p:nvPr/>
        </p:nvSpPr>
        <p:spPr>
          <a:xfrm>
            <a:off x="2868286" y="5183058"/>
            <a:ext cx="11271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FFFFFF"/>
                </a:solidFill>
                <a:latin typeface="Tenorite Regular"/>
                <a:cs typeface="Calibri"/>
              </a:rPr>
              <a:t>&lt; Client Logo</a:t>
            </a:r>
            <a:br>
              <a:rPr lang="en-US" sz="1200">
                <a:latin typeface="Tenorite Regular"/>
                <a:cs typeface="Calibri"/>
              </a:rPr>
            </a:br>
            <a:r>
              <a:rPr lang="en-US" sz="1200">
                <a:solidFill>
                  <a:srgbClr val="FFFFFF"/>
                </a:solidFill>
                <a:latin typeface="Tenorite Regular"/>
                <a:cs typeface="Calibri"/>
              </a:rPr>
              <a:t>placement &gt;</a:t>
            </a:r>
            <a:endParaRPr lang="en-US" sz="1200">
              <a:solidFill>
                <a:srgbClr val="FFFFFF"/>
              </a:solidFill>
              <a:latin typeface="Tenorite Regular"/>
            </a:endParaRPr>
          </a:p>
        </p:txBody>
      </p:sp>
      <p:sp>
        <p:nvSpPr>
          <p:cNvPr id="30" name="Slide Number Placeholder 1">
            <a:extLst>
              <a:ext uri="{FF2B5EF4-FFF2-40B4-BE49-F238E27FC236}">
                <a16:creationId xmlns:a16="http://schemas.microsoft.com/office/drawing/2014/main" id="{35CFF8AB-DDC1-EB89-80EF-A82E807C4C88}"/>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41</a:t>
            </a:fld>
            <a:endParaRPr lang="en-US" sz="700">
              <a:latin typeface="Tenorite" pitchFamily="2" charset="0"/>
            </a:endParaRPr>
          </a:p>
        </p:txBody>
      </p:sp>
      <p:sp>
        <p:nvSpPr>
          <p:cNvPr id="29" name="TextBox 28">
            <a:extLst>
              <a:ext uri="{FF2B5EF4-FFF2-40B4-BE49-F238E27FC236}">
                <a16:creationId xmlns:a16="http://schemas.microsoft.com/office/drawing/2014/main" id="{0A8713C1-D253-6160-6FA7-1A4B97DC28F3}"/>
              </a:ext>
            </a:extLst>
          </p:cNvPr>
          <p:cNvSpPr txBox="1"/>
          <p:nvPr/>
        </p:nvSpPr>
        <p:spPr>
          <a:xfrm>
            <a:off x="1779179" y="1425145"/>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31" name="Slide Number Placeholder 30">
            <a:extLst>
              <a:ext uri="{FF2B5EF4-FFF2-40B4-BE49-F238E27FC236}">
                <a16:creationId xmlns:a16="http://schemas.microsoft.com/office/drawing/2014/main" id="{F5B0F160-D514-6D36-5CED-FB07D0EEE202}"/>
              </a:ext>
            </a:extLst>
          </p:cNvPr>
          <p:cNvSpPr>
            <a:spLocks noGrp="1"/>
          </p:cNvSpPr>
          <p:nvPr>
            <p:ph type="sldNum" sz="quarter" idx="2"/>
          </p:nvPr>
        </p:nvSpPr>
        <p:spPr/>
        <p:txBody>
          <a:bodyPr/>
          <a:lstStyle/>
          <a:p>
            <a:fld id="{86CB4B4D-7CA3-9044-876B-883B54F8677D}" type="slidenum">
              <a:rPr lang="en-US" noProof="0" smtClean="0"/>
              <a:pPr/>
              <a:t>41</a:t>
            </a:fld>
            <a:endParaRPr lang="en-US" noProof="0"/>
          </a:p>
        </p:txBody>
      </p:sp>
    </p:spTree>
    <p:extLst>
      <p:ext uri="{BB962C8B-B14F-4D97-AF65-F5344CB8AC3E}">
        <p14:creationId xmlns:p14="http://schemas.microsoft.com/office/powerpoint/2010/main" val="3138424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4406F66-6DEA-A3AC-6C9A-F364EC223902}"/>
              </a:ext>
            </a:extLst>
          </p:cNvPr>
          <p:cNvSpPr txBox="1">
            <a:spLocks/>
          </p:cNvSpPr>
          <p:nvPr/>
        </p:nvSpPr>
        <p:spPr>
          <a:xfrm>
            <a:off x="454465" y="722931"/>
            <a:ext cx="4247427" cy="2671374"/>
          </a:xfrm>
          <a:prstGeom prst="rect">
            <a:avLst/>
          </a:prstGeom>
        </p:spPr>
        <p:txBody>
          <a:bodyPr lIns="91440" tIns="45720" rIns="91440" bIns="45720" anchor="t"/>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US" sz="3600">
                <a:solidFill>
                  <a:schemeClr val="bg1"/>
                </a:solidFill>
                <a:latin typeface="Tenorite"/>
                <a:cs typeface="Arial"/>
              </a:rPr>
              <a:t>Wipro is a </a:t>
            </a:r>
            <a:br>
              <a:rPr lang="en-US" sz="3600">
                <a:latin typeface="Tenorite" pitchFamily="2" charset="0"/>
              </a:rPr>
            </a:br>
            <a:r>
              <a:rPr lang="en-US" sz="3600">
                <a:solidFill>
                  <a:schemeClr val="bg1"/>
                </a:solidFill>
                <a:latin typeface="Tenorite"/>
                <a:cs typeface="Arial"/>
              </a:rPr>
              <a:t>trusted partner </a:t>
            </a:r>
            <a:br>
              <a:rPr lang="en-US" sz="3600">
                <a:latin typeface="Tenorite" pitchFamily="2" charset="0"/>
              </a:rPr>
            </a:br>
            <a:r>
              <a:rPr lang="en-US" sz="3600">
                <a:solidFill>
                  <a:schemeClr val="bg1"/>
                </a:solidFill>
                <a:latin typeface="Tenorite"/>
                <a:cs typeface="Arial"/>
              </a:rPr>
              <a:t>for global leaders across sectors</a:t>
            </a:r>
            <a:r>
              <a:rPr lang="en-US" sz="3600">
                <a:solidFill>
                  <a:srgbClr val="8D39B0"/>
                </a:solidFill>
                <a:latin typeface="Tenorite"/>
                <a:cs typeface="Arial"/>
              </a:rPr>
              <a:t>.</a:t>
            </a:r>
          </a:p>
        </p:txBody>
      </p:sp>
      <p:sp>
        <p:nvSpPr>
          <p:cNvPr id="7" name="Rectangle 6">
            <a:extLst>
              <a:ext uri="{FF2B5EF4-FFF2-40B4-BE49-F238E27FC236}">
                <a16:creationId xmlns:a16="http://schemas.microsoft.com/office/drawing/2014/main" id="{50A3F757-7B24-2178-F8F2-5B7345B2709F}"/>
              </a:ext>
            </a:extLst>
          </p:cNvPr>
          <p:cNvSpPr/>
          <p:nvPr/>
        </p:nvSpPr>
        <p:spPr>
          <a:xfrm>
            <a:off x="3124149" y="3884734"/>
            <a:ext cx="1621214" cy="1200427"/>
          </a:xfrm>
          <a:prstGeom prst="rect">
            <a:avLst/>
          </a:prstGeom>
          <a:solidFill>
            <a:schemeClr val="accent6">
              <a:alpha val="0"/>
            </a:schemeClr>
          </a:solidFill>
          <a:ln w="12700">
            <a:miter lim="400000"/>
          </a:ln>
        </p:spPr>
        <p:txBody>
          <a:bodyPr wrap="square" lIns="25396" tIns="25396" rIns="25396" bIns="25396">
            <a:spAutoFit/>
          </a:bodyPr>
          <a:lstStyle/>
          <a:p>
            <a:pPr algn="l"/>
            <a:r>
              <a:rPr lang="en-US">
                <a:solidFill>
                  <a:schemeClr val="bg1"/>
                </a:solidFill>
                <a:latin typeface="Tenorite" pitchFamily="2" charset="0"/>
                <a:cs typeface="Arial"/>
              </a:rPr>
              <a:t>Fortune 500:</a:t>
            </a:r>
            <a:br>
              <a:rPr lang="en-US" b="1">
                <a:solidFill>
                  <a:schemeClr val="bg1"/>
                </a:solidFill>
                <a:latin typeface="Tenorite" pitchFamily="2" charset="0"/>
                <a:cs typeface="Arial"/>
              </a:rPr>
            </a:br>
            <a:br>
              <a:rPr lang="en-US" b="1">
                <a:solidFill>
                  <a:schemeClr val="bg1"/>
                </a:solidFill>
                <a:latin typeface="Tenorite" pitchFamily="2" charset="0"/>
                <a:cs typeface="Arial"/>
              </a:rPr>
            </a:br>
            <a:r>
              <a:rPr lang="en-US" b="1">
                <a:solidFill>
                  <a:schemeClr val="bg1"/>
                </a:solidFill>
                <a:latin typeface="Tenorite" pitchFamily="2" charset="0"/>
                <a:cs typeface="Arial"/>
              </a:rPr>
              <a:t>125+ and </a:t>
            </a:r>
            <a:br>
              <a:rPr lang="en-US" b="1">
                <a:solidFill>
                  <a:schemeClr val="bg1"/>
                </a:solidFill>
                <a:latin typeface="Tenorite" pitchFamily="2" charset="0"/>
                <a:cs typeface="Arial"/>
              </a:rPr>
            </a:br>
            <a:r>
              <a:rPr lang="en-US" b="1">
                <a:solidFill>
                  <a:schemeClr val="bg1"/>
                </a:solidFill>
                <a:latin typeface="Tenorite" pitchFamily="2" charset="0"/>
                <a:cs typeface="Arial"/>
              </a:rPr>
              <a:t>growing</a:t>
            </a:r>
          </a:p>
        </p:txBody>
      </p:sp>
      <p:sp>
        <p:nvSpPr>
          <p:cNvPr id="8" name="Units of energy saved over the last ten years">
            <a:extLst>
              <a:ext uri="{FF2B5EF4-FFF2-40B4-BE49-F238E27FC236}">
                <a16:creationId xmlns:a16="http://schemas.microsoft.com/office/drawing/2014/main" id="{47D491BA-859D-09AE-4BBF-3CA5A86CBBC2}"/>
              </a:ext>
            </a:extLst>
          </p:cNvPr>
          <p:cNvSpPr txBox="1"/>
          <p:nvPr/>
        </p:nvSpPr>
        <p:spPr>
          <a:xfrm>
            <a:off x="779734" y="4569192"/>
            <a:ext cx="1436236" cy="979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10000"/>
              </a:lnSpc>
              <a:defRPr sz="2500">
                <a:latin typeface="Arial"/>
                <a:ea typeface="Arial"/>
                <a:cs typeface="Arial"/>
                <a:sym typeface="Arial"/>
              </a:defRPr>
            </a:lvl1pPr>
          </a:lstStyle>
          <a:p>
            <a:r>
              <a:rPr lang="en-US" sz="1400">
                <a:solidFill>
                  <a:schemeClr val="bg1"/>
                </a:solidFill>
                <a:latin typeface="Tenorite" pitchFamily="2" charset="0"/>
              </a:rPr>
              <a:t>Global customers in 11 sectors across Americas, Europe and APAC</a:t>
            </a:r>
          </a:p>
        </p:txBody>
      </p:sp>
      <p:sp>
        <p:nvSpPr>
          <p:cNvPr id="9" name="206 M">
            <a:extLst>
              <a:ext uri="{FF2B5EF4-FFF2-40B4-BE49-F238E27FC236}">
                <a16:creationId xmlns:a16="http://schemas.microsoft.com/office/drawing/2014/main" id="{B8E76363-27BB-8701-85C1-93E29916D965}"/>
              </a:ext>
            </a:extLst>
          </p:cNvPr>
          <p:cNvSpPr txBox="1"/>
          <p:nvPr/>
        </p:nvSpPr>
        <p:spPr>
          <a:xfrm>
            <a:off x="779733" y="3828564"/>
            <a:ext cx="2511187" cy="76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647700">
              <a:lnSpc>
                <a:spcPct val="90000"/>
              </a:lnSpc>
              <a:tabLst>
                <a:tab pos="508000" algn="l"/>
                <a:tab pos="1016000" algn="l"/>
                <a:tab pos="1524000" algn="l"/>
                <a:tab pos="2019300" algn="l"/>
                <a:tab pos="2527300" algn="l"/>
                <a:tab pos="3035300" algn="l"/>
                <a:tab pos="3543300" algn="l"/>
                <a:tab pos="4051300" algn="l"/>
                <a:tab pos="4559300" algn="l"/>
                <a:tab pos="5067300" algn="l"/>
                <a:tab pos="5562600" algn="l"/>
                <a:tab pos="6070600" algn="l"/>
              </a:tabLst>
              <a:defRPr sz="5000" b="1" spc="-100">
                <a:latin typeface="Arial"/>
                <a:ea typeface="Arial"/>
                <a:cs typeface="Arial"/>
                <a:sym typeface="Arial"/>
              </a:defRPr>
            </a:lvl1pPr>
          </a:lstStyle>
          <a:p>
            <a:r>
              <a:rPr lang="en-US" sz="5399" spc="0">
                <a:solidFill>
                  <a:schemeClr val="bg1"/>
                </a:solidFill>
                <a:latin typeface="Tenorite" pitchFamily="2" charset="0"/>
              </a:rPr>
              <a:t>500+</a:t>
            </a:r>
          </a:p>
        </p:txBody>
      </p:sp>
      <p:grpSp>
        <p:nvGrpSpPr>
          <p:cNvPr id="10" name="Group 9">
            <a:extLst>
              <a:ext uri="{FF2B5EF4-FFF2-40B4-BE49-F238E27FC236}">
                <a16:creationId xmlns:a16="http://schemas.microsoft.com/office/drawing/2014/main" id="{24E1F89D-2870-F55C-9846-B2980B746EBC}"/>
              </a:ext>
            </a:extLst>
          </p:cNvPr>
          <p:cNvGrpSpPr/>
          <p:nvPr/>
        </p:nvGrpSpPr>
        <p:grpSpPr>
          <a:xfrm>
            <a:off x="532594" y="3938660"/>
            <a:ext cx="2383989" cy="2080635"/>
            <a:chOff x="877097" y="6495258"/>
            <a:chExt cx="3931920" cy="3664134"/>
          </a:xfrm>
        </p:grpSpPr>
        <p:cxnSp>
          <p:nvCxnSpPr>
            <p:cNvPr id="11" name="Straight Connector 10">
              <a:extLst>
                <a:ext uri="{FF2B5EF4-FFF2-40B4-BE49-F238E27FC236}">
                  <a16:creationId xmlns:a16="http://schemas.microsoft.com/office/drawing/2014/main" id="{93635612-F585-28B3-6DDB-691916A0896A}"/>
                </a:ext>
              </a:extLst>
            </p:cNvPr>
            <p:cNvCxnSpPr>
              <a:cxnSpLocks/>
            </p:cNvCxnSpPr>
            <p:nvPr/>
          </p:nvCxnSpPr>
          <p:spPr>
            <a:xfrm>
              <a:off x="877097" y="6495258"/>
              <a:ext cx="0" cy="366413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1F78D5-3274-77C7-4C2D-4334E55A4827}"/>
                </a:ext>
              </a:extLst>
            </p:cNvPr>
            <p:cNvCxnSpPr>
              <a:cxnSpLocks/>
            </p:cNvCxnSpPr>
            <p:nvPr/>
          </p:nvCxnSpPr>
          <p:spPr>
            <a:xfrm>
              <a:off x="4809017" y="6495258"/>
              <a:ext cx="0" cy="366413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21616836-D61C-1FC7-5922-55A4966796F2}"/>
              </a:ext>
            </a:extLst>
          </p:cNvPr>
          <p:cNvSpPr txBox="1"/>
          <p:nvPr/>
        </p:nvSpPr>
        <p:spPr>
          <a:xfrm>
            <a:off x="10164938" y="3475024"/>
            <a:ext cx="1680191" cy="605209"/>
          </a:xfrm>
          <a:prstGeom prst="rect">
            <a:avLst/>
          </a:prstGeom>
          <a:noFill/>
        </p:spPr>
        <p:txBody>
          <a:bodyPr wrap="square">
            <a:noAutofit/>
          </a:bodyPr>
          <a:lstStyle/>
          <a:p>
            <a:pPr>
              <a:lnSpc>
                <a:spcPts val="1333"/>
              </a:lnSpc>
              <a:spcBef>
                <a:spcPts val="400"/>
              </a:spcBef>
            </a:pPr>
            <a:r>
              <a:rPr lang="en-US" sz="1400" b="1">
                <a:latin typeface="Tenorite" pitchFamily="2" charset="0"/>
              </a:rPr>
              <a:t>Consumer goods and retail</a:t>
            </a:r>
          </a:p>
          <a:p>
            <a:pPr>
              <a:lnSpc>
                <a:spcPts val="1333"/>
              </a:lnSpc>
              <a:spcBef>
                <a:spcPts val="400"/>
              </a:spcBef>
            </a:pPr>
            <a:r>
              <a:rPr lang="en-US" sz="1400">
                <a:solidFill>
                  <a:srgbClr val="8C39B0"/>
                </a:solidFill>
                <a:latin typeface="Tenorite" pitchFamily="2" charset="0"/>
              </a:rPr>
              <a:t>4 of top 10</a:t>
            </a:r>
          </a:p>
          <a:p>
            <a:pPr>
              <a:lnSpc>
                <a:spcPts val="1333"/>
              </a:lnSpc>
              <a:spcBef>
                <a:spcPts val="400"/>
              </a:spcBef>
            </a:pPr>
            <a:endParaRPr lang="en-US" sz="1400" b="1">
              <a:latin typeface="Tenorite" pitchFamily="2" charset="0"/>
            </a:endParaRPr>
          </a:p>
        </p:txBody>
      </p:sp>
      <p:sp>
        <p:nvSpPr>
          <p:cNvPr id="15" name="TextBox 14">
            <a:extLst>
              <a:ext uri="{FF2B5EF4-FFF2-40B4-BE49-F238E27FC236}">
                <a16:creationId xmlns:a16="http://schemas.microsoft.com/office/drawing/2014/main" id="{73695DF3-9D71-8E8C-EA67-B6793303FF26}"/>
              </a:ext>
            </a:extLst>
          </p:cNvPr>
          <p:cNvSpPr txBox="1"/>
          <p:nvPr/>
        </p:nvSpPr>
        <p:spPr>
          <a:xfrm>
            <a:off x="10164940" y="1543563"/>
            <a:ext cx="2036716" cy="605209"/>
          </a:xfrm>
          <a:prstGeom prst="rect">
            <a:avLst/>
          </a:prstGeom>
          <a:noFill/>
          <a:ln>
            <a:noFill/>
          </a:ln>
        </p:spPr>
        <p:txBody>
          <a:bodyPr wrap="square">
            <a:noAutofit/>
          </a:bodyPr>
          <a:lstStyle/>
          <a:p>
            <a:pPr>
              <a:spcBef>
                <a:spcPts val="400"/>
              </a:spcBef>
            </a:pPr>
            <a:r>
              <a:rPr lang="en-US" sz="1400" b="1">
                <a:latin typeface="Tenorite" pitchFamily="2" charset="0"/>
              </a:rPr>
              <a:t>Communications</a:t>
            </a:r>
          </a:p>
          <a:p>
            <a:pPr>
              <a:lnSpc>
                <a:spcPts val="1333"/>
              </a:lnSpc>
              <a:spcBef>
                <a:spcPts val="400"/>
              </a:spcBef>
            </a:pPr>
            <a:r>
              <a:rPr lang="en-US" sz="1400">
                <a:solidFill>
                  <a:srgbClr val="8C39B0"/>
                </a:solidFill>
                <a:latin typeface="Tenorite" pitchFamily="2" charset="0"/>
              </a:rPr>
              <a:t>5 of top 10</a:t>
            </a:r>
          </a:p>
          <a:p>
            <a:pPr>
              <a:spcBef>
                <a:spcPts val="400"/>
              </a:spcBef>
            </a:pPr>
            <a:endParaRPr lang="en-US" sz="1400" b="1">
              <a:latin typeface="Tenorite" pitchFamily="2" charset="0"/>
            </a:endParaRPr>
          </a:p>
        </p:txBody>
      </p:sp>
      <p:pic>
        <p:nvPicPr>
          <p:cNvPr id="16" name="Graphic 15">
            <a:extLst>
              <a:ext uri="{FF2B5EF4-FFF2-40B4-BE49-F238E27FC236}">
                <a16:creationId xmlns:a16="http://schemas.microsoft.com/office/drawing/2014/main" id="{3F07B171-CEDD-4E04-1250-CC78203BDC4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164940" y="859201"/>
            <a:ext cx="408970" cy="443050"/>
          </a:xfrm>
          <a:prstGeom prst="rect">
            <a:avLst/>
          </a:prstGeom>
        </p:spPr>
      </p:pic>
      <p:sp>
        <p:nvSpPr>
          <p:cNvPr id="17" name="TextBox 16">
            <a:extLst>
              <a:ext uri="{FF2B5EF4-FFF2-40B4-BE49-F238E27FC236}">
                <a16:creationId xmlns:a16="http://schemas.microsoft.com/office/drawing/2014/main" id="{F86E947E-E878-36F1-2971-6CE80089E82A}"/>
              </a:ext>
            </a:extLst>
          </p:cNvPr>
          <p:cNvSpPr txBox="1"/>
          <p:nvPr/>
        </p:nvSpPr>
        <p:spPr>
          <a:xfrm>
            <a:off x="10164938" y="5348124"/>
            <a:ext cx="1680191" cy="605209"/>
          </a:xfrm>
          <a:prstGeom prst="rect">
            <a:avLst/>
          </a:prstGeom>
          <a:noFill/>
        </p:spPr>
        <p:txBody>
          <a:bodyPr wrap="square">
            <a:noAutofit/>
          </a:bodyPr>
          <a:lstStyle/>
          <a:p>
            <a:pPr>
              <a:lnSpc>
                <a:spcPts val="1333"/>
              </a:lnSpc>
              <a:spcBef>
                <a:spcPts val="400"/>
              </a:spcBef>
            </a:pPr>
            <a:r>
              <a:rPr lang="en-US" sz="1400" b="1">
                <a:latin typeface="Tenorite" pitchFamily="2" charset="0"/>
              </a:rPr>
              <a:t>Software and Internet</a:t>
            </a:r>
          </a:p>
          <a:p>
            <a:pPr>
              <a:lnSpc>
                <a:spcPts val="1333"/>
              </a:lnSpc>
              <a:spcBef>
                <a:spcPts val="400"/>
              </a:spcBef>
            </a:pPr>
            <a:r>
              <a:rPr lang="en-US" sz="1400">
                <a:solidFill>
                  <a:srgbClr val="8C39B0"/>
                </a:solidFill>
                <a:latin typeface="Tenorite" pitchFamily="2" charset="0"/>
              </a:rPr>
              <a:t>4 of top 5</a:t>
            </a:r>
          </a:p>
          <a:p>
            <a:pPr>
              <a:lnSpc>
                <a:spcPts val="1333"/>
              </a:lnSpc>
              <a:spcBef>
                <a:spcPts val="400"/>
              </a:spcBef>
            </a:pPr>
            <a:endParaRPr lang="en-US" sz="1400" b="1">
              <a:latin typeface="Tenorite" pitchFamily="2" charset="0"/>
            </a:endParaRPr>
          </a:p>
        </p:txBody>
      </p:sp>
      <p:sp>
        <p:nvSpPr>
          <p:cNvPr id="18" name="TextBox 17">
            <a:extLst>
              <a:ext uri="{FF2B5EF4-FFF2-40B4-BE49-F238E27FC236}">
                <a16:creationId xmlns:a16="http://schemas.microsoft.com/office/drawing/2014/main" id="{08BEB59C-89BD-378D-DF23-48FB4A3586BA}"/>
              </a:ext>
            </a:extLst>
          </p:cNvPr>
          <p:cNvSpPr txBox="1"/>
          <p:nvPr/>
        </p:nvSpPr>
        <p:spPr>
          <a:xfrm>
            <a:off x="7922398" y="3475026"/>
            <a:ext cx="1533672" cy="521557"/>
          </a:xfrm>
          <a:prstGeom prst="rect">
            <a:avLst/>
          </a:prstGeom>
          <a:noFill/>
        </p:spPr>
        <p:txBody>
          <a:bodyPr wrap="square">
            <a:noAutofit/>
          </a:bodyPr>
          <a:lstStyle/>
          <a:p>
            <a:pPr>
              <a:lnSpc>
                <a:spcPts val="1333"/>
              </a:lnSpc>
              <a:spcBef>
                <a:spcPts val="400"/>
              </a:spcBef>
            </a:pPr>
            <a:r>
              <a:rPr lang="en-US" sz="1400" b="1">
                <a:latin typeface="Tenorite" pitchFamily="2" charset="0"/>
              </a:rPr>
              <a:t>Manufacturing</a:t>
            </a:r>
          </a:p>
          <a:p>
            <a:pPr>
              <a:lnSpc>
                <a:spcPts val="1333"/>
              </a:lnSpc>
              <a:spcBef>
                <a:spcPts val="400"/>
              </a:spcBef>
            </a:pPr>
            <a:r>
              <a:rPr lang="en-US" sz="1400">
                <a:solidFill>
                  <a:srgbClr val="8C39B0"/>
                </a:solidFill>
                <a:latin typeface="Tenorite" pitchFamily="2" charset="0"/>
              </a:rPr>
              <a:t>2 of top 5</a:t>
            </a:r>
          </a:p>
          <a:p>
            <a:pPr>
              <a:lnSpc>
                <a:spcPts val="1333"/>
              </a:lnSpc>
              <a:spcBef>
                <a:spcPts val="400"/>
              </a:spcBef>
            </a:pPr>
            <a:endParaRPr lang="en-US" sz="1400" b="1">
              <a:latin typeface="Tenorite" pitchFamily="2" charset="0"/>
            </a:endParaRPr>
          </a:p>
        </p:txBody>
      </p:sp>
      <p:sp>
        <p:nvSpPr>
          <p:cNvPr id="19" name="TextBox 18">
            <a:extLst>
              <a:ext uri="{FF2B5EF4-FFF2-40B4-BE49-F238E27FC236}">
                <a16:creationId xmlns:a16="http://schemas.microsoft.com/office/drawing/2014/main" id="{9E2C1973-849E-2B72-FCF2-49D267DBF514}"/>
              </a:ext>
            </a:extLst>
          </p:cNvPr>
          <p:cNvSpPr txBox="1"/>
          <p:nvPr/>
        </p:nvSpPr>
        <p:spPr>
          <a:xfrm>
            <a:off x="7922398" y="5348126"/>
            <a:ext cx="1533672" cy="521557"/>
          </a:xfrm>
          <a:prstGeom prst="rect">
            <a:avLst/>
          </a:prstGeom>
          <a:noFill/>
        </p:spPr>
        <p:txBody>
          <a:bodyPr wrap="square">
            <a:noAutofit/>
          </a:bodyPr>
          <a:lstStyle/>
          <a:p>
            <a:pPr>
              <a:lnSpc>
                <a:spcPts val="1333"/>
              </a:lnSpc>
              <a:spcBef>
                <a:spcPts val="400"/>
              </a:spcBef>
            </a:pPr>
            <a:r>
              <a:rPr lang="en-US" sz="1400" b="1">
                <a:latin typeface="Tenorite" pitchFamily="2" charset="0"/>
              </a:rPr>
              <a:t>Semiconductor</a:t>
            </a:r>
          </a:p>
          <a:p>
            <a:pPr>
              <a:lnSpc>
                <a:spcPts val="1333"/>
              </a:lnSpc>
              <a:spcBef>
                <a:spcPts val="400"/>
              </a:spcBef>
            </a:pPr>
            <a:r>
              <a:rPr lang="en-US" sz="1400">
                <a:solidFill>
                  <a:srgbClr val="8C39B0"/>
                </a:solidFill>
                <a:latin typeface="Tenorite" pitchFamily="2" charset="0"/>
              </a:rPr>
              <a:t>3 of top 5</a:t>
            </a:r>
          </a:p>
          <a:p>
            <a:pPr>
              <a:lnSpc>
                <a:spcPts val="1333"/>
              </a:lnSpc>
              <a:spcBef>
                <a:spcPts val="400"/>
              </a:spcBef>
            </a:pPr>
            <a:endParaRPr lang="en-US" sz="1400" b="1">
              <a:latin typeface="Tenorite" pitchFamily="2" charset="0"/>
            </a:endParaRPr>
          </a:p>
        </p:txBody>
      </p:sp>
      <p:sp>
        <p:nvSpPr>
          <p:cNvPr id="20" name="TextBox 19">
            <a:extLst>
              <a:ext uri="{FF2B5EF4-FFF2-40B4-BE49-F238E27FC236}">
                <a16:creationId xmlns:a16="http://schemas.microsoft.com/office/drawing/2014/main" id="{4F086830-F49E-7B27-CA88-B2CA7978760A}"/>
              </a:ext>
            </a:extLst>
          </p:cNvPr>
          <p:cNvSpPr txBox="1"/>
          <p:nvPr/>
        </p:nvSpPr>
        <p:spPr>
          <a:xfrm>
            <a:off x="7922400" y="1586211"/>
            <a:ext cx="2036716" cy="605209"/>
          </a:xfrm>
          <a:prstGeom prst="rect">
            <a:avLst/>
          </a:prstGeom>
          <a:noFill/>
          <a:ln>
            <a:noFill/>
          </a:ln>
        </p:spPr>
        <p:txBody>
          <a:bodyPr wrap="square">
            <a:noAutofit/>
          </a:bodyPr>
          <a:lstStyle/>
          <a:p>
            <a:pPr>
              <a:lnSpc>
                <a:spcPts val="1333"/>
              </a:lnSpc>
              <a:spcBef>
                <a:spcPts val="400"/>
              </a:spcBef>
            </a:pPr>
            <a:r>
              <a:rPr lang="en-US" sz="1400" b="1">
                <a:latin typeface="Tenorite" pitchFamily="2" charset="0"/>
              </a:rPr>
              <a:t>Energy, natural resources and utilities</a:t>
            </a:r>
          </a:p>
          <a:p>
            <a:pPr>
              <a:lnSpc>
                <a:spcPts val="1333"/>
              </a:lnSpc>
              <a:spcBef>
                <a:spcPts val="400"/>
              </a:spcBef>
            </a:pPr>
            <a:r>
              <a:rPr lang="en-US" sz="1400">
                <a:solidFill>
                  <a:srgbClr val="8C39B0"/>
                </a:solidFill>
                <a:latin typeface="Tenorite" pitchFamily="2" charset="0"/>
              </a:rPr>
              <a:t>5 of top 10</a:t>
            </a:r>
          </a:p>
          <a:p>
            <a:pPr>
              <a:lnSpc>
                <a:spcPts val="1333"/>
              </a:lnSpc>
              <a:spcBef>
                <a:spcPts val="400"/>
              </a:spcBef>
            </a:pPr>
            <a:endParaRPr lang="en-US" sz="1400" b="1">
              <a:latin typeface="Tenorite" pitchFamily="2" charset="0"/>
            </a:endParaRPr>
          </a:p>
        </p:txBody>
      </p:sp>
      <p:sp>
        <p:nvSpPr>
          <p:cNvPr id="21" name="TextBox 20">
            <a:extLst>
              <a:ext uri="{FF2B5EF4-FFF2-40B4-BE49-F238E27FC236}">
                <a16:creationId xmlns:a16="http://schemas.microsoft.com/office/drawing/2014/main" id="{E793DBA7-62B3-2241-1538-1F86CF3E24DC}"/>
              </a:ext>
            </a:extLst>
          </p:cNvPr>
          <p:cNvSpPr txBox="1"/>
          <p:nvPr/>
        </p:nvSpPr>
        <p:spPr>
          <a:xfrm>
            <a:off x="5803037" y="3475025"/>
            <a:ext cx="1533672" cy="670812"/>
          </a:xfrm>
          <a:prstGeom prst="rect">
            <a:avLst/>
          </a:prstGeom>
          <a:noFill/>
        </p:spPr>
        <p:txBody>
          <a:bodyPr wrap="square">
            <a:noAutofit/>
          </a:bodyPr>
          <a:lstStyle/>
          <a:p>
            <a:pPr marL="21828">
              <a:lnSpc>
                <a:spcPts val="1333"/>
              </a:lnSpc>
              <a:spcBef>
                <a:spcPts val="400"/>
              </a:spcBef>
            </a:pPr>
            <a:r>
              <a:rPr lang="en-US" sz="1400" b="1">
                <a:latin typeface="Tenorite" pitchFamily="2" charset="0"/>
              </a:rPr>
              <a:t>Medical devices and health</a:t>
            </a:r>
          </a:p>
          <a:p>
            <a:pPr marL="21828">
              <a:lnSpc>
                <a:spcPts val="1333"/>
              </a:lnSpc>
              <a:spcBef>
                <a:spcPts val="400"/>
              </a:spcBef>
            </a:pPr>
            <a:r>
              <a:rPr lang="en-US" sz="1400">
                <a:solidFill>
                  <a:srgbClr val="8C39B0"/>
                </a:solidFill>
                <a:latin typeface="Tenorite" pitchFamily="2" charset="0"/>
              </a:rPr>
              <a:t>8 of top 10</a:t>
            </a:r>
          </a:p>
          <a:p>
            <a:pPr marL="21828">
              <a:lnSpc>
                <a:spcPts val="1333"/>
              </a:lnSpc>
              <a:spcBef>
                <a:spcPts val="400"/>
              </a:spcBef>
            </a:pPr>
            <a:endParaRPr lang="en-US" sz="1400" b="1">
              <a:latin typeface="Tenorite" pitchFamily="2" charset="0"/>
            </a:endParaRPr>
          </a:p>
        </p:txBody>
      </p:sp>
      <p:sp>
        <p:nvSpPr>
          <p:cNvPr id="22" name="TextBox 21">
            <a:extLst>
              <a:ext uri="{FF2B5EF4-FFF2-40B4-BE49-F238E27FC236}">
                <a16:creationId xmlns:a16="http://schemas.microsoft.com/office/drawing/2014/main" id="{E87816F5-357A-E484-F5F1-74E056CA4C49}"/>
              </a:ext>
            </a:extLst>
          </p:cNvPr>
          <p:cNvSpPr txBox="1"/>
          <p:nvPr/>
        </p:nvSpPr>
        <p:spPr>
          <a:xfrm>
            <a:off x="5814244" y="1586211"/>
            <a:ext cx="1533672" cy="605209"/>
          </a:xfrm>
          <a:prstGeom prst="rect">
            <a:avLst/>
          </a:prstGeom>
          <a:noFill/>
          <a:ln>
            <a:noFill/>
          </a:ln>
        </p:spPr>
        <p:txBody>
          <a:bodyPr wrap="square">
            <a:noAutofit/>
          </a:bodyPr>
          <a:lstStyle/>
          <a:p>
            <a:pPr marL="21828">
              <a:lnSpc>
                <a:spcPts val="1333"/>
              </a:lnSpc>
              <a:spcBef>
                <a:spcPts val="400"/>
              </a:spcBef>
            </a:pPr>
            <a:r>
              <a:rPr lang="en-US" sz="1400" b="1">
                <a:latin typeface="Tenorite" pitchFamily="2" charset="0"/>
              </a:rPr>
              <a:t>Automotive</a:t>
            </a:r>
          </a:p>
          <a:p>
            <a:pPr marL="21828">
              <a:lnSpc>
                <a:spcPts val="1333"/>
              </a:lnSpc>
              <a:spcBef>
                <a:spcPts val="400"/>
              </a:spcBef>
            </a:pPr>
            <a:r>
              <a:rPr lang="en-US" sz="1400">
                <a:solidFill>
                  <a:srgbClr val="8C39B0"/>
                </a:solidFill>
                <a:latin typeface="Tenorite" pitchFamily="2" charset="0"/>
              </a:rPr>
              <a:t>6 of top 10</a:t>
            </a:r>
          </a:p>
          <a:p>
            <a:pPr marL="21828">
              <a:lnSpc>
                <a:spcPts val="1333"/>
              </a:lnSpc>
              <a:spcBef>
                <a:spcPts val="400"/>
              </a:spcBef>
            </a:pPr>
            <a:endParaRPr lang="en-US" sz="1400" b="1">
              <a:latin typeface="Tenorite" pitchFamily="2" charset="0"/>
            </a:endParaRPr>
          </a:p>
        </p:txBody>
      </p:sp>
      <p:sp>
        <p:nvSpPr>
          <p:cNvPr id="23" name="TextBox 22">
            <a:extLst>
              <a:ext uri="{FF2B5EF4-FFF2-40B4-BE49-F238E27FC236}">
                <a16:creationId xmlns:a16="http://schemas.microsoft.com/office/drawing/2014/main" id="{537F670C-A61E-C3A9-F04C-6779D56E0001}"/>
              </a:ext>
            </a:extLst>
          </p:cNvPr>
          <p:cNvSpPr txBox="1"/>
          <p:nvPr/>
        </p:nvSpPr>
        <p:spPr>
          <a:xfrm>
            <a:off x="5733900" y="5316139"/>
            <a:ext cx="1967959" cy="703156"/>
          </a:xfrm>
          <a:prstGeom prst="rect">
            <a:avLst/>
          </a:prstGeom>
          <a:noFill/>
        </p:spPr>
        <p:txBody>
          <a:bodyPr wrap="square" lIns="121903" tIns="60952" rIns="121903" bIns="60952" anchor="t">
            <a:noAutofit/>
          </a:bodyPr>
          <a:lstStyle/>
          <a:p>
            <a:pPr marL="21828">
              <a:lnSpc>
                <a:spcPts val="1333"/>
              </a:lnSpc>
              <a:spcBef>
                <a:spcPts val="400"/>
              </a:spcBef>
            </a:pPr>
            <a:r>
              <a:rPr lang="en-US" sz="1400" b="1">
                <a:latin typeface="Tenorite" pitchFamily="2" charset="0"/>
              </a:rPr>
              <a:t>High-tech and consumer electronics</a:t>
            </a:r>
          </a:p>
          <a:p>
            <a:pPr marL="21828">
              <a:lnSpc>
                <a:spcPts val="1333"/>
              </a:lnSpc>
              <a:spcBef>
                <a:spcPts val="400"/>
              </a:spcBef>
            </a:pPr>
            <a:r>
              <a:rPr lang="en-US" sz="1400">
                <a:solidFill>
                  <a:srgbClr val="8C39B0"/>
                </a:solidFill>
                <a:latin typeface="Tenorite" pitchFamily="2" charset="0"/>
              </a:rPr>
              <a:t>7 of top 10</a:t>
            </a:r>
          </a:p>
        </p:txBody>
      </p:sp>
      <p:pic>
        <p:nvPicPr>
          <p:cNvPr id="24" name="Graphic 23">
            <a:extLst>
              <a:ext uri="{FF2B5EF4-FFF2-40B4-BE49-F238E27FC236}">
                <a16:creationId xmlns:a16="http://schemas.microsoft.com/office/drawing/2014/main" id="{E94A86D6-FBB4-3CD3-E5C1-D5E18BE8944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64940" y="4686031"/>
            <a:ext cx="478581" cy="411802"/>
          </a:xfrm>
          <a:prstGeom prst="rect">
            <a:avLst/>
          </a:prstGeom>
        </p:spPr>
      </p:pic>
      <p:pic>
        <p:nvPicPr>
          <p:cNvPr id="25" name="Graphic 24">
            <a:extLst>
              <a:ext uri="{FF2B5EF4-FFF2-40B4-BE49-F238E27FC236}">
                <a16:creationId xmlns:a16="http://schemas.microsoft.com/office/drawing/2014/main" id="{D23003E6-893F-BB29-3BA6-7BBC6AF8C3A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22401" y="4652643"/>
            <a:ext cx="478581" cy="478581"/>
          </a:xfrm>
          <a:prstGeom prst="rect">
            <a:avLst/>
          </a:prstGeom>
        </p:spPr>
      </p:pic>
      <p:pic>
        <p:nvPicPr>
          <p:cNvPr id="26" name="Graphic 25">
            <a:extLst>
              <a:ext uri="{FF2B5EF4-FFF2-40B4-BE49-F238E27FC236}">
                <a16:creationId xmlns:a16="http://schemas.microsoft.com/office/drawing/2014/main" id="{1FAED3E5-3F99-1620-11AC-5339140484E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00348" y="2788218"/>
            <a:ext cx="404335" cy="414976"/>
          </a:xfrm>
          <a:prstGeom prst="rect">
            <a:avLst/>
          </a:prstGeom>
        </p:spPr>
      </p:pic>
      <p:pic>
        <p:nvPicPr>
          <p:cNvPr id="27" name="Graphic 26">
            <a:extLst>
              <a:ext uri="{FF2B5EF4-FFF2-40B4-BE49-F238E27FC236}">
                <a16:creationId xmlns:a16="http://schemas.microsoft.com/office/drawing/2014/main" id="{094549CA-2448-60B7-C1C7-0ED239C1533E}"/>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922398" y="2793628"/>
            <a:ext cx="392929" cy="404155"/>
          </a:xfrm>
          <a:prstGeom prst="rect">
            <a:avLst/>
          </a:prstGeom>
        </p:spPr>
      </p:pic>
      <p:pic>
        <p:nvPicPr>
          <p:cNvPr id="28" name="Graphic 27">
            <a:extLst>
              <a:ext uri="{FF2B5EF4-FFF2-40B4-BE49-F238E27FC236}">
                <a16:creationId xmlns:a16="http://schemas.microsoft.com/office/drawing/2014/main" id="{F87891F0-6321-CF38-F8F5-8E2DD6929EB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922398" y="841454"/>
            <a:ext cx="447338" cy="478547"/>
          </a:xfrm>
          <a:prstGeom prst="rect">
            <a:avLst/>
          </a:prstGeom>
        </p:spPr>
      </p:pic>
      <p:pic>
        <p:nvPicPr>
          <p:cNvPr id="29" name="Graphic 28">
            <a:extLst>
              <a:ext uri="{FF2B5EF4-FFF2-40B4-BE49-F238E27FC236}">
                <a16:creationId xmlns:a16="http://schemas.microsoft.com/office/drawing/2014/main" id="{88210F69-451B-58E4-C77F-732E23C36199}"/>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164940" y="2775201"/>
            <a:ext cx="323409" cy="441012"/>
          </a:xfrm>
          <a:prstGeom prst="rect">
            <a:avLst/>
          </a:prstGeom>
        </p:spPr>
      </p:pic>
      <p:pic>
        <p:nvPicPr>
          <p:cNvPr id="30" name="Graphic 29">
            <a:extLst>
              <a:ext uri="{FF2B5EF4-FFF2-40B4-BE49-F238E27FC236}">
                <a16:creationId xmlns:a16="http://schemas.microsoft.com/office/drawing/2014/main" id="{B9A79831-D99F-914E-7C37-275360551687}"/>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900347" y="971806"/>
            <a:ext cx="361149" cy="316006"/>
          </a:xfrm>
          <a:prstGeom prst="rect">
            <a:avLst/>
          </a:prstGeom>
        </p:spPr>
      </p:pic>
      <p:pic>
        <p:nvPicPr>
          <p:cNvPr id="31" name="Graphic 30">
            <a:extLst>
              <a:ext uri="{FF2B5EF4-FFF2-40B4-BE49-F238E27FC236}">
                <a16:creationId xmlns:a16="http://schemas.microsoft.com/office/drawing/2014/main" id="{9F93AA54-F793-8A15-6632-23A509E67EDB}"/>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881067" y="4676703"/>
            <a:ext cx="399711" cy="430458"/>
          </a:xfrm>
          <a:prstGeom prst="rect">
            <a:avLst/>
          </a:prstGeom>
        </p:spPr>
      </p:pic>
      <p:sp>
        <p:nvSpPr>
          <p:cNvPr id="51" name="Slide Number Placeholder 1">
            <a:extLst>
              <a:ext uri="{FF2B5EF4-FFF2-40B4-BE49-F238E27FC236}">
                <a16:creationId xmlns:a16="http://schemas.microsoft.com/office/drawing/2014/main" id="{C79F1DE8-5809-0ACF-AC06-2CADD1CBFE31}"/>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42</a:t>
            </a:fld>
            <a:endParaRPr lang="en-US" sz="700">
              <a:latin typeface="Tenorite" pitchFamily="2" charset="0"/>
            </a:endParaRPr>
          </a:p>
        </p:txBody>
      </p:sp>
      <p:sp>
        <p:nvSpPr>
          <p:cNvPr id="13" name="TextBox 1">
            <a:extLst>
              <a:ext uri="{FF2B5EF4-FFF2-40B4-BE49-F238E27FC236}">
                <a16:creationId xmlns:a16="http://schemas.microsoft.com/office/drawing/2014/main" id="{723C9A82-EB71-99A4-8070-7906A39AD3E4}"/>
              </a:ext>
            </a:extLst>
          </p:cNvPr>
          <p:cNvSpPr txBox="1"/>
          <p:nvPr/>
        </p:nvSpPr>
        <p:spPr>
          <a:xfrm>
            <a:off x="1779179" y="1425145"/>
            <a:ext cx="8640507" cy="3170099"/>
          </a:xfrm>
          <a:prstGeom prst="rect">
            <a:avLst/>
          </a:prstGeom>
          <a:noFill/>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r>
              <a:rPr lang="en-US" sz="20000" b="1">
                <a:solidFill>
                  <a:srgbClr val="000000">
                    <a:alpha val="10000"/>
                  </a:srgbClr>
                </a:solidFill>
                <a:latin typeface="Tenorite" pitchFamily="2" charset="0"/>
              </a:rPr>
              <a:t>Sample</a:t>
            </a:r>
          </a:p>
        </p:txBody>
      </p:sp>
    </p:spTree>
    <p:extLst>
      <p:ext uri="{BB962C8B-B14F-4D97-AF65-F5344CB8AC3E}">
        <p14:creationId xmlns:p14="http://schemas.microsoft.com/office/powerpoint/2010/main" val="160473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CD651F55-8B9F-17EC-A064-D37CBA981EA5}"/>
              </a:ext>
            </a:extLst>
          </p:cNvPr>
          <p:cNvSpPr>
            <a:spLocks noGrp="1"/>
          </p:cNvSpPr>
          <p:nvPr>
            <p:ph type="title"/>
          </p:nvPr>
        </p:nvSpPr>
        <p:spPr/>
        <p:txBody>
          <a:bodyPr/>
          <a:lstStyle/>
          <a:p>
            <a:endParaRPr lang="en-US"/>
          </a:p>
        </p:txBody>
      </p:sp>
      <p:sp>
        <p:nvSpPr>
          <p:cNvPr id="44" name="Text Placeholder 43">
            <a:extLst>
              <a:ext uri="{FF2B5EF4-FFF2-40B4-BE49-F238E27FC236}">
                <a16:creationId xmlns:a16="http://schemas.microsoft.com/office/drawing/2014/main" id="{F7AE230C-E0A7-302B-8C96-E2F110342719}"/>
              </a:ext>
            </a:extLst>
          </p:cNvPr>
          <p:cNvSpPr>
            <a:spLocks noGrp="1"/>
          </p:cNvSpPr>
          <p:nvPr>
            <p:ph type="body" idx="28"/>
          </p:nvPr>
        </p:nvSpPr>
        <p:spPr/>
        <p:txBody>
          <a:bodyPr/>
          <a:lstStyle/>
          <a:p>
            <a:endParaRPr lang="en-US"/>
          </a:p>
        </p:txBody>
      </p:sp>
      <p:sp>
        <p:nvSpPr>
          <p:cNvPr id="43" name="Text Placeholder 42">
            <a:extLst>
              <a:ext uri="{FF2B5EF4-FFF2-40B4-BE49-F238E27FC236}">
                <a16:creationId xmlns:a16="http://schemas.microsoft.com/office/drawing/2014/main" id="{CC5E5916-98C5-4659-83CD-917F6BD20763}"/>
              </a:ext>
            </a:extLst>
          </p:cNvPr>
          <p:cNvSpPr>
            <a:spLocks noGrp="1"/>
          </p:cNvSpPr>
          <p:nvPr>
            <p:ph type="body" idx="10"/>
          </p:nvPr>
        </p:nvSpPr>
        <p:spPr/>
        <p:txBody>
          <a:bodyPr/>
          <a:lstStyle/>
          <a:p>
            <a:endParaRPr lang="en-US"/>
          </a:p>
        </p:txBody>
      </p:sp>
      <p:sp>
        <p:nvSpPr>
          <p:cNvPr id="45" name="Text Placeholder 44">
            <a:extLst>
              <a:ext uri="{FF2B5EF4-FFF2-40B4-BE49-F238E27FC236}">
                <a16:creationId xmlns:a16="http://schemas.microsoft.com/office/drawing/2014/main" id="{4BFC2946-0579-C328-DE26-7EEEB8416AB3}"/>
              </a:ext>
            </a:extLst>
          </p:cNvPr>
          <p:cNvSpPr>
            <a:spLocks noGrp="1"/>
          </p:cNvSpPr>
          <p:nvPr>
            <p:ph type="body" idx="69"/>
          </p:nvPr>
        </p:nvSpPr>
        <p:spPr/>
        <p:txBody>
          <a:bodyPr/>
          <a:lstStyle/>
          <a:p>
            <a:endParaRPr lang="en-US"/>
          </a:p>
        </p:txBody>
      </p:sp>
      <p:sp>
        <p:nvSpPr>
          <p:cNvPr id="46" name="Text Placeholder 45">
            <a:extLst>
              <a:ext uri="{FF2B5EF4-FFF2-40B4-BE49-F238E27FC236}">
                <a16:creationId xmlns:a16="http://schemas.microsoft.com/office/drawing/2014/main" id="{8B099B1D-E015-22DB-3019-3478332CEE8D}"/>
              </a:ext>
            </a:extLst>
          </p:cNvPr>
          <p:cNvSpPr>
            <a:spLocks noGrp="1"/>
          </p:cNvSpPr>
          <p:nvPr>
            <p:ph type="body" idx="70"/>
          </p:nvPr>
        </p:nvSpPr>
        <p:spPr/>
        <p:txBody>
          <a:bodyPr/>
          <a:lstStyle/>
          <a:p>
            <a:endParaRPr lang="en-US"/>
          </a:p>
        </p:txBody>
      </p:sp>
      <p:sp>
        <p:nvSpPr>
          <p:cNvPr id="47" name="Text Placeholder 46">
            <a:extLst>
              <a:ext uri="{FF2B5EF4-FFF2-40B4-BE49-F238E27FC236}">
                <a16:creationId xmlns:a16="http://schemas.microsoft.com/office/drawing/2014/main" id="{8B540A2A-EFE5-9531-209D-150BDAE9872C}"/>
              </a:ext>
            </a:extLst>
          </p:cNvPr>
          <p:cNvSpPr>
            <a:spLocks noGrp="1"/>
          </p:cNvSpPr>
          <p:nvPr>
            <p:ph type="body" idx="71"/>
          </p:nvPr>
        </p:nvSpPr>
        <p:spPr/>
        <p:txBody>
          <a:bodyPr/>
          <a:lstStyle/>
          <a:p>
            <a:endParaRPr lang="en-US"/>
          </a:p>
        </p:txBody>
      </p:sp>
      <p:sp>
        <p:nvSpPr>
          <p:cNvPr id="48" name="Text Placeholder 47">
            <a:extLst>
              <a:ext uri="{FF2B5EF4-FFF2-40B4-BE49-F238E27FC236}">
                <a16:creationId xmlns:a16="http://schemas.microsoft.com/office/drawing/2014/main" id="{ABEB1730-F81B-EF3D-5375-2D2AB2594243}"/>
              </a:ext>
            </a:extLst>
          </p:cNvPr>
          <p:cNvSpPr>
            <a:spLocks noGrp="1"/>
          </p:cNvSpPr>
          <p:nvPr>
            <p:ph type="body" idx="72"/>
          </p:nvPr>
        </p:nvSpPr>
        <p:spPr/>
        <p:txBody>
          <a:bodyPr/>
          <a:lstStyle/>
          <a:p>
            <a:endParaRPr lang="en-US"/>
          </a:p>
        </p:txBody>
      </p:sp>
      <p:sp>
        <p:nvSpPr>
          <p:cNvPr id="49" name="Text Placeholder 48">
            <a:extLst>
              <a:ext uri="{FF2B5EF4-FFF2-40B4-BE49-F238E27FC236}">
                <a16:creationId xmlns:a16="http://schemas.microsoft.com/office/drawing/2014/main" id="{A45D9AFD-EC61-EE7F-4CA3-DEED8C8946E5}"/>
              </a:ext>
            </a:extLst>
          </p:cNvPr>
          <p:cNvSpPr>
            <a:spLocks noGrp="1"/>
          </p:cNvSpPr>
          <p:nvPr>
            <p:ph type="body" idx="73"/>
          </p:nvPr>
        </p:nvSpPr>
        <p:spPr/>
        <p:txBody>
          <a:bodyPr/>
          <a:lstStyle/>
          <a:p>
            <a:endParaRPr lang="en-US"/>
          </a:p>
        </p:txBody>
      </p:sp>
      <p:sp>
        <p:nvSpPr>
          <p:cNvPr id="50" name="Text Placeholder 49">
            <a:extLst>
              <a:ext uri="{FF2B5EF4-FFF2-40B4-BE49-F238E27FC236}">
                <a16:creationId xmlns:a16="http://schemas.microsoft.com/office/drawing/2014/main" id="{6A58E081-EA2A-233C-7FD4-97E02280F816}"/>
              </a:ext>
            </a:extLst>
          </p:cNvPr>
          <p:cNvSpPr>
            <a:spLocks noGrp="1"/>
          </p:cNvSpPr>
          <p:nvPr>
            <p:ph type="body" idx="74"/>
          </p:nvPr>
        </p:nvSpPr>
        <p:spPr/>
        <p:txBody>
          <a:bodyPr/>
          <a:lstStyle/>
          <a:p>
            <a:endParaRPr lang="en-US"/>
          </a:p>
        </p:txBody>
      </p:sp>
      <p:sp>
        <p:nvSpPr>
          <p:cNvPr id="51" name="Text Placeholder 50">
            <a:extLst>
              <a:ext uri="{FF2B5EF4-FFF2-40B4-BE49-F238E27FC236}">
                <a16:creationId xmlns:a16="http://schemas.microsoft.com/office/drawing/2014/main" id="{715B25FA-6CC6-C2E6-7B92-9A2A32486164}"/>
              </a:ext>
            </a:extLst>
          </p:cNvPr>
          <p:cNvSpPr>
            <a:spLocks noGrp="1"/>
          </p:cNvSpPr>
          <p:nvPr>
            <p:ph type="body" idx="75"/>
          </p:nvPr>
        </p:nvSpPr>
        <p:spPr/>
        <p:txBody>
          <a:bodyPr/>
          <a:lstStyle/>
          <a:p>
            <a:endParaRPr lang="en-US"/>
          </a:p>
        </p:txBody>
      </p:sp>
      <p:sp>
        <p:nvSpPr>
          <p:cNvPr id="52" name="Text Placeholder 51">
            <a:extLst>
              <a:ext uri="{FF2B5EF4-FFF2-40B4-BE49-F238E27FC236}">
                <a16:creationId xmlns:a16="http://schemas.microsoft.com/office/drawing/2014/main" id="{2765B456-4895-E687-6027-475C97F8CF1A}"/>
              </a:ext>
            </a:extLst>
          </p:cNvPr>
          <p:cNvSpPr>
            <a:spLocks noGrp="1"/>
          </p:cNvSpPr>
          <p:nvPr>
            <p:ph type="body" idx="76"/>
          </p:nvPr>
        </p:nvSpPr>
        <p:spPr/>
        <p:txBody>
          <a:bodyPr/>
          <a:lstStyle/>
          <a:p>
            <a:endParaRPr lang="en-US"/>
          </a:p>
        </p:txBody>
      </p:sp>
      <p:sp>
        <p:nvSpPr>
          <p:cNvPr id="53" name="Text Placeholder 52">
            <a:extLst>
              <a:ext uri="{FF2B5EF4-FFF2-40B4-BE49-F238E27FC236}">
                <a16:creationId xmlns:a16="http://schemas.microsoft.com/office/drawing/2014/main" id="{BF9532CC-4EB3-CA2F-F728-3B324866783C}"/>
              </a:ext>
            </a:extLst>
          </p:cNvPr>
          <p:cNvSpPr>
            <a:spLocks noGrp="1"/>
          </p:cNvSpPr>
          <p:nvPr>
            <p:ph type="body" idx="77"/>
          </p:nvPr>
        </p:nvSpPr>
        <p:spPr/>
        <p:txBody>
          <a:bodyPr/>
          <a:lstStyle/>
          <a:p>
            <a:endParaRPr lang="en-US"/>
          </a:p>
        </p:txBody>
      </p:sp>
      <p:sp>
        <p:nvSpPr>
          <p:cNvPr id="54" name="Text Placeholder 53">
            <a:extLst>
              <a:ext uri="{FF2B5EF4-FFF2-40B4-BE49-F238E27FC236}">
                <a16:creationId xmlns:a16="http://schemas.microsoft.com/office/drawing/2014/main" id="{60B5A6EF-9B59-0BFB-1D57-749622C1182E}"/>
              </a:ext>
            </a:extLst>
          </p:cNvPr>
          <p:cNvSpPr>
            <a:spLocks noGrp="1"/>
          </p:cNvSpPr>
          <p:nvPr>
            <p:ph type="body" idx="78"/>
          </p:nvPr>
        </p:nvSpPr>
        <p:spPr/>
        <p:txBody>
          <a:bodyPr/>
          <a:lstStyle/>
          <a:p>
            <a:endParaRPr lang="en-US"/>
          </a:p>
        </p:txBody>
      </p:sp>
      <p:sp>
        <p:nvSpPr>
          <p:cNvPr id="55" name="Text Placeholder 54">
            <a:extLst>
              <a:ext uri="{FF2B5EF4-FFF2-40B4-BE49-F238E27FC236}">
                <a16:creationId xmlns:a16="http://schemas.microsoft.com/office/drawing/2014/main" id="{F59D4D63-8222-0923-3591-B89AC502B7C6}"/>
              </a:ext>
            </a:extLst>
          </p:cNvPr>
          <p:cNvSpPr>
            <a:spLocks noGrp="1"/>
          </p:cNvSpPr>
          <p:nvPr>
            <p:ph type="body" idx="79"/>
          </p:nvPr>
        </p:nvSpPr>
        <p:spPr/>
        <p:txBody>
          <a:bodyPr/>
          <a:lstStyle/>
          <a:p>
            <a:endParaRPr lang="en-US"/>
          </a:p>
        </p:txBody>
      </p:sp>
      <p:sp>
        <p:nvSpPr>
          <p:cNvPr id="56" name="Text Placeholder 55">
            <a:extLst>
              <a:ext uri="{FF2B5EF4-FFF2-40B4-BE49-F238E27FC236}">
                <a16:creationId xmlns:a16="http://schemas.microsoft.com/office/drawing/2014/main" id="{3EE0E363-DF0B-2486-D186-E6415E55B78E}"/>
              </a:ext>
            </a:extLst>
          </p:cNvPr>
          <p:cNvSpPr>
            <a:spLocks noGrp="1"/>
          </p:cNvSpPr>
          <p:nvPr>
            <p:ph type="body" idx="80"/>
          </p:nvPr>
        </p:nvSpPr>
        <p:spPr/>
        <p:txBody>
          <a:bodyPr/>
          <a:lstStyle/>
          <a:p>
            <a:endParaRPr lang="en-US"/>
          </a:p>
        </p:txBody>
      </p:sp>
      <p:sp>
        <p:nvSpPr>
          <p:cNvPr id="57" name="Text Placeholder 56">
            <a:extLst>
              <a:ext uri="{FF2B5EF4-FFF2-40B4-BE49-F238E27FC236}">
                <a16:creationId xmlns:a16="http://schemas.microsoft.com/office/drawing/2014/main" id="{4F42CF9E-487E-7A76-1A96-DAAF760DE067}"/>
              </a:ext>
            </a:extLst>
          </p:cNvPr>
          <p:cNvSpPr>
            <a:spLocks noGrp="1"/>
          </p:cNvSpPr>
          <p:nvPr>
            <p:ph type="body" idx="81"/>
          </p:nvPr>
        </p:nvSpPr>
        <p:spPr/>
        <p:txBody>
          <a:bodyPr/>
          <a:lstStyle/>
          <a:p>
            <a:endParaRPr lang="en-US"/>
          </a:p>
        </p:txBody>
      </p:sp>
      <p:sp>
        <p:nvSpPr>
          <p:cNvPr id="58" name="Text Placeholder 57">
            <a:extLst>
              <a:ext uri="{FF2B5EF4-FFF2-40B4-BE49-F238E27FC236}">
                <a16:creationId xmlns:a16="http://schemas.microsoft.com/office/drawing/2014/main" id="{D66E88C6-6604-9B78-B3E8-58281E1B7B05}"/>
              </a:ext>
            </a:extLst>
          </p:cNvPr>
          <p:cNvSpPr>
            <a:spLocks noGrp="1"/>
          </p:cNvSpPr>
          <p:nvPr>
            <p:ph type="body" idx="82"/>
          </p:nvPr>
        </p:nvSpPr>
        <p:spPr/>
        <p:txBody>
          <a:bodyPr/>
          <a:lstStyle/>
          <a:p>
            <a:endParaRPr lang="en-US"/>
          </a:p>
        </p:txBody>
      </p:sp>
      <p:sp>
        <p:nvSpPr>
          <p:cNvPr id="59" name="Text Placeholder 58">
            <a:extLst>
              <a:ext uri="{FF2B5EF4-FFF2-40B4-BE49-F238E27FC236}">
                <a16:creationId xmlns:a16="http://schemas.microsoft.com/office/drawing/2014/main" id="{9BBD469A-2CE0-F53A-F685-2CD00B594D02}"/>
              </a:ext>
            </a:extLst>
          </p:cNvPr>
          <p:cNvSpPr>
            <a:spLocks noGrp="1"/>
          </p:cNvSpPr>
          <p:nvPr>
            <p:ph type="body" idx="83"/>
          </p:nvPr>
        </p:nvSpPr>
        <p:spPr/>
        <p:txBody>
          <a:bodyPr/>
          <a:lstStyle/>
          <a:p>
            <a:endParaRPr lang="en-US"/>
          </a:p>
        </p:txBody>
      </p:sp>
      <p:sp>
        <p:nvSpPr>
          <p:cNvPr id="60" name="Text Placeholder 59">
            <a:extLst>
              <a:ext uri="{FF2B5EF4-FFF2-40B4-BE49-F238E27FC236}">
                <a16:creationId xmlns:a16="http://schemas.microsoft.com/office/drawing/2014/main" id="{DC28D2AD-E61B-13E8-F1E1-6E3056A84D6D}"/>
              </a:ext>
            </a:extLst>
          </p:cNvPr>
          <p:cNvSpPr>
            <a:spLocks noGrp="1"/>
          </p:cNvSpPr>
          <p:nvPr>
            <p:ph type="body" idx="84"/>
          </p:nvPr>
        </p:nvSpPr>
        <p:spPr/>
        <p:txBody>
          <a:bodyPr/>
          <a:lstStyle/>
          <a:p>
            <a:endParaRPr lang="en-US"/>
          </a:p>
        </p:txBody>
      </p:sp>
      <p:sp>
        <p:nvSpPr>
          <p:cNvPr id="61" name="Text Placeholder 60">
            <a:extLst>
              <a:ext uri="{FF2B5EF4-FFF2-40B4-BE49-F238E27FC236}">
                <a16:creationId xmlns:a16="http://schemas.microsoft.com/office/drawing/2014/main" id="{C68A2456-9594-4C46-247C-EBCBD3ABC04C}"/>
              </a:ext>
            </a:extLst>
          </p:cNvPr>
          <p:cNvSpPr>
            <a:spLocks noGrp="1"/>
          </p:cNvSpPr>
          <p:nvPr>
            <p:ph type="body" idx="85"/>
          </p:nvPr>
        </p:nvSpPr>
        <p:spPr/>
        <p:txBody>
          <a:bodyPr/>
          <a:lstStyle/>
          <a:p>
            <a:endParaRPr lang="en-US"/>
          </a:p>
        </p:txBody>
      </p:sp>
      <p:sp>
        <p:nvSpPr>
          <p:cNvPr id="62" name="Slide Number Placeholder 61">
            <a:extLst>
              <a:ext uri="{FF2B5EF4-FFF2-40B4-BE49-F238E27FC236}">
                <a16:creationId xmlns:a16="http://schemas.microsoft.com/office/drawing/2014/main" id="{7D257F68-ED7D-1701-0F75-5C1FF911008A}"/>
              </a:ext>
            </a:extLst>
          </p:cNvPr>
          <p:cNvSpPr>
            <a:spLocks noGrp="1"/>
          </p:cNvSpPr>
          <p:nvPr>
            <p:ph type="sldNum" sz="quarter" idx="2"/>
          </p:nvPr>
        </p:nvSpPr>
        <p:spPr/>
        <p:txBody>
          <a:bodyPr/>
          <a:lstStyle/>
          <a:p>
            <a:fld id="{86CB4B4D-7CA3-9044-876B-883B54F8677D}" type="slidenum">
              <a:rPr lang="en-US" noProof="0" smtClean="0"/>
              <a:pPr/>
              <a:t>43</a:t>
            </a:fld>
            <a:endParaRPr lang="en-US" noProof="0"/>
          </a:p>
        </p:txBody>
      </p:sp>
    </p:spTree>
    <p:extLst>
      <p:ext uri="{BB962C8B-B14F-4D97-AF65-F5344CB8AC3E}">
        <p14:creationId xmlns:p14="http://schemas.microsoft.com/office/powerpoint/2010/main" val="892686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extBox 58"/>
          <p:cNvSpPr txBox="1"/>
          <p:nvPr/>
        </p:nvSpPr>
        <p:spPr>
          <a:xfrm>
            <a:off x="2486898" y="3543718"/>
            <a:ext cx="1348549" cy="11079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spcBef>
                <a:spcPts val="200"/>
              </a:spcBef>
              <a:defRPr sz="1200">
                <a:solidFill>
                  <a:srgbClr val="414042"/>
                </a:solidFill>
              </a:defRPr>
            </a:lvl1pPr>
          </a:lstStyle>
          <a:p>
            <a:r>
              <a:rPr lang="en-US">
                <a:solidFill>
                  <a:schemeClr val="tx1"/>
                </a:solidFill>
                <a:latin typeface="Tenorite" pitchFamily="2" charset="0"/>
              </a:rPr>
              <a:t>Creating the solutions that your customers need, from the physical chip to the intelligence in it. </a:t>
            </a:r>
          </a:p>
        </p:txBody>
      </p:sp>
      <p:sp>
        <p:nvSpPr>
          <p:cNvPr id="282" name="TextBox 59"/>
          <p:cNvSpPr txBox="1"/>
          <p:nvPr/>
        </p:nvSpPr>
        <p:spPr>
          <a:xfrm>
            <a:off x="578297" y="3543720"/>
            <a:ext cx="1348549" cy="11079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200">
                <a:solidFill>
                  <a:srgbClr val="414042"/>
                </a:solidFill>
              </a:defRPr>
            </a:lvl1pPr>
          </a:lstStyle>
          <a:p>
            <a:r>
              <a:rPr lang="en-US">
                <a:solidFill>
                  <a:schemeClr val="tx1"/>
                </a:solidFill>
                <a:latin typeface="Tenorite" pitchFamily="2" charset="0"/>
              </a:rPr>
              <a:t>Getting the foundations right: understanding your customer, setting out your vision and bringing it to life. </a:t>
            </a:r>
          </a:p>
        </p:txBody>
      </p:sp>
      <p:sp>
        <p:nvSpPr>
          <p:cNvPr id="283" name="TextBox 60"/>
          <p:cNvSpPr txBox="1"/>
          <p:nvPr/>
        </p:nvSpPr>
        <p:spPr>
          <a:xfrm>
            <a:off x="8271743" y="3543718"/>
            <a:ext cx="1348549" cy="11079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200">
                <a:solidFill>
                  <a:srgbClr val="414042"/>
                </a:solidFill>
              </a:defRPr>
            </a:lvl1pPr>
          </a:lstStyle>
          <a:p>
            <a:r>
              <a:rPr lang="en-US">
                <a:solidFill>
                  <a:schemeClr val="tx1"/>
                </a:solidFill>
                <a:latin typeface="Tenorite" pitchFamily="2" charset="0"/>
              </a:rPr>
              <a:t>Building fast, scalable platforms to enable you to take control of, and monetize, your data.</a:t>
            </a:r>
          </a:p>
        </p:txBody>
      </p:sp>
      <p:sp>
        <p:nvSpPr>
          <p:cNvPr id="284" name="TextBox 61"/>
          <p:cNvSpPr txBox="1"/>
          <p:nvPr/>
        </p:nvSpPr>
        <p:spPr>
          <a:xfrm>
            <a:off x="4559544" y="3558958"/>
            <a:ext cx="1318070"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200">
                <a:solidFill>
                  <a:srgbClr val="414042"/>
                </a:solidFill>
              </a:defRPr>
            </a:lvl1pPr>
          </a:lstStyle>
          <a:p>
            <a:r>
              <a:rPr lang="en-US">
                <a:solidFill>
                  <a:schemeClr val="tx1"/>
                </a:solidFill>
                <a:latin typeface="Tenorite" pitchFamily="2" charset="0"/>
              </a:rPr>
              <a:t>Ensuring your products and platforms talk to each other clearly and quickly. </a:t>
            </a:r>
          </a:p>
        </p:txBody>
      </p:sp>
      <p:sp>
        <p:nvSpPr>
          <p:cNvPr id="285" name="TextBox 62"/>
          <p:cNvSpPr txBox="1"/>
          <p:nvPr/>
        </p:nvSpPr>
        <p:spPr>
          <a:xfrm>
            <a:off x="6431445" y="3558960"/>
            <a:ext cx="1302864"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200">
                <a:solidFill>
                  <a:srgbClr val="414042"/>
                </a:solidFill>
              </a:defRPr>
            </a:lvl1pPr>
          </a:lstStyle>
          <a:p>
            <a:r>
              <a:rPr lang="en-US">
                <a:solidFill>
                  <a:schemeClr val="tx1"/>
                </a:solidFill>
                <a:latin typeface="Tenorite" pitchFamily="2" charset="0"/>
              </a:rPr>
              <a:t>Helping you in your software transformation to make cloud your operating system.</a:t>
            </a:r>
          </a:p>
        </p:txBody>
      </p:sp>
      <p:sp>
        <p:nvSpPr>
          <p:cNvPr id="286" name="TextBox 78"/>
          <p:cNvSpPr txBox="1"/>
          <p:nvPr/>
        </p:nvSpPr>
        <p:spPr>
          <a:xfrm>
            <a:off x="10265322" y="3543720"/>
            <a:ext cx="1348549" cy="12926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200">
                <a:solidFill>
                  <a:srgbClr val="414042"/>
                </a:solidFill>
              </a:defRPr>
            </a:lvl1pPr>
          </a:lstStyle>
          <a:p>
            <a:r>
              <a:rPr lang="en-US">
                <a:solidFill>
                  <a:schemeClr val="tx1"/>
                </a:solidFill>
                <a:latin typeface="Tenorite" pitchFamily="2" charset="0"/>
              </a:rPr>
              <a:t>Building and maintaining the factory of the future: automated, cost-effective, intelligent and sustainable.</a:t>
            </a:r>
          </a:p>
        </p:txBody>
      </p:sp>
      <p:sp>
        <p:nvSpPr>
          <p:cNvPr id="287" name="TextBox 82"/>
          <p:cNvSpPr txBox="1"/>
          <p:nvPr/>
        </p:nvSpPr>
        <p:spPr>
          <a:xfrm>
            <a:off x="2486897" y="3099571"/>
            <a:ext cx="1814260" cy="3348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ts val="1300"/>
              </a:lnSpc>
              <a:spcBef>
                <a:spcPts val="200"/>
              </a:spcBef>
              <a:defRPr sz="1200">
                <a:solidFill>
                  <a:srgbClr val="8C39B0"/>
                </a:solidFill>
                <a:latin typeface="Tenorite Bold"/>
                <a:ea typeface="Tenorite Bold"/>
                <a:cs typeface="Tenorite Bold"/>
                <a:sym typeface="Tenorite Bold"/>
              </a:defRPr>
            </a:pPr>
            <a:r>
              <a:rPr lang="en-US"/>
              <a:t>Silicon and </a:t>
            </a:r>
            <a:br>
              <a:rPr lang="en-US"/>
            </a:br>
            <a:r>
              <a:rPr lang="en-US"/>
              <a:t>embedded systems</a:t>
            </a:r>
          </a:p>
        </p:txBody>
      </p:sp>
      <p:sp>
        <p:nvSpPr>
          <p:cNvPr id="288" name="TextBox 83"/>
          <p:cNvSpPr txBox="1"/>
          <p:nvPr/>
        </p:nvSpPr>
        <p:spPr>
          <a:xfrm>
            <a:off x="578297" y="3099571"/>
            <a:ext cx="1348549" cy="3379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nSpc>
                <a:spcPts val="1300"/>
              </a:lnSpc>
              <a:spcBef>
                <a:spcPts val="200"/>
              </a:spcBef>
              <a:defRPr sz="1200">
                <a:solidFill>
                  <a:srgbClr val="8C39B0"/>
                </a:solidFill>
                <a:latin typeface="Tenorite Bold"/>
                <a:ea typeface="Tenorite Bold"/>
                <a:cs typeface="Tenorite Bold"/>
                <a:sym typeface="Tenorite Bold"/>
              </a:defRPr>
            </a:lvl1pPr>
          </a:lstStyle>
          <a:p>
            <a:r>
              <a:rPr lang="en-US"/>
              <a:t>Strategy </a:t>
            </a:r>
            <a:br>
              <a:rPr lang="en-US"/>
            </a:br>
            <a:r>
              <a:rPr lang="en-US"/>
              <a:t>and design</a:t>
            </a:r>
          </a:p>
        </p:txBody>
      </p:sp>
      <p:sp>
        <p:nvSpPr>
          <p:cNvPr id="289" name="TextBox 84"/>
          <p:cNvSpPr txBox="1"/>
          <p:nvPr/>
        </p:nvSpPr>
        <p:spPr>
          <a:xfrm>
            <a:off x="8271743" y="3099571"/>
            <a:ext cx="1348549" cy="3348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nSpc>
                <a:spcPts val="1300"/>
              </a:lnSpc>
              <a:spcBef>
                <a:spcPts val="200"/>
              </a:spcBef>
              <a:defRPr sz="1200">
                <a:solidFill>
                  <a:srgbClr val="8C39B0"/>
                </a:solidFill>
                <a:latin typeface="Tenorite Bold"/>
                <a:ea typeface="Tenorite Bold"/>
                <a:cs typeface="Tenorite Bold"/>
                <a:sym typeface="Tenorite Bold"/>
              </a:defRPr>
            </a:lvl1pPr>
          </a:lstStyle>
          <a:p>
            <a:r>
              <a:rPr lang="en-US"/>
              <a:t>AI and data platforms</a:t>
            </a:r>
          </a:p>
        </p:txBody>
      </p:sp>
      <p:sp>
        <p:nvSpPr>
          <p:cNvPr id="290" name="TextBox 85"/>
          <p:cNvSpPr txBox="1"/>
          <p:nvPr/>
        </p:nvSpPr>
        <p:spPr>
          <a:xfrm>
            <a:off x="4559544" y="3081599"/>
            <a:ext cx="1318070" cy="1697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lnSpc>
                <a:spcPts val="1300"/>
              </a:lnSpc>
              <a:spcBef>
                <a:spcPts val="200"/>
              </a:spcBef>
              <a:defRPr sz="1200">
                <a:solidFill>
                  <a:srgbClr val="8C39B0"/>
                </a:solidFill>
                <a:latin typeface="Tenorite Bold"/>
                <a:ea typeface="Tenorite Bold"/>
                <a:cs typeface="Tenorite Bold"/>
                <a:sym typeface="Tenorite Bold"/>
              </a:defRPr>
            </a:lvl1pPr>
          </a:lstStyle>
          <a:p>
            <a:r>
              <a:rPr lang="en-US"/>
              <a:t>Connectivity</a:t>
            </a:r>
          </a:p>
        </p:txBody>
      </p:sp>
      <p:sp>
        <p:nvSpPr>
          <p:cNvPr id="291" name="TextBox 86"/>
          <p:cNvSpPr txBox="1"/>
          <p:nvPr/>
        </p:nvSpPr>
        <p:spPr>
          <a:xfrm>
            <a:off x="6431443" y="3091744"/>
            <a:ext cx="1318070" cy="1697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609593">
              <a:lnSpc>
                <a:spcPts val="1300"/>
              </a:lnSpc>
              <a:spcBef>
                <a:spcPts val="200"/>
              </a:spcBef>
              <a:defRPr sz="1200">
                <a:solidFill>
                  <a:srgbClr val="8C39B0"/>
                </a:solidFill>
                <a:latin typeface="Tenorite Bold"/>
                <a:ea typeface="Tenorite Bold"/>
                <a:cs typeface="Tenorite Bold"/>
                <a:sym typeface="Tenorite Bold"/>
              </a:defRPr>
            </a:lvl1pPr>
          </a:lstStyle>
          <a:p>
            <a:r>
              <a:rPr lang="en-US"/>
              <a:t>Cloud</a:t>
            </a:r>
          </a:p>
        </p:txBody>
      </p:sp>
      <p:sp>
        <p:nvSpPr>
          <p:cNvPr id="292" name="TextBox 87"/>
          <p:cNvSpPr txBox="1"/>
          <p:nvPr/>
        </p:nvSpPr>
        <p:spPr>
          <a:xfrm>
            <a:off x="10265322" y="3099572"/>
            <a:ext cx="1348549" cy="1697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nSpc>
                <a:spcPts val="1300"/>
              </a:lnSpc>
              <a:spcBef>
                <a:spcPts val="200"/>
              </a:spcBef>
              <a:defRPr sz="1200">
                <a:solidFill>
                  <a:srgbClr val="8C39B0"/>
                </a:solidFill>
                <a:latin typeface="Tenorite Bold"/>
                <a:ea typeface="Tenorite Bold"/>
                <a:cs typeface="Tenorite Bold"/>
                <a:sym typeface="Tenorite Bold"/>
              </a:defRPr>
            </a:lvl1pPr>
          </a:lstStyle>
          <a:p>
            <a:r>
              <a:rPr lang="en-US"/>
              <a:t>Industry 4.0</a:t>
            </a:r>
          </a:p>
        </p:txBody>
      </p:sp>
      <p:sp>
        <p:nvSpPr>
          <p:cNvPr id="293" name="Straight Connector 4"/>
          <p:cNvSpPr/>
          <p:nvPr/>
        </p:nvSpPr>
        <p:spPr>
          <a:xfrm flipH="1">
            <a:off x="2193195" y="2125944"/>
            <a:ext cx="1" cy="3090302"/>
          </a:xfrm>
          <a:prstGeom prst="line">
            <a:avLst/>
          </a:prstGeom>
          <a:ln w="6350">
            <a:solidFill>
              <a:srgbClr val="808080"/>
            </a:solidFill>
            <a:miter/>
          </a:ln>
        </p:spPr>
        <p:txBody>
          <a:bodyPr lIns="45719" rIns="45719"/>
          <a:lstStyle/>
          <a:p>
            <a:endParaRPr lang="en-US"/>
          </a:p>
        </p:txBody>
      </p:sp>
      <p:sp>
        <p:nvSpPr>
          <p:cNvPr id="294" name="Straight Connector 5"/>
          <p:cNvSpPr/>
          <p:nvPr/>
        </p:nvSpPr>
        <p:spPr>
          <a:xfrm flipH="1">
            <a:off x="4225909" y="2125946"/>
            <a:ext cx="0" cy="2992624"/>
          </a:xfrm>
          <a:prstGeom prst="line">
            <a:avLst/>
          </a:prstGeom>
          <a:ln w="6350">
            <a:solidFill>
              <a:srgbClr val="808080"/>
            </a:solidFill>
            <a:miter/>
          </a:ln>
        </p:spPr>
        <p:txBody>
          <a:bodyPr lIns="45719" rIns="45719"/>
          <a:lstStyle/>
          <a:p>
            <a:endParaRPr lang="en-US"/>
          </a:p>
        </p:txBody>
      </p:sp>
      <p:sp>
        <p:nvSpPr>
          <p:cNvPr id="295" name="Straight Connector 6"/>
          <p:cNvSpPr/>
          <p:nvPr/>
        </p:nvSpPr>
        <p:spPr>
          <a:xfrm flipH="1">
            <a:off x="6079375" y="2223623"/>
            <a:ext cx="1" cy="2841929"/>
          </a:xfrm>
          <a:prstGeom prst="line">
            <a:avLst/>
          </a:prstGeom>
          <a:ln w="6350">
            <a:solidFill>
              <a:srgbClr val="808080"/>
            </a:solidFill>
            <a:miter/>
          </a:ln>
        </p:spPr>
        <p:txBody>
          <a:bodyPr lIns="45719" rIns="45719"/>
          <a:lstStyle/>
          <a:p>
            <a:endParaRPr lang="en-US"/>
          </a:p>
        </p:txBody>
      </p:sp>
      <p:sp>
        <p:nvSpPr>
          <p:cNvPr id="296" name="Straight Connector 7"/>
          <p:cNvSpPr/>
          <p:nvPr/>
        </p:nvSpPr>
        <p:spPr>
          <a:xfrm>
            <a:off x="7965093" y="2223622"/>
            <a:ext cx="1" cy="2894946"/>
          </a:xfrm>
          <a:prstGeom prst="line">
            <a:avLst/>
          </a:prstGeom>
          <a:ln w="6350">
            <a:solidFill>
              <a:srgbClr val="808080"/>
            </a:solidFill>
            <a:miter/>
          </a:ln>
        </p:spPr>
        <p:txBody>
          <a:bodyPr lIns="45719" rIns="45719"/>
          <a:lstStyle/>
          <a:p>
            <a:endParaRPr lang="en-US"/>
          </a:p>
        </p:txBody>
      </p:sp>
      <p:sp>
        <p:nvSpPr>
          <p:cNvPr id="297" name="Straight Connector 8"/>
          <p:cNvSpPr/>
          <p:nvPr/>
        </p:nvSpPr>
        <p:spPr>
          <a:xfrm>
            <a:off x="9893362" y="2223622"/>
            <a:ext cx="1" cy="3013044"/>
          </a:xfrm>
          <a:prstGeom prst="line">
            <a:avLst/>
          </a:prstGeom>
          <a:ln w="6350">
            <a:solidFill>
              <a:srgbClr val="808080"/>
            </a:solidFill>
            <a:miter/>
          </a:ln>
        </p:spPr>
        <p:txBody>
          <a:bodyPr lIns="45719" rIns="45719"/>
          <a:lstStyle/>
          <a:p>
            <a:endParaRPr lang="en-US"/>
          </a:p>
        </p:txBody>
      </p:sp>
      <p:sp>
        <p:nvSpPr>
          <p:cNvPr id="304" name="Title 2"/>
          <p:cNvSpPr txBox="1"/>
          <p:nvPr/>
        </p:nvSpPr>
        <p:spPr>
          <a:xfrm>
            <a:off x="955649" y="449855"/>
            <a:ext cx="10247453" cy="718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defTabSz="914490">
              <a:lnSpc>
                <a:spcPct val="90000"/>
              </a:lnSpc>
              <a:defRPr sz="3200">
                <a:latin typeface="Tenorite Bold"/>
                <a:ea typeface="Tenorite Bold"/>
                <a:cs typeface="Tenorite Bold"/>
                <a:sym typeface="Tenorite Bold"/>
              </a:defRPr>
            </a:lvl1pPr>
          </a:lstStyle>
          <a:p>
            <a:pPr algn="ctr"/>
            <a:r>
              <a:rPr lang="en-US" sz="4400" b="1"/>
              <a:t>Integrated services from chip to cloud</a:t>
            </a:r>
          </a:p>
        </p:txBody>
      </p:sp>
      <p:pic>
        <p:nvPicPr>
          <p:cNvPr id="2" name="Graphic 13">
            <a:extLst>
              <a:ext uri="{FF2B5EF4-FFF2-40B4-BE49-F238E27FC236}">
                <a16:creationId xmlns:a16="http://schemas.microsoft.com/office/drawing/2014/main" id="{EB587C2D-28E4-3BB2-D83F-F3872704F05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92220" y="2432206"/>
            <a:ext cx="541218" cy="372087"/>
          </a:xfrm>
          <a:prstGeom prst="rect">
            <a:avLst/>
          </a:prstGeom>
        </p:spPr>
      </p:pic>
      <p:pic>
        <p:nvPicPr>
          <p:cNvPr id="3" name="Graphic 17">
            <a:extLst>
              <a:ext uri="{FF2B5EF4-FFF2-40B4-BE49-F238E27FC236}">
                <a16:creationId xmlns:a16="http://schemas.microsoft.com/office/drawing/2014/main" id="{CE968CA8-0202-6DA0-4A56-20A81291FA7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11654" y="2467929"/>
            <a:ext cx="529942" cy="315710"/>
          </a:xfrm>
          <a:prstGeom prst="rect">
            <a:avLst/>
          </a:prstGeom>
        </p:spPr>
      </p:pic>
      <p:pic>
        <p:nvPicPr>
          <p:cNvPr id="4" name="Graphic 19">
            <a:extLst>
              <a:ext uri="{FF2B5EF4-FFF2-40B4-BE49-F238E27FC236}">
                <a16:creationId xmlns:a16="http://schemas.microsoft.com/office/drawing/2014/main" id="{127781DE-ADB9-E545-4DF4-2EBF3600A73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66348" y="2414052"/>
            <a:ext cx="372087" cy="462290"/>
          </a:xfrm>
          <a:prstGeom prst="rect">
            <a:avLst/>
          </a:prstGeom>
        </p:spPr>
      </p:pic>
      <p:pic>
        <p:nvPicPr>
          <p:cNvPr id="5" name="Graphic 21">
            <a:extLst>
              <a:ext uri="{FF2B5EF4-FFF2-40B4-BE49-F238E27FC236}">
                <a16:creationId xmlns:a16="http://schemas.microsoft.com/office/drawing/2014/main" id="{E0F40801-D513-CDAE-DF3B-237684466A5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255215" y="2389003"/>
            <a:ext cx="439739" cy="473565"/>
          </a:xfrm>
          <a:prstGeom prst="rect">
            <a:avLst/>
          </a:prstGeom>
        </p:spPr>
      </p:pic>
      <p:pic>
        <p:nvPicPr>
          <p:cNvPr id="6" name="Graphic 23">
            <a:extLst>
              <a:ext uri="{FF2B5EF4-FFF2-40B4-BE49-F238E27FC236}">
                <a16:creationId xmlns:a16="http://schemas.microsoft.com/office/drawing/2014/main" id="{44EBBCA7-9057-EB29-94E4-CC4E550D24F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265323" y="2402401"/>
            <a:ext cx="473565" cy="315710"/>
          </a:xfrm>
          <a:prstGeom prst="rect">
            <a:avLst/>
          </a:prstGeom>
        </p:spPr>
      </p:pic>
      <p:pic>
        <p:nvPicPr>
          <p:cNvPr id="7" name="Graphic 28">
            <a:extLst>
              <a:ext uri="{FF2B5EF4-FFF2-40B4-BE49-F238E27FC236}">
                <a16:creationId xmlns:a16="http://schemas.microsoft.com/office/drawing/2014/main" id="{D138132E-5B0E-F045-D7BA-AC19AF1974E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22828" y="2432206"/>
            <a:ext cx="368964" cy="368964"/>
          </a:xfrm>
          <a:prstGeom prst="rect">
            <a:avLst/>
          </a:prstGeom>
        </p:spPr>
      </p:pic>
      <p:pic>
        <p:nvPicPr>
          <p:cNvPr id="13" name="Picture 12">
            <a:extLst>
              <a:ext uri="{FF2B5EF4-FFF2-40B4-BE49-F238E27FC236}">
                <a16:creationId xmlns:a16="http://schemas.microsoft.com/office/drawing/2014/main" id="{8886CAE2-3E35-3E8C-6293-24E60657E453}"/>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0701191" y="6407150"/>
            <a:ext cx="634999" cy="317500"/>
          </a:xfrm>
          <a:prstGeom prst="rect">
            <a:avLst/>
          </a:prstGeom>
          <a:ln w="12700">
            <a:miter lim="400000"/>
          </a:ln>
        </p:spPr>
      </p:pic>
      <p:sp>
        <p:nvSpPr>
          <p:cNvPr id="8" name="TextBox 7">
            <a:extLst>
              <a:ext uri="{FF2B5EF4-FFF2-40B4-BE49-F238E27FC236}">
                <a16:creationId xmlns:a16="http://schemas.microsoft.com/office/drawing/2014/main" id="{323ABA60-D088-3FB4-6A58-165E0287E5CF}"/>
              </a:ext>
            </a:extLst>
          </p:cNvPr>
          <p:cNvSpPr txBox="1"/>
          <p:nvPr/>
        </p:nvSpPr>
        <p:spPr>
          <a:xfrm>
            <a:off x="1779179" y="1425145"/>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10" name="Slide Number Placeholder 1">
            <a:extLst>
              <a:ext uri="{FF2B5EF4-FFF2-40B4-BE49-F238E27FC236}">
                <a16:creationId xmlns:a16="http://schemas.microsoft.com/office/drawing/2014/main" id="{B4A1D104-119B-C851-855F-DE5596B5505B}"/>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solidFill>
                  <a:schemeClr val="bg1"/>
                </a:solidFill>
                <a:latin typeface="Tenorite" pitchFamily="2" charset="0"/>
              </a:rPr>
              <a:pPr/>
              <a:t>44</a:t>
            </a:fld>
            <a:endParaRPr lang="en-US" sz="700">
              <a:solidFill>
                <a:schemeClr val="bg1"/>
              </a:solidFill>
              <a:latin typeface="Tenorite" pitchFamily="2" charset="0"/>
            </a:endParaRPr>
          </a:p>
        </p:txBody>
      </p:sp>
      <p:sp>
        <p:nvSpPr>
          <p:cNvPr id="12" name="Slide Number Placeholder 11">
            <a:extLst>
              <a:ext uri="{FF2B5EF4-FFF2-40B4-BE49-F238E27FC236}">
                <a16:creationId xmlns:a16="http://schemas.microsoft.com/office/drawing/2014/main" id="{5A7C7EB0-2E80-D181-BE61-C99ECE64F90F}"/>
              </a:ext>
            </a:extLst>
          </p:cNvPr>
          <p:cNvSpPr>
            <a:spLocks noGrp="1"/>
          </p:cNvSpPr>
          <p:nvPr>
            <p:ph type="sldNum" sz="quarter" idx="2"/>
          </p:nvPr>
        </p:nvSpPr>
        <p:spPr/>
        <p:txBody>
          <a:bodyPr/>
          <a:lstStyle/>
          <a:p>
            <a:fld id="{86CB4B4D-7CA3-9044-876B-883B54F8677D}" type="slidenum">
              <a:rPr lang="en-US" noProof="0" smtClean="0"/>
              <a:pPr/>
              <a:t>44</a:t>
            </a:fld>
            <a:endParaRPr lang="en-US" noProof="0"/>
          </a:p>
        </p:txBody>
      </p:sp>
    </p:spTree>
    <p:extLst>
      <p:ext uri="{BB962C8B-B14F-4D97-AF65-F5344CB8AC3E}">
        <p14:creationId xmlns:p14="http://schemas.microsoft.com/office/powerpoint/2010/main" val="263286452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8CF9C97-334C-4078-00F2-A865D6627A34}"/>
              </a:ext>
            </a:extLst>
          </p:cNvPr>
          <p:cNvSpPr>
            <a:spLocks noGrp="1"/>
          </p:cNvSpPr>
          <p:nvPr>
            <p:ph type="title"/>
          </p:nvPr>
        </p:nvSpPr>
        <p:spPr/>
        <p:txBody>
          <a:bodyPr/>
          <a:lstStyle/>
          <a:p>
            <a:endParaRPr lang="en-US"/>
          </a:p>
        </p:txBody>
      </p:sp>
      <p:sp>
        <p:nvSpPr>
          <p:cNvPr id="13" name="Text Placeholder 12">
            <a:extLst>
              <a:ext uri="{FF2B5EF4-FFF2-40B4-BE49-F238E27FC236}">
                <a16:creationId xmlns:a16="http://schemas.microsoft.com/office/drawing/2014/main" id="{78BB47A2-6EB9-8612-240E-E6FBE4EED485}"/>
              </a:ext>
            </a:extLst>
          </p:cNvPr>
          <p:cNvSpPr>
            <a:spLocks noGrp="1"/>
          </p:cNvSpPr>
          <p:nvPr>
            <p:ph type="body" idx="35"/>
          </p:nvPr>
        </p:nvSpPr>
        <p:spPr/>
        <p:txBody>
          <a:bodyPr/>
          <a:lstStyle/>
          <a:p>
            <a:endParaRPr lang="en-US"/>
          </a:p>
        </p:txBody>
      </p:sp>
      <p:sp>
        <p:nvSpPr>
          <p:cNvPr id="4" name="Slide Number Placeholder 3">
            <a:extLst>
              <a:ext uri="{FF2B5EF4-FFF2-40B4-BE49-F238E27FC236}">
                <a16:creationId xmlns:a16="http://schemas.microsoft.com/office/drawing/2014/main" id="{81145D67-2CB2-93B9-FDB4-2547F4DB0B1F}"/>
              </a:ext>
            </a:extLst>
          </p:cNvPr>
          <p:cNvSpPr>
            <a:spLocks noGrp="1"/>
          </p:cNvSpPr>
          <p:nvPr>
            <p:ph type="sldNum" sz="quarter" idx="2"/>
          </p:nvPr>
        </p:nvSpPr>
        <p:spPr>
          <a:xfrm>
            <a:off x="11516763" y="6438479"/>
            <a:ext cx="402187" cy="226790"/>
          </a:xfrm>
        </p:spPr>
        <p:txBody>
          <a:bodyPr/>
          <a:lstStyle/>
          <a:p>
            <a:fld id="{86CB4B4D-7CA3-9044-876B-883B54F8677D}" type="slidenum">
              <a:rPr lang="en-US" noProof="0" smtClean="0"/>
              <a:pPr/>
              <a:t>45</a:t>
            </a:fld>
            <a:endParaRPr lang="en-US" noProof="0"/>
          </a:p>
        </p:txBody>
      </p:sp>
      <p:sp>
        <p:nvSpPr>
          <p:cNvPr id="14" name="Text Placeholder 13">
            <a:extLst>
              <a:ext uri="{FF2B5EF4-FFF2-40B4-BE49-F238E27FC236}">
                <a16:creationId xmlns:a16="http://schemas.microsoft.com/office/drawing/2014/main" id="{BADA0645-109F-7FC8-FEFD-6221EEB3789D}"/>
              </a:ext>
            </a:extLst>
          </p:cNvPr>
          <p:cNvSpPr>
            <a:spLocks noGrp="1"/>
          </p:cNvSpPr>
          <p:nvPr>
            <p:ph type="body" idx="50"/>
          </p:nvPr>
        </p:nvSpPr>
        <p:spPr/>
        <p:txBody>
          <a:bodyPr/>
          <a:lstStyle/>
          <a:p>
            <a:endParaRPr lang="en-US"/>
          </a:p>
        </p:txBody>
      </p:sp>
      <p:sp>
        <p:nvSpPr>
          <p:cNvPr id="15" name="Text Placeholder 14">
            <a:extLst>
              <a:ext uri="{FF2B5EF4-FFF2-40B4-BE49-F238E27FC236}">
                <a16:creationId xmlns:a16="http://schemas.microsoft.com/office/drawing/2014/main" id="{35292793-81E6-5953-75F9-4F59BFC270A7}"/>
              </a:ext>
            </a:extLst>
          </p:cNvPr>
          <p:cNvSpPr>
            <a:spLocks noGrp="1"/>
          </p:cNvSpPr>
          <p:nvPr>
            <p:ph type="body" idx="51"/>
          </p:nvPr>
        </p:nvSpPr>
        <p:spPr/>
        <p:txBody>
          <a:bodyPr/>
          <a:lstStyle/>
          <a:p>
            <a:endParaRPr lang="en-US"/>
          </a:p>
        </p:txBody>
      </p:sp>
      <p:sp>
        <p:nvSpPr>
          <p:cNvPr id="16" name="Text Placeholder 15">
            <a:extLst>
              <a:ext uri="{FF2B5EF4-FFF2-40B4-BE49-F238E27FC236}">
                <a16:creationId xmlns:a16="http://schemas.microsoft.com/office/drawing/2014/main" id="{F62C7DA8-A89A-5190-DAF3-5C8B8105A238}"/>
              </a:ext>
            </a:extLst>
          </p:cNvPr>
          <p:cNvSpPr>
            <a:spLocks noGrp="1"/>
          </p:cNvSpPr>
          <p:nvPr>
            <p:ph type="body" idx="63"/>
          </p:nvPr>
        </p:nvSpPr>
        <p:spPr/>
        <p:txBody>
          <a:bodyPr/>
          <a:lstStyle/>
          <a:p>
            <a:endParaRPr lang="en-US"/>
          </a:p>
        </p:txBody>
      </p:sp>
      <p:sp>
        <p:nvSpPr>
          <p:cNvPr id="17" name="Text Placeholder 16">
            <a:extLst>
              <a:ext uri="{FF2B5EF4-FFF2-40B4-BE49-F238E27FC236}">
                <a16:creationId xmlns:a16="http://schemas.microsoft.com/office/drawing/2014/main" id="{AC7523B6-B803-20A1-98A4-ECEB29C316D3}"/>
              </a:ext>
            </a:extLst>
          </p:cNvPr>
          <p:cNvSpPr>
            <a:spLocks noGrp="1"/>
          </p:cNvSpPr>
          <p:nvPr>
            <p:ph type="body" idx="64"/>
          </p:nvPr>
        </p:nvSpPr>
        <p:spPr/>
        <p:txBody>
          <a:bodyPr/>
          <a:lstStyle/>
          <a:p>
            <a:endParaRPr lang="en-US"/>
          </a:p>
        </p:txBody>
      </p:sp>
      <p:sp>
        <p:nvSpPr>
          <p:cNvPr id="18" name="Text Placeholder 17">
            <a:extLst>
              <a:ext uri="{FF2B5EF4-FFF2-40B4-BE49-F238E27FC236}">
                <a16:creationId xmlns:a16="http://schemas.microsoft.com/office/drawing/2014/main" id="{35F215A4-F0EE-E2BA-0F9E-98F8442C319D}"/>
              </a:ext>
            </a:extLst>
          </p:cNvPr>
          <p:cNvSpPr>
            <a:spLocks noGrp="1"/>
          </p:cNvSpPr>
          <p:nvPr>
            <p:ph type="body" idx="66"/>
          </p:nvPr>
        </p:nvSpPr>
        <p:spPr/>
        <p:txBody>
          <a:bodyPr/>
          <a:lstStyle/>
          <a:p>
            <a:endParaRPr lang="en-US"/>
          </a:p>
        </p:txBody>
      </p:sp>
      <p:sp>
        <p:nvSpPr>
          <p:cNvPr id="19" name="Text Placeholder 18">
            <a:extLst>
              <a:ext uri="{FF2B5EF4-FFF2-40B4-BE49-F238E27FC236}">
                <a16:creationId xmlns:a16="http://schemas.microsoft.com/office/drawing/2014/main" id="{B3BD7CD7-D612-F194-BA49-528830A88902}"/>
              </a:ext>
            </a:extLst>
          </p:cNvPr>
          <p:cNvSpPr>
            <a:spLocks noGrp="1"/>
          </p:cNvSpPr>
          <p:nvPr>
            <p:ph type="body" idx="67"/>
          </p:nvPr>
        </p:nvSpPr>
        <p:spPr/>
        <p:txBody>
          <a:bodyPr/>
          <a:lstStyle/>
          <a:p>
            <a:endParaRPr lang="en-US"/>
          </a:p>
        </p:txBody>
      </p:sp>
      <p:sp>
        <p:nvSpPr>
          <p:cNvPr id="20" name="Text Placeholder 19">
            <a:extLst>
              <a:ext uri="{FF2B5EF4-FFF2-40B4-BE49-F238E27FC236}">
                <a16:creationId xmlns:a16="http://schemas.microsoft.com/office/drawing/2014/main" id="{B0827508-E8E2-3D16-C9E0-99CE167935EE}"/>
              </a:ext>
            </a:extLst>
          </p:cNvPr>
          <p:cNvSpPr>
            <a:spLocks noGrp="1"/>
          </p:cNvSpPr>
          <p:nvPr>
            <p:ph type="body" idx="69"/>
          </p:nvPr>
        </p:nvSpPr>
        <p:spPr/>
        <p:txBody>
          <a:bodyPr/>
          <a:lstStyle/>
          <a:p>
            <a:endParaRPr lang="en-US"/>
          </a:p>
        </p:txBody>
      </p:sp>
      <p:sp>
        <p:nvSpPr>
          <p:cNvPr id="21" name="Text Placeholder 20">
            <a:extLst>
              <a:ext uri="{FF2B5EF4-FFF2-40B4-BE49-F238E27FC236}">
                <a16:creationId xmlns:a16="http://schemas.microsoft.com/office/drawing/2014/main" id="{C50A8D48-883C-464C-4901-BAB9BC43EF27}"/>
              </a:ext>
            </a:extLst>
          </p:cNvPr>
          <p:cNvSpPr>
            <a:spLocks noGrp="1"/>
          </p:cNvSpPr>
          <p:nvPr>
            <p:ph type="body" idx="70"/>
          </p:nvPr>
        </p:nvSpPr>
        <p:spPr/>
        <p:txBody>
          <a:bodyPr/>
          <a:lstStyle/>
          <a:p>
            <a:endParaRPr lang="en-US"/>
          </a:p>
        </p:txBody>
      </p:sp>
      <p:sp>
        <p:nvSpPr>
          <p:cNvPr id="22" name="Text Placeholder 21">
            <a:extLst>
              <a:ext uri="{FF2B5EF4-FFF2-40B4-BE49-F238E27FC236}">
                <a16:creationId xmlns:a16="http://schemas.microsoft.com/office/drawing/2014/main" id="{44E3F80F-25DB-A47F-38E8-0F88F3FAC33F}"/>
              </a:ext>
            </a:extLst>
          </p:cNvPr>
          <p:cNvSpPr>
            <a:spLocks noGrp="1"/>
          </p:cNvSpPr>
          <p:nvPr>
            <p:ph type="body" idx="72"/>
          </p:nvPr>
        </p:nvSpPr>
        <p:spPr/>
        <p:txBody>
          <a:bodyPr/>
          <a:lstStyle/>
          <a:p>
            <a:endParaRPr lang="en-US"/>
          </a:p>
        </p:txBody>
      </p:sp>
      <p:sp>
        <p:nvSpPr>
          <p:cNvPr id="23" name="Text Placeholder 22">
            <a:extLst>
              <a:ext uri="{FF2B5EF4-FFF2-40B4-BE49-F238E27FC236}">
                <a16:creationId xmlns:a16="http://schemas.microsoft.com/office/drawing/2014/main" id="{96E334AF-5A47-EBDB-47E5-0A754CC67DA2}"/>
              </a:ext>
            </a:extLst>
          </p:cNvPr>
          <p:cNvSpPr>
            <a:spLocks noGrp="1"/>
          </p:cNvSpPr>
          <p:nvPr>
            <p:ph type="body" idx="73"/>
          </p:nvPr>
        </p:nvSpPr>
        <p:spPr/>
        <p:txBody>
          <a:bodyPr/>
          <a:lstStyle/>
          <a:p>
            <a:endParaRPr lang="en-US"/>
          </a:p>
        </p:txBody>
      </p:sp>
      <p:sp>
        <p:nvSpPr>
          <p:cNvPr id="24" name="Text Placeholder 23">
            <a:extLst>
              <a:ext uri="{FF2B5EF4-FFF2-40B4-BE49-F238E27FC236}">
                <a16:creationId xmlns:a16="http://schemas.microsoft.com/office/drawing/2014/main" id="{BE0EA718-2F7D-2D97-73DF-9999BDFF366B}"/>
              </a:ext>
            </a:extLst>
          </p:cNvPr>
          <p:cNvSpPr>
            <a:spLocks noGrp="1"/>
          </p:cNvSpPr>
          <p:nvPr>
            <p:ph type="body" idx="75"/>
          </p:nvPr>
        </p:nvSpPr>
        <p:spPr/>
        <p:txBody>
          <a:bodyPr/>
          <a:lstStyle/>
          <a:p>
            <a:endParaRPr lang="en-US"/>
          </a:p>
        </p:txBody>
      </p:sp>
      <p:sp>
        <p:nvSpPr>
          <p:cNvPr id="25" name="Text Placeholder 24">
            <a:extLst>
              <a:ext uri="{FF2B5EF4-FFF2-40B4-BE49-F238E27FC236}">
                <a16:creationId xmlns:a16="http://schemas.microsoft.com/office/drawing/2014/main" id="{C63ABBCD-6522-BE0A-8E0A-C64C7CBF647B}"/>
              </a:ext>
            </a:extLst>
          </p:cNvPr>
          <p:cNvSpPr>
            <a:spLocks noGrp="1"/>
          </p:cNvSpPr>
          <p:nvPr>
            <p:ph type="body" idx="76"/>
          </p:nvPr>
        </p:nvSpPr>
        <p:spPr/>
        <p:txBody>
          <a:bodyPr/>
          <a:lstStyle/>
          <a:p>
            <a:endParaRPr lang="en-US"/>
          </a:p>
        </p:txBody>
      </p:sp>
      <p:grpSp>
        <p:nvGrpSpPr>
          <p:cNvPr id="5" name="Group 4">
            <a:extLst>
              <a:ext uri="{FF2B5EF4-FFF2-40B4-BE49-F238E27FC236}">
                <a16:creationId xmlns:a16="http://schemas.microsoft.com/office/drawing/2014/main" id="{FE7BDDF9-41A0-50C6-A4E8-6370AC14CB32}"/>
              </a:ext>
            </a:extLst>
          </p:cNvPr>
          <p:cNvGrpSpPr/>
          <p:nvPr/>
        </p:nvGrpSpPr>
        <p:grpSpPr>
          <a:xfrm>
            <a:off x="2226441" y="2298266"/>
            <a:ext cx="7658606" cy="3028578"/>
            <a:chOff x="2226441" y="2298266"/>
            <a:chExt cx="7658606" cy="3028578"/>
          </a:xfrm>
        </p:grpSpPr>
        <p:sp>
          <p:nvSpPr>
            <p:cNvPr id="6" name="Straight Connector 4">
              <a:extLst>
                <a:ext uri="{FF2B5EF4-FFF2-40B4-BE49-F238E27FC236}">
                  <a16:creationId xmlns:a16="http://schemas.microsoft.com/office/drawing/2014/main" id="{50A53A03-2812-B4D8-41E8-D510D1300F46}"/>
                </a:ext>
              </a:extLst>
            </p:cNvPr>
            <p:cNvSpPr/>
            <p:nvPr/>
          </p:nvSpPr>
          <p:spPr>
            <a:xfrm flipH="1">
              <a:off x="2226441" y="2298266"/>
              <a:ext cx="0" cy="3008157"/>
            </a:xfrm>
            <a:prstGeom prst="line">
              <a:avLst/>
            </a:prstGeom>
            <a:ln w="6350">
              <a:solidFill>
                <a:srgbClr val="808080"/>
              </a:solidFill>
              <a:miter/>
            </a:ln>
          </p:spPr>
          <p:txBody>
            <a:bodyPr lIns="45719" rIns="45719"/>
            <a:lstStyle/>
            <a:p>
              <a:endParaRPr/>
            </a:p>
          </p:txBody>
        </p:sp>
        <p:sp>
          <p:nvSpPr>
            <p:cNvPr id="7" name="Straight Connector 5">
              <a:extLst>
                <a:ext uri="{FF2B5EF4-FFF2-40B4-BE49-F238E27FC236}">
                  <a16:creationId xmlns:a16="http://schemas.microsoft.com/office/drawing/2014/main" id="{04008052-38F9-7777-AD5D-93B83F8B1DF1}"/>
                </a:ext>
              </a:extLst>
            </p:cNvPr>
            <p:cNvSpPr/>
            <p:nvPr/>
          </p:nvSpPr>
          <p:spPr>
            <a:xfrm flipH="1">
              <a:off x="4250843" y="2313799"/>
              <a:ext cx="0" cy="2894947"/>
            </a:xfrm>
            <a:prstGeom prst="line">
              <a:avLst/>
            </a:prstGeom>
            <a:ln w="6350">
              <a:solidFill>
                <a:srgbClr val="808080"/>
              </a:solidFill>
              <a:miter/>
            </a:ln>
          </p:spPr>
          <p:txBody>
            <a:bodyPr lIns="45719" rIns="45719"/>
            <a:lstStyle/>
            <a:p>
              <a:endParaRPr/>
            </a:p>
          </p:txBody>
        </p:sp>
        <p:sp>
          <p:nvSpPr>
            <p:cNvPr id="8" name="Straight Connector 6">
              <a:extLst>
                <a:ext uri="{FF2B5EF4-FFF2-40B4-BE49-F238E27FC236}">
                  <a16:creationId xmlns:a16="http://schemas.microsoft.com/office/drawing/2014/main" id="{F800E50D-29C5-8E88-9AC4-C2705D822C4B}"/>
                </a:ext>
              </a:extLst>
            </p:cNvPr>
            <p:cNvSpPr/>
            <p:nvPr/>
          </p:nvSpPr>
          <p:spPr>
            <a:xfrm flipH="1">
              <a:off x="6095997" y="2313801"/>
              <a:ext cx="1" cy="2841929"/>
            </a:xfrm>
            <a:prstGeom prst="line">
              <a:avLst/>
            </a:prstGeom>
            <a:ln w="6350">
              <a:solidFill>
                <a:srgbClr val="808080"/>
              </a:solidFill>
              <a:miter/>
            </a:ln>
          </p:spPr>
          <p:txBody>
            <a:bodyPr lIns="45719" rIns="45719"/>
            <a:lstStyle/>
            <a:p>
              <a:endParaRPr/>
            </a:p>
          </p:txBody>
        </p:sp>
        <p:sp>
          <p:nvSpPr>
            <p:cNvPr id="9" name="Straight Connector 7">
              <a:extLst>
                <a:ext uri="{FF2B5EF4-FFF2-40B4-BE49-F238E27FC236}">
                  <a16:creationId xmlns:a16="http://schemas.microsoft.com/office/drawing/2014/main" id="{AFCA7D4B-32A1-62EE-06A9-8F542968CAEE}"/>
                </a:ext>
              </a:extLst>
            </p:cNvPr>
            <p:cNvSpPr/>
            <p:nvPr/>
          </p:nvSpPr>
          <p:spPr>
            <a:xfrm>
              <a:off x="7965089" y="2313800"/>
              <a:ext cx="1" cy="2894946"/>
            </a:xfrm>
            <a:prstGeom prst="line">
              <a:avLst/>
            </a:prstGeom>
            <a:ln w="6350">
              <a:solidFill>
                <a:srgbClr val="808080"/>
              </a:solidFill>
              <a:miter/>
            </a:ln>
          </p:spPr>
          <p:txBody>
            <a:bodyPr lIns="45719" rIns="45719"/>
            <a:lstStyle/>
            <a:p>
              <a:endParaRPr/>
            </a:p>
          </p:txBody>
        </p:sp>
        <p:sp>
          <p:nvSpPr>
            <p:cNvPr id="10" name="Straight Connector 8">
              <a:extLst>
                <a:ext uri="{FF2B5EF4-FFF2-40B4-BE49-F238E27FC236}">
                  <a16:creationId xmlns:a16="http://schemas.microsoft.com/office/drawing/2014/main" id="{C40E37D4-52FC-6292-D371-6D3B46D913F8}"/>
                </a:ext>
              </a:extLst>
            </p:cNvPr>
            <p:cNvSpPr/>
            <p:nvPr/>
          </p:nvSpPr>
          <p:spPr>
            <a:xfrm>
              <a:off x="9885046" y="2313800"/>
              <a:ext cx="1" cy="3013044"/>
            </a:xfrm>
            <a:prstGeom prst="line">
              <a:avLst/>
            </a:prstGeom>
            <a:ln w="6350">
              <a:solidFill>
                <a:srgbClr val="808080"/>
              </a:solidFill>
              <a:miter/>
            </a:ln>
          </p:spPr>
          <p:txBody>
            <a:bodyPr lIns="45719" rIns="45719"/>
            <a:lstStyle/>
            <a:p>
              <a:endParaRPr/>
            </a:p>
          </p:txBody>
        </p:sp>
      </p:grpSp>
    </p:spTree>
    <p:extLst>
      <p:ext uri="{BB962C8B-B14F-4D97-AF65-F5344CB8AC3E}">
        <p14:creationId xmlns:p14="http://schemas.microsoft.com/office/powerpoint/2010/main" val="3382057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69EF895-C544-4028-B95E-C2BA502F9911}"/>
              </a:ext>
            </a:extLst>
          </p:cNvPr>
          <p:cNvSpPr>
            <a:spLocks noGrp="1"/>
          </p:cNvSpPr>
          <p:nvPr>
            <p:ph type="title"/>
          </p:nvPr>
        </p:nvSpPr>
        <p:spPr/>
        <p:txBody>
          <a:bodyPr/>
          <a:lstStyle/>
          <a:p>
            <a:endParaRPr lang="en-US"/>
          </a:p>
        </p:txBody>
      </p:sp>
      <p:sp>
        <p:nvSpPr>
          <p:cNvPr id="13" name="Text Placeholder 12">
            <a:extLst>
              <a:ext uri="{FF2B5EF4-FFF2-40B4-BE49-F238E27FC236}">
                <a16:creationId xmlns:a16="http://schemas.microsoft.com/office/drawing/2014/main" id="{DF2AC857-5DF8-CE80-5AEA-FB6EB65BEC90}"/>
              </a:ext>
            </a:extLst>
          </p:cNvPr>
          <p:cNvSpPr>
            <a:spLocks noGrp="1"/>
          </p:cNvSpPr>
          <p:nvPr>
            <p:ph type="body" idx="35"/>
          </p:nvPr>
        </p:nvSpPr>
        <p:spPr/>
        <p:txBody>
          <a:bodyPr/>
          <a:lstStyle/>
          <a:p>
            <a:endParaRPr lang="en-US"/>
          </a:p>
        </p:txBody>
      </p:sp>
      <p:sp>
        <p:nvSpPr>
          <p:cNvPr id="4" name="Slide Number Placeholder 3">
            <a:extLst>
              <a:ext uri="{FF2B5EF4-FFF2-40B4-BE49-F238E27FC236}">
                <a16:creationId xmlns:a16="http://schemas.microsoft.com/office/drawing/2014/main" id="{2E160FCF-A99D-08B9-E539-90B9A74F1A26}"/>
              </a:ext>
            </a:extLst>
          </p:cNvPr>
          <p:cNvSpPr>
            <a:spLocks noGrp="1"/>
          </p:cNvSpPr>
          <p:nvPr>
            <p:ph type="sldNum" sz="quarter" idx="2"/>
          </p:nvPr>
        </p:nvSpPr>
        <p:spPr>
          <a:xfrm>
            <a:off x="11516763" y="6438479"/>
            <a:ext cx="402187" cy="226790"/>
          </a:xfrm>
        </p:spPr>
        <p:txBody>
          <a:bodyPr/>
          <a:lstStyle/>
          <a:p>
            <a:fld id="{86CB4B4D-7CA3-9044-876B-883B54F8677D}" type="slidenum">
              <a:rPr lang="en-US" noProof="0" smtClean="0"/>
              <a:pPr/>
              <a:t>46</a:t>
            </a:fld>
            <a:endParaRPr lang="en-US" noProof="0"/>
          </a:p>
        </p:txBody>
      </p:sp>
      <p:sp>
        <p:nvSpPr>
          <p:cNvPr id="14" name="Text Placeholder 13">
            <a:extLst>
              <a:ext uri="{FF2B5EF4-FFF2-40B4-BE49-F238E27FC236}">
                <a16:creationId xmlns:a16="http://schemas.microsoft.com/office/drawing/2014/main" id="{106799A2-056E-D4D6-599B-B09FD554CBCD}"/>
              </a:ext>
            </a:extLst>
          </p:cNvPr>
          <p:cNvSpPr>
            <a:spLocks noGrp="1"/>
          </p:cNvSpPr>
          <p:nvPr>
            <p:ph type="body" idx="50"/>
          </p:nvPr>
        </p:nvSpPr>
        <p:spPr/>
        <p:txBody>
          <a:bodyPr/>
          <a:lstStyle/>
          <a:p>
            <a:endParaRPr lang="en-US"/>
          </a:p>
        </p:txBody>
      </p:sp>
      <p:sp>
        <p:nvSpPr>
          <p:cNvPr id="15" name="Text Placeholder 14">
            <a:extLst>
              <a:ext uri="{FF2B5EF4-FFF2-40B4-BE49-F238E27FC236}">
                <a16:creationId xmlns:a16="http://schemas.microsoft.com/office/drawing/2014/main" id="{6EA7D2EF-9EE0-0C3D-6C5D-CEC72BC6AA86}"/>
              </a:ext>
            </a:extLst>
          </p:cNvPr>
          <p:cNvSpPr>
            <a:spLocks noGrp="1"/>
          </p:cNvSpPr>
          <p:nvPr>
            <p:ph type="body" idx="51"/>
          </p:nvPr>
        </p:nvSpPr>
        <p:spPr/>
        <p:txBody>
          <a:bodyPr/>
          <a:lstStyle/>
          <a:p>
            <a:endParaRPr lang="en-US"/>
          </a:p>
        </p:txBody>
      </p:sp>
      <p:sp>
        <p:nvSpPr>
          <p:cNvPr id="16" name="Text Placeholder 15">
            <a:extLst>
              <a:ext uri="{FF2B5EF4-FFF2-40B4-BE49-F238E27FC236}">
                <a16:creationId xmlns:a16="http://schemas.microsoft.com/office/drawing/2014/main" id="{2818A44D-0958-275A-3412-16853C1DB643}"/>
              </a:ext>
            </a:extLst>
          </p:cNvPr>
          <p:cNvSpPr>
            <a:spLocks noGrp="1"/>
          </p:cNvSpPr>
          <p:nvPr>
            <p:ph type="body" idx="63"/>
          </p:nvPr>
        </p:nvSpPr>
        <p:spPr/>
        <p:txBody>
          <a:bodyPr/>
          <a:lstStyle/>
          <a:p>
            <a:endParaRPr lang="en-US"/>
          </a:p>
        </p:txBody>
      </p:sp>
      <p:sp>
        <p:nvSpPr>
          <p:cNvPr id="17" name="Text Placeholder 16">
            <a:extLst>
              <a:ext uri="{FF2B5EF4-FFF2-40B4-BE49-F238E27FC236}">
                <a16:creationId xmlns:a16="http://schemas.microsoft.com/office/drawing/2014/main" id="{0A2AAF16-93E7-35FE-B34E-4766E4920460}"/>
              </a:ext>
            </a:extLst>
          </p:cNvPr>
          <p:cNvSpPr>
            <a:spLocks noGrp="1"/>
          </p:cNvSpPr>
          <p:nvPr>
            <p:ph type="body" idx="64"/>
          </p:nvPr>
        </p:nvSpPr>
        <p:spPr/>
        <p:txBody>
          <a:bodyPr/>
          <a:lstStyle/>
          <a:p>
            <a:endParaRPr lang="en-US"/>
          </a:p>
        </p:txBody>
      </p:sp>
      <p:sp>
        <p:nvSpPr>
          <p:cNvPr id="18" name="Text Placeholder 17">
            <a:extLst>
              <a:ext uri="{FF2B5EF4-FFF2-40B4-BE49-F238E27FC236}">
                <a16:creationId xmlns:a16="http://schemas.microsoft.com/office/drawing/2014/main" id="{F9A4E7CF-06C6-54D0-0BD3-55809C29141D}"/>
              </a:ext>
            </a:extLst>
          </p:cNvPr>
          <p:cNvSpPr>
            <a:spLocks noGrp="1"/>
          </p:cNvSpPr>
          <p:nvPr>
            <p:ph type="body" idx="66"/>
          </p:nvPr>
        </p:nvSpPr>
        <p:spPr/>
        <p:txBody>
          <a:bodyPr/>
          <a:lstStyle/>
          <a:p>
            <a:endParaRPr lang="en-US"/>
          </a:p>
        </p:txBody>
      </p:sp>
      <p:sp>
        <p:nvSpPr>
          <p:cNvPr id="19" name="Text Placeholder 18">
            <a:extLst>
              <a:ext uri="{FF2B5EF4-FFF2-40B4-BE49-F238E27FC236}">
                <a16:creationId xmlns:a16="http://schemas.microsoft.com/office/drawing/2014/main" id="{0B7379E2-E48E-9C5F-E91F-4328900180CA}"/>
              </a:ext>
            </a:extLst>
          </p:cNvPr>
          <p:cNvSpPr>
            <a:spLocks noGrp="1"/>
          </p:cNvSpPr>
          <p:nvPr>
            <p:ph type="body" idx="67"/>
          </p:nvPr>
        </p:nvSpPr>
        <p:spPr/>
        <p:txBody>
          <a:bodyPr/>
          <a:lstStyle/>
          <a:p>
            <a:endParaRPr lang="en-US"/>
          </a:p>
        </p:txBody>
      </p:sp>
      <p:sp>
        <p:nvSpPr>
          <p:cNvPr id="20" name="Text Placeholder 19">
            <a:extLst>
              <a:ext uri="{FF2B5EF4-FFF2-40B4-BE49-F238E27FC236}">
                <a16:creationId xmlns:a16="http://schemas.microsoft.com/office/drawing/2014/main" id="{17003EFD-4191-4675-C79D-85F81966CEF0}"/>
              </a:ext>
            </a:extLst>
          </p:cNvPr>
          <p:cNvSpPr>
            <a:spLocks noGrp="1"/>
          </p:cNvSpPr>
          <p:nvPr>
            <p:ph type="body" idx="69"/>
          </p:nvPr>
        </p:nvSpPr>
        <p:spPr/>
        <p:txBody>
          <a:bodyPr/>
          <a:lstStyle/>
          <a:p>
            <a:endParaRPr lang="en-US"/>
          </a:p>
        </p:txBody>
      </p:sp>
      <p:sp>
        <p:nvSpPr>
          <p:cNvPr id="21" name="Text Placeholder 20">
            <a:extLst>
              <a:ext uri="{FF2B5EF4-FFF2-40B4-BE49-F238E27FC236}">
                <a16:creationId xmlns:a16="http://schemas.microsoft.com/office/drawing/2014/main" id="{656AEB1C-49AA-AA1A-74C1-C704B88945F6}"/>
              </a:ext>
            </a:extLst>
          </p:cNvPr>
          <p:cNvSpPr>
            <a:spLocks noGrp="1"/>
          </p:cNvSpPr>
          <p:nvPr>
            <p:ph type="body" idx="70"/>
          </p:nvPr>
        </p:nvSpPr>
        <p:spPr/>
        <p:txBody>
          <a:bodyPr/>
          <a:lstStyle/>
          <a:p>
            <a:endParaRPr lang="en-US"/>
          </a:p>
        </p:txBody>
      </p:sp>
      <p:sp>
        <p:nvSpPr>
          <p:cNvPr id="22" name="Text Placeholder 21">
            <a:extLst>
              <a:ext uri="{FF2B5EF4-FFF2-40B4-BE49-F238E27FC236}">
                <a16:creationId xmlns:a16="http://schemas.microsoft.com/office/drawing/2014/main" id="{0AFF6CC6-0DD9-2108-ABE4-85951B17C715}"/>
              </a:ext>
            </a:extLst>
          </p:cNvPr>
          <p:cNvSpPr>
            <a:spLocks noGrp="1"/>
          </p:cNvSpPr>
          <p:nvPr>
            <p:ph type="body" idx="72"/>
          </p:nvPr>
        </p:nvSpPr>
        <p:spPr/>
        <p:txBody>
          <a:bodyPr/>
          <a:lstStyle/>
          <a:p>
            <a:endParaRPr lang="en-US"/>
          </a:p>
        </p:txBody>
      </p:sp>
      <p:sp>
        <p:nvSpPr>
          <p:cNvPr id="23" name="Text Placeholder 22">
            <a:extLst>
              <a:ext uri="{FF2B5EF4-FFF2-40B4-BE49-F238E27FC236}">
                <a16:creationId xmlns:a16="http://schemas.microsoft.com/office/drawing/2014/main" id="{DA11E146-7EC2-9BC3-4C19-0140924001ED}"/>
              </a:ext>
            </a:extLst>
          </p:cNvPr>
          <p:cNvSpPr>
            <a:spLocks noGrp="1"/>
          </p:cNvSpPr>
          <p:nvPr>
            <p:ph type="body" idx="73"/>
          </p:nvPr>
        </p:nvSpPr>
        <p:spPr/>
        <p:txBody>
          <a:bodyPr/>
          <a:lstStyle/>
          <a:p>
            <a:endParaRPr lang="en-US"/>
          </a:p>
        </p:txBody>
      </p:sp>
      <p:sp>
        <p:nvSpPr>
          <p:cNvPr id="24" name="Text Placeholder 23">
            <a:extLst>
              <a:ext uri="{FF2B5EF4-FFF2-40B4-BE49-F238E27FC236}">
                <a16:creationId xmlns:a16="http://schemas.microsoft.com/office/drawing/2014/main" id="{D2A969CC-1220-A012-45A7-AF35F35B72F7}"/>
              </a:ext>
            </a:extLst>
          </p:cNvPr>
          <p:cNvSpPr>
            <a:spLocks noGrp="1"/>
          </p:cNvSpPr>
          <p:nvPr>
            <p:ph type="body" idx="75"/>
          </p:nvPr>
        </p:nvSpPr>
        <p:spPr/>
        <p:txBody>
          <a:bodyPr/>
          <a:lstStyle/>
          <a:p>
            <a:endParaRPr lang="en-US"/>
          </a:p>
        </p:txBody>
      </p:sp>
      <p:sp>
        <p:nvSpPr>
          <p:cNvPr id="25" name="Text Placeholder 24">
            <a:extLst>
              <a:ext uri="{FF2B5EF4-FFF2-40B4-BE49-F238E27FC236}">
                <a16:creationId xmlns:a16="http://schemas.microsoft.com/office/drawing/2014/main" id="{6A9AAC68-1C47-F1EE-BC59-EF6312B44209}"/>
              </a:ext>
            </a:extLst>
          </p:cNvPr>
          <p:cNvSpPr>
            <a:spLocks noGrp="1"/>
          </p:cNvSpPr>
          <p:nvPr>
            <p:ph type="body" idx="76"/>
          </p:nvPr>
        </p:nvSpPr>
        <p:spPr/>
        <p:txBody>
          <a:bodyPr/>
          <a:lstStyle/>
          <a:p>
            <a:endParaRPr lang="en-US"/>
          </a:p>
        </p:txBody>
      </p:sp>
      <p:grpSp>
        <p:nvGrpSpPr>
          <p:cNvPr id="5" name="Group 4">
            <a:extLst>
              <a:ext uri="{FF2B5EF4-FFF2-40B4-BE49-F238E27FC236}">
                <a16:creationId xmlns:a16="http://schemas.microsoft.com/office/drawing/2014/main" id="{B2E39F0D-6498-C157-7B17-9AF4B8D4A9C6}"/>
              </a:ext>
            </a:extLst>
          </p:cNvPr>
          <p:cNvGrpSpPr/>
          <p:nvPr/>
        </p:nvGrpSpPr>
        <p:grpSpPr>
          <a:xfrm>
            <a:off x="2226441" y="2298266"/>
            <a:ext cx="7658606" cy="3028578"/>
            <a:chOff x="2226441" y="2298266"/>
            <a:chExt cx="7658606" cy="3028578"/>
          </a:xfrm>
        </p:grpSpPr>
        <p:sp>
          <p:nvSpPr>
            <p:cNvPr id="6" name="Straight Connector 4">
              <a:extLst>
                <a:ext uri="{FF2B5EF4-FFF2-40B4-BE49-F238E27FC236}">
                  <a16:creationId xmlns:a16="http://schemas.microsoft.com/office/drawing/2014/main" id="{1C78FF65-E9AD-A693-0A60-72DE2A71A38F}"/>
                </a:ext>
              </a:extLst>
            </p:cNvPr>
            <p:cNvSpPr/>
            <p:nvPr/>
          </p:nvSpPr>
          <p:spPr>
            <a:xfrm flipH="1">
              <a:off x="2226441" y="2298266"/>
              <a:ext cx="0" cy="3008157"/>
            </a:xfrm>
            <a:prstGeom prst="line">
              <a:avLst/>
            </a:prstGeom>
            <a:ln w="6350">
              <a:solidFill>
                <a:srgbClr val="808080"/>
              </a:solidFill>
              <a:miter/>
            </a:ln>
          </p:spPr>
          <p:txBody>
            <a:bodyPr lIns="45719" rIns="45719"/>
            <a:lstStyle/>
            <a:p>
              <a:endParaRPr/>
            </a:p>
          </p:txBody>
        </p:sp>
        <p:sp>
          <p:nvSpPr>
            <p:cNvPr id="7" name="Straight Connector 5">
              <a:extLst>
                <a:ext uri="{FF2B5EF4-FFF2-40B4-BE49-F238E27FC236}">
                  <a16:creationId xmlns:a16="http://schemas.microsoft.com/office/drawing/2014/main" id="{FD33877E-4B96-E0E1-5A6E-D5F7B42E4611}"/>
                </a:ext>
              </a:extLst>
            </p:cNvPr>
            <p:cNvSpPr/>
            <p:nvPr/>
          </p:nvSpPr>
          <p:spPr>
            <a:xfrm flipH="1">
              <a:off x="4250843" y="2313799"/>
              <a:ext cx="0" cy="2894947"/>
            </a:xfrm>
            <a:prstGeom prst="line">
              <a:avLst/>
            </a:prstGeom>
            <a:ln w="6350">
              <a:solidFill>
                <a:srgbClr val="808080"/>
              </a:solidFill>
              <a:miter/>
            </a:ln>
          </p:spPr>
          <p:txBody>
            <a:bodyPr lIns="45719" rIns="45719"/>
            <a:lstStyle/>
            <a:p>
              <a:endParaRPr/>
            </a:p>
          </p:txBody>
        </p:sp>
        <p:sp>
          <p:nvSpPr>
            <p:cNvPr id="8" name="Straight Connector 6">
              <a:extLst>
                <a:ext uri="{FF2B5EF4-FFF2-40B4-BE49-F238E27FC236}">
                  <a16:creationId xmlns:a16="http://schemas.microsoft.com/office/drawing/2014/main" id="{2AB2D2AF-D083-B660-ED53-7AAC658FF412}"/>
                </a:ext>
              </a:extLst>
            </p:cNvPr>
            <p:cNvSpPr/>
            <p:nvPr/>
          </p:nvSpPr>
          <p:spPr>
            <a:xfrm flipH="1">
              <a:off x="6095997" y="2313801"/>
              <a:ext cx="1" cy="2841929"/>
            </a:xfrm>
            <a:prstGeom prst="line">
              <a:avLst/>
            </a:prstGeom>
            <a:ln w="6350">
              <a:solidFill>
                <a:srgbClr val="808080"/>
              </a:solidFill>
              <a:miter/>
            </a:ln>
          </p:spPr>
          <p:txBody>
            <a:bodyPr lIns="45719" rIns="45719"/>
            <a:lstStyle/>
            <a:p>
              <a:endParaRPr/>
            </a:p>
          </p:txBody>
        </p:sp>
        <p:sp>
          <p:nvSpPr>
            <p:cNvPr id="9" name="Straight Connector 7">
              <a:extLst>
                <a:ext uri="{FF2B5EF4-FFF2-40B4-BE49-F238E27FC236}">
                  <a16:creationId xmlns:a16="http://schemas.microsoft.com/office/drawing/2014/main" id="{4DAF874D-452F-C5EA-E734-48499A89D8F6}"/>
                </a:ext>
              </a:extLst>
            </p:cNvPr>
            <p:cNvSpPr/>
            <p:nvPr/>
          </p:nvSpPr>
          <p:spPr>
            <a:xfrm>
              <a:off x="7965089" y="2313800"/>
              <a:ext cx="1" cy="2894946"/>
            </a:xfrm>
            <a:prstGeom prst="line">
              <a:avLst/>
            </a:prstGeom>
            <a:ln w="6350">
              <a:solidFill>
                <a:srgbClr val="808080"/>
              </a:solidFill>
              <a:miter/>
            </a:ln>
          </p:spPr>
          <p:txBody>
            <a:bodyPr lIns="45719" rIns="45719"/>
            <a:lstStyle/>
            <a:p>
              <a:endParaRPr/>
            </a:p>
          </p:txBody>
        </p:sp>
        <p:sp>
          <p:nvSpPr>
            <p:cNvPr id="10" name="Straight Connector 8">
              <a:extLst>
                <a:ext uri="{FF2B5EF4-FFF2-40B4-BE49-F238E27FC236}">
                  <a16:creationId xmlns:a16="http://schemas.microsoft.com/office/drawing/2014/main" id="{A73C1F38-C8F6-77D2-FD41-B25B65F0081E}"/>
                </a:ext>
              </a:extLst>
            </p:cNvPr>
            <p:cNvSpPr/>
            <p:nvPr/>
          </p:nvSpPr>
          <p:spPr>
            <a:xfrm>
              <a:off x="9885046" y="2313800"/>
              <a:ext cx="1" cy="3013044"/>
            </a:xfrm>
            <a:prstGeom prst="line">
              <a:avLst/>
            </a:prstGeom>
            <a:ln w="6350">
              <a:solidFill>
                <a:srgbClr val="808080"/>
              </a:solidFill>
              <a:miter/>
            </a:ln>
          </p:spPr>
          <p:txBody>
            <a:bodyPr lIns="45719" rIns="45719"/>
            <a:lstStyle/>
            <a:p>
              <a:endParaRPr/>
            </a:p>
          </p:txBody>
        </p:sp>
      </p:grpSp>
    </p:spTree>
    <p:extLst>
      <p:ext uri="{BB962C8B-B14F-4D97-AF65-F5344CB8AC3E}">
        <p14:creationId xmlns:p14="http://schemas.microsoft.com/office/powerpoint/2010/main" val="3006014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ángulo redondeado 43">
            <a:extLst>
              <a:ext uri="{FF2B5EF4-FFF2-40B4-BE49-F238E27FC236}">
                <a16:creationId xmlns:a16="http://schemas.microsoft.com/office/drawing/2014/main" id="{3121DF00-0648-9F36-6C65-7568079859AE}"/>
              </a:ext>
            </a:extLst>
          </p:cNvPr>
          <p:cNvSpPr/>
          <p:nvPr/>
        </p:nvSpPr>
        <p:spPr>
          <a:xfrm>
            <a:off x="776896" y="2880291"/>
            <a:ext cx="10601539" cy="3341342"/>
          </a:xfrm>
          <a:prstGeom prst="round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descr="Picture 7">
            <a:extLst>
              <a:ext uri="{FF2B5EF4-FFF2-40B4-BE49-F238E27FC236}">
                <a16:creationId xmlns:a16="http://schemas.microsoft.com/office/drawing/2014/main" id="{324A9626-F3F6-51A8-A860-FF38619575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63562" y="6473535"/>
            <a:ext cx="510259" cy="186883"/>
          </a:xfrm>
          <a:prstGeom prst="rect">
            <a:avLst/>
          </a:prstGeom>
          <a:ln w="12700">
            <a:miter lim="400000"/>
          </a:ln>
        </p:spPr>
      </p:pic>
      <p:sp>
        <p:nvSpPr>
          <p:cNvPr id="9" name="Google Shape;70;p15">
            <a:extLst>
              <a:ext uri="{FF2B5EF4-FFF2-40B4-BE49-F238E27FC236}">
                <a16:creationId xmlns:a16="http://schemas.microsoft.com/office/drawing/2014/main" id="{82562AA6-F97C-A204-3D0F-E81FB7597192}"/>
              </a:ext>
            </a:extLst>
          </p:cNvPr>
          <p:cNvSpPr txBox="1"/>
          <p:nvPr/>
        </p:nvSpPr>
        <p:spPr>
          <a:xfrm>
            <a:off x="2644724" y="719624"/>
            <a:ext cx="6724512" cy="523147"/>
          </a:xfrm>
          <a:prstGeom prst="rect">
            <a:avLst/>
          </a:prstGeom>
          <a:noFill/>
          <a:ln>
            <a:noFill/>
          </a:ln>
        </p:spPr>
        <p:txBody>
          <a:bodyPr spcFirstLastPara="1" wrap="square" lIns="121884" tIns="121884" rIns="121884" bIns="121884" anchor="t" anchorCtr="0">
            <a:spAutoFit/>
          </a:bodyPr>
          <a:lstStyle/>
          <a:p>
            <a:pPr algn="ctr" fontAlgn="base"/>
            <a:r>
              <a:rPr lang="en-US" sz="1600">
                <a:solidFill>
                  <a:schemeClr val="bg1"/>
                </a:solidFill>
                <a:latin typeface="Tenorite"/>
              </a:rPr>
              <a:t>Insert theme sentence. </a:t>
            </a:r>
            <a:r>
              <a:rPr lang="en-US" sz="1800">
                <a:solidFill>
                  <a:schemeClr val="bg1"/>
                </a:solidFill>
                <a:latin typeface="Tenorite"/>
              </a:rPr>
              <a:t>Insert theme sentence.</a:t>
            </a:r>
            <a:endParaRPr lang="en-US">
              <a:solidFill>
                <a:schemeClr val="bg1"/>
              </a:solidFill>
              <a:latin typeface="Tenorite"/>
            </a:endParaRPr>
          </a:p>
        </p:txBody>
      </p:sp>
      <p:sp>
        <p:nvSpPr>
          <p:cNvPr id="12" name="Title 1">
            <a:extLst>
              <a:ext uri="{FF2B5EF4-FFF2-40B4-BE49-F238E27FC236}">
                <a16:creationId xmlns:a16="http://schemas.microsoft.com/office/drawing/2014/main" id="{08CB29A4-9D26-40B3-9962-21700E959A10}"/>
              </a:ext>
            </a:extLst>
          </p:cNvPr>
          <p:cNvSpPr txBox="1">
            <a:spLocks/>
          </p:cNvSpPr>
          <p:nvPr/>
        </p:nvSpPr>
        <p:spPr>
          <a:xfrm>
            <a:off x="926741" y="280340"/>
            <a:ext cx="10160479" cy="489681"/>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3600" b="1">
                <a:solidFill>
                  <a:schemeClr val="bg1"/>
                </a:solidFill>
                <a:latin typeface="Tenorite"/>
              </a:rPr>
              <a:t>Insert title here </a:t>
            </a:r>
            <a:endParaRPr lang="en-US" sz="3600" b="1">
              <a:solidFill>
                <a:schemeClr val="bg1"/>
              </a:solidFill>
              <a:latin typeface="Tenorite" pitchFamily="2" charset="0"/>
            </a:endParaRPr>
          </a:p>
        </p:txBody>
      </p:sp>
      <p:pic>
        <p:nvPicPr>
          <p:cNvPr id="2050" name="Picture 2">
            <a:extLst>
              <a:ext uri="{FF2B5EF4-FFF2-40B4-BE49-F238E27FC236}">
                <a16:creationId xmlns:a16="http://schemas.microsoft.com/office/drawing/2014/main" id="{6150BB24-002D-6516-0E93-D35C98425BA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84149" y="1916833"/>
            <a:ext cx="2538944" cy="7297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25">
            <a:extLst>
              <a:ext uri="{FF2B5EF4-FFF2-40B4-BE49-F238E27FC236}">
                <a16:creationId xmlns:a16="http://schemas.microsoft.com/office/drawing/2014/main" id="{192D8018-E29F-EE0D-0DD1-3B5572E02B87}"/>
              </a:ext>
            </a:extLst>
          </p:cNvPr>
          <p:cNvSpPr txBox="1"/>
          <p:nvPr/>
        </p:nvSpPr>
        <p:spPr>
          <a:xfrm>
            <a:off x="1170248" y="4261895"/>
            <a:ext cx="2762497" cy="1405513"/>
          </a:xfrm>
          <a:prstGeom prst="rect">
            <a:avLst/>
          </a:prstGeom>
          <a:noFill/>
        </p:spPr>
        <p:txBody>
          <a:bodyPr wrap="square" lIns="91440" tIns="45720" rIns="91440" bIns="45720" rtlCol="0" anchor="t">
            <a:spAutoFit/>
          </a:bodyPr>
          <a:lstStyle/>
          <a:p>
            <a:pPr marL="137160" indent="-137160" hangingPunct="1">
              <a:spcAft>
                <a:spcPts val="1600"/>
              </a:spcAft>
              <a:buFont typeface="Arial" panose="020B0604020202020204" pitchFamily="34" charset="0"/>
              <a:buChar char="•"/>
              <a:defRPr/>
            </a:pPr>
            <a:r>
              <a:rPr lang="en-US" sz="1200" kern="1200">
                <a:solidFill>
                  <a:schemeClr val="tx1">
                    <a:lumMod val="95000"/>
                    <a:lumOff val="5000"/>
                  </a:schemeClr>
                </a:solidFill>
                <a:latin typeface="Tenorite"/>
                <a:cs typeface="Arial"/>
              </a:rPr>
              <a:t>Lorem ipsum dolor sit amet, consectetur adipiscing elit, sed do eiusmod tempor incididunt ut labore </a:t>
            </a:r>
            <a:endParaRPr lang="en-US" sz="1200" kern="1200">
              <a:solidFill>
                <a:schemeClr val="tx1">
                  <a:lumMod val="95000"/>
                  <a:lumOff val="5000"/>
                </a:schemeClr>
              </a:solidFill>
              <a:latin typeface="Tenorite" pitchFamily="2" charset="0"/>
              <a:cs typeface="Arial" panose="020B0604020202020204" pitchFamily="34" charset="0"/>
            </a:endParaRPr>
          </a:p>
          <a:p>
            <a:pPr marL="137160" indent="-137160" hangingPunct="1">
              <a:spcAft>
                <a:spcPts val="1600"/>
              </a:spcAft>
              <a:buFont typeface="Arial" panose="020B0604020202020204" pitchFamily="34" charset="0"/>
              <a:buChar char="•"/>
              <a:defRPr/>
            </a:pPr>
            <a:r>
              <a:rPr lang="en-US" sz="1200" kern="1200">
                <a:solidFill>
                  <a:schemeClr val="tx1">
                    <a:lumMod val="95000"/>
                    <a:lumOff val="5000"/>
                  </a:schemeClr>
                </a:solidFill>
                <a:latin typeface="Tenorite"/>
                <a:cs typeface="Arial"/>
              </a:rPr>
              <a:t>et dolore magna aliqua. Ut enim ad minim veniam, quis nostrud </a:t>
            </a:r>
            <a:br>
              <a:rPr lang="en-US" sz="1200" kern="1200">
                <a:solidFill>
                  <a:schemeClr val="tx1">
                    <a:lumMod val="95000"/>
                    <a:lumOff val="5000"/>
                  </a:schemeClr>
                </a:solidFill>
                <a:latin typeface="Tenorite"/>
                <a:cs typeface="Arial"/>
              </a:rPr>
            </a:br>
            <a:r>
              <a:rPr lang="en-US" sz="1200" kern="1200">
                <a:solidFill>
                  <a:schemeClr val="tx1">
                    <a:lumMod val="95000"/>
                    <a:lumOff val="5000"/>
                  </a:schemeClr>
                </a:solidFill>
                <a:latin typeface="Tenorite"/>
                <a:cs typeface="Arial"/>
              </a:rPr>
              <a:t>aliquip ex ea commodo consequat. </a:t>
            </a:r>
            <a:endParaRPr lang="en-US" sz="1200" kern="1200">
              <a:solidFill>
                <a:schemeClr val="tx1">
                  <a:lumMod val="95000"/>
                  <a:lumOff val="5000"/>
                </a:schemeClr>
              </a:solidFill>
              <a:latin typeface="Tenorite" pitchFamily="2" charset="0"/>
              <a:cs typeface="Arial" panose="020B0604020202020204" pitchFamily="34" charset="0"/>
            </a:endParaRPr>
          </a:p>
        </p:txBody>
      </p:sp>
      <p:sp>
        <p:nvSpPr>
          <p:cNvPr id="27" name="TextBox 25">
            <a:extLst>
              <a:ext uri="{FF2B5EF4-FFF2-40B4-BE49-F238E27FC236}">
                <a16:creationId xmlns:a16="http://schemas.microsoft.com/office/drawing/2014/main" id="{03C475F1-E2E9-86E7-63FB-B2F11EB2B69E}"/>
              </a:ext>
            </a:extLst>
          </p:cNvPr>
          <p:cNvSpPr txBox="1"/>
          <p:nvPr/>
        </p:nvSpPr>
        <p:spPr>
          <a:xfrm>
            <a:off x="4548078" y="4261895"/>
            <a:ext cx="2762497" cy="1405513"/>
          </a:xfrm>
          <a:prstGeom prst="rect">
            <a:avLst/>
          </a:prstGeom>
          <a:noFill/>
        </p:spPr>
        <p:txBody>
          <a:bodyPr wrap="square" rtlCol="0">
            <a:spAutoFit/>
          </a:bodyPr>
          <a:lstStyle/>
          <a:p>
            <a:pPr marL="137160" marR="0" lvl="0" indent="-137160" algn="l" defTabSz="914400" rtl="0" eaLnBrk="1" fontAlgn="auto" latinLnBrk="0" hangingPunct="1">
              <a:spcBef>
                <a:spcPts val="0"/>
              </a:spcBef>
              <a:spcAft>
                <a:spcPts val="1600"/>
              </a:spcAft>
              <a:buClrTx/>
              <a:buSzTx/>
              <a:buFont typeface="Arial" panose="020B0604020202020204" pitchFamily="34" charset="0"/>
              <a:buChar char="•"/>
              <a:tabLst/>
              <a:defRPr/>
            </a:pPr>
            <a:r>
              <a:rPr lang="en-US" sz="1200" kern="1200">
                <a:solidFill>
                  <a:schemeClr val="tx1">
                    <a:lumMod val="95000"/>
                    <a:lumOff val="5000"/>
                  </a:schemeClr>
                </a:solidFill>
                <a:latin typeface="Tenorite" pitchFamily="2" charset="0"/>
                <a:cs typeface="Arial" panose="020B0604020202020204" pitchFamily="34" charset="0"/>
              </a:rPr>
              <a:t>Lorem ipsum dolor sit amet, consectetur adipiscing elit, sed do eiusmod tempor incididunt ut labore </a:t>
            </a:r>
          </a:p>
          <a:p>
            <a:pPr marL="137160" marR="0" lvl="0" indent="-137160" algn="l" defTabSz="914400" rtl="0" eaLnBrk="1" fontAlgn="auto" latinLnBrk="0" hangingPunct="1">
              <a:spcBef>
                <a:spcPts val="0"/>
              </a:spcBef>
              <a:spcAft>
                <a:spcPts val="1600"/>
              </a:spcAft>
              <a:buClrTx/>
              <a:buSzTx/>
              <a:buFont typeface="Arial" panose="020B0604020202020204" pitchFamily="34" charset="0"/>
              <a:buChar char="•"/>
              <a:tabLst/>
              <a:defRPr/>
            </a:pPr>
            <a:r>
              <a:rPr lang="en-US" sz="1200" kern="1200">
                <a:solidFill>
                  <a:schemeClr val="tx1">
                    <a:lumMod val="95000"/>
                    <a:lumOff val="5000"/>
                  </a:schemeClr>
                </a:solidFill>
                <a:latin typeface="Tenorite" pitchFamily="2" charset="0"/>
                <a:cs typeface="Arial" panose="020B0604020202020204" pitchFamily="34" charset="0"/>
              </a:rPr>
              <a:t>et dolore magna aliqua. Ut enim ad minim veniam, quis nostrud </a:t>
            </a:r>
            <a:br>
              <a:rPr lang="en-US" sz="1200" kern="1200">
                <a:solidFill>
                  <a:schemeClr val="tx1">
                    <a:lumMod val="95000"/>
                    <a:lumOff val="5000"/>
                  </a:schemeClr>
                </a:solidFill>
                <a:latin typeface="Tenorite" pitchFamily="2" charset="0"/>
                <a:cs typeface="Arial" panose="020B0604020202020204" pitchFamily="34" charset="0"/>
              </a:rPr>
            </a:br>
            <a:r>
              <a:rPr lang="en-US" sz="1200" kern="1200">
                <a:solidFill>
                  <a:schemeClr val="tx1">
                    <a:lumMod val="95000"/>
                    <a:lumOff val="5000"/>
                  </a:schemeClr>
                </a:solidFill>
                <a:latin typeface="Tenorite" pitchFamily="2" charset="0"/>
                <a:cs typeface="Arial" panose="020B0604020202020204" pitchFamily="34" charset="0"/>
              </a:rPr>
              <a:t>aliquip ex ea commodo consequat. </a:t>
            </a:r>
          </a:p>
        </p:txBody>
      </p:sp>
      <p:sp>
        <p:nvSpPr>
          <p:cNvPr id="28" name="TextBox 25">
            <a:extLst>
              <a:ext uri="{FF2B5EF4-FFF2-40B4-BE49-F238E27FC236}">
                <a16:creationId xmlns:a16="http://schemas.microsoft.com/office/drawing/2014/main" id="{F845DFF4-F7DC-0CFE-8BA3-57D33C8F4BD1}"/>
              </a:ext>
            </a:extLst>
          </p:cNvPr>
          <p:cNvSpPr txBox="1"/>
          <p:nvPr/>
        </p:nvSpPr>
        <p:spPr>
          <a:xfrm>
            <a:off x="8149833" y="4261895"/>
            <a:ext cx="2762497" cy="1405513"/>
          </a:xfrm>
          <a:prstGeom prst="rect">
            <a:avLst/>
          </a:prstGeom>
          <a:noFill/>
        </p:spPr>
        <p:txBody>
          <a:bodyPr wrap="square" rtlCol="0">
            <a:spAutoFit/>
          </a:bodyPr>
          <a:lstStyle/>
          <a:p>
            <a:pPr marL="137160" marR="0" lvl="0" indent="-137160" algn="l" defTabSz="914400" rtl="0" eaLnBrk="1" fontAlgn="auto" latinLnBrk="0" hangingPunct="1">
              <a:spcBef>
                <a:spcPts val="0"/>
              </a:spcBef>
              <a:spcAft>
                <a:spcPts val="1600"/>
              </a:spcAft>
              <a:buClrTx/>
              <a:buSzTx/>
              <a:buFont typeface="Arial" panose="020B0604020202020204" pitchFamily="34" charset="0"/>
              <a:buChar char="•"/>
              <a:tabLst/>
              <a:defRPr/>
            </a:pPr>
            <a:r>
              <a:rPr lang="en-US" sz="1200" kern="1200">
                <a:solidFill>
                  <a:schemeClr val="tx1">
                    <a:lumMod val="95000"/>
                    <a:lumOff val="5000"/>
                  </a:schemeClr>
                </a:solidFill>
                <a:latin typeface="Tenorite" pitchFamily="2" charset="0"/>
                <a:cs typeface="Arial" panose="020B0604020202020204" pitchFamily="34" charset="0"/>
              </a:rPr>
              <a:t>Lorem ipsum dolor sit amet, consectetur adipiscing elit, sed do eiusmod tempor incididunt ut labore </a:t>
            </a:r>
          </a:p>
          <a:p>
            <a:pPr marL="137160" marR="0" lvl="0" indent="-137160" algn="l" defTabSz="914400" rtl="0" eaLnBrk="1" fontAlgn="auto" latinLnBrk="0" hangingPunct="1">
              <a:spcBef>
                <a:spcPts val="0"/>
              </a:spcBef>
              <a:spcAft>
                <a:spcPts val="1600"/>
              </a:spcAft>
              <a:buClrTx/>
              <a:buSzTx/>
              <a:buFont typeface="Arial" panose="020B0604020202020204" pitchFamily="34" charset="0"/>
              <a:buChar char="•"/>
              <a:tabLst/>
              <a:defRPr/>
            </a:pPr>
            <a:r>
              <a:rPr lang="en-US" sz="1200" kern="1200">
                <a:solidFill>
                  <a:schemeClr val="tx1">
                    <a:lumMod val="95000"/>
                    <a:lumOff val="5000"/>
                  </a:schemeClr>
                </a:solidFill>
                <a:latin typeface="Tenorite" pitchFamily="2" charset="0"/>
                <a:cs typeface="Arial" panose="020B0604020202020204" pitchFamily="34" charset="0"/>
              </a:rPr>
              <a:t>et dolore magna aliqua. Ut enim ad minim veniam, quis nostrud </a:t>
            </a:r>
            <a:br>
              <a:rPr lang="en-US" sz="1200" kern="1200">
                <a:solidFill>
                  <a:schemeClr val="tx1">
                    <a:lumMod val="95000"/>
                    <a:lumOff val="5000"/>
                  </a:schemeClr>
                </a:solidFill>
                <a:latin typeface="Tenorite" pitchFamily="2" charset="0"/>
                <a:cs typeface="Arial" panose="020B0604020202020204" pitchFamily="34" charset="0"/>
              </a:rPr>
            </a:br>
            <a:r>
              <a:rPr lang="en-US" sz="1200" kern="1200">
                <a:solidFill>
                  <a:schemeClr val="tx1">
                    <a:lumMod val="95000"/>
                    <a:lumOff val="5000"/>
                  </a:schemeClr>
                </a:solidFill>
                <a:latin typeface="Tenorite" pitchFamily="2" charset="0"/>
                <a:cs typeface="Arial" panose="020B0604020202020204" pitchFamily="34" charset="0"/>
              </a:rPr>
              <a:t>aliquip ex ea commodo consequat. </a:t>
            </a:r>
          </a:p>
        </p:txBody>
      </p:sp>
      <p:sp>
        <p:nvSpPr>
          <p:cNvPr id="33" name="Rectángulo 32">
            <a:extLst>
              <a:ext uri="{FF2B5EF4-FFF2-40B4-BE49-F238E27FC236}">
                <a16:creationId xmlns:a16="http://schemas.microsoft.com/office/drawing/2014/main" id="{4265D025-1DBF-C8A4-A4AE-86F5395B58F7}"/>
              </a:ext>
            </a:extLst>
          </p:cNvPr>
          <p:cNvSpPr/>
          <p:nvPr/>
        </p:nvSpPr>
        <p:spPr>
          <a:xfrm>
            <a:off x="1249170" y="3402805"/>
            <a:ext cx="873149" cy="577516"/>
          </a:xfrm>
          <a:prstGeom prst="rect">
            <a:avLst/>
          </a:prstGeom>
          <a:solidFill>
            <a:srgbClr val="9A4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kern="1200">
                <a:solidFill>
                  <a:schemeClr val="bg1"/>
                </a:solidFill>
                <a:latin typeface="Tenorite" pitchFamily="2" charset="0"/>
                <a:cs typeface="Arial" panose="020B0604020202020204" pitchFamily="34" charset="0"/>
              </a:rPr>
              <a:t>COMPANY</a:t>
            </a:r>
          </a:p>
          <a:p>
            <a:pPr algn="ctr"/>
            <a:r>
              <a:rPr lang="en-US" sz="1100" kern="1200">
                <a:solidFill>
                  <a:schemeClr val="bg1"/>
                </a:solidFill>
                <a:latin typeface="Tenorite" pitchFamily="2" charset="0"/>
                <a:cs typeface="Arial" panose="020B0604020202020204" pitchFamily="34" charset="0"/>
              </a:rPr>
              <a:t>LOGO 1</a:t>
            </a:r>
          </a:p>
        </p:txBody>
      </p:sp>
      <p:sp>
        <p:nvSpPr>
          <p:cNvPr id="34" name="Rectángulo 33">
            <a:extLst>
              <a:ext uri="{FF2B5EF4-FFF2-40B4-BE49-F238E27FC236}">
                <a16:creationId xmlns:a16="http://schemas.microsoft.com/office/drawing/2014/main" id="{26F34E6E-F028-AEFD-F144-FDA914B8C542}"/>
              </a:ext>
            </a:extLst>
          </p:cNvPr>
          <p:cNvSpPr/>
          <p:nvPr/>
        </p:nvSpPr>
        <p:spPr>
          <a:xfrm>
            <a:off x="4611198" y="3402805"/>
            <a:ext cx="873149" cy="577516"/>
          </a:xfrm>
          <a:prstGeom prst="rect">
            <a:avLst/>
          </a:prstGeom>
          <a:solidFill>
            <a:srgbClr val="9A4C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kern="1200">
                <a:solidFill>
                  <a:schemeClr val="bg1"/>
                </a:solidFill>
                <a:latin typeface="Tenorite"/>
                <a:cs typeface="Arial"/>
              </a:rPr>
              <a:t>COMPANY</a:t>
            </a:r>
          </a:p>
          <a:p>
            <a:pPr algn="ctr"/>
            <a:r>
              <a:rPr lang="en-US" sz="1100" kern="1200">
                <a:solidFill>
                  <a:schemeClr val="bg1"/>
                </a:solidFill>
                <a:latin typeface="Tenorite"/>
                <a:cs typeface="Arial"/>
              </a:rPr>
              <a:t>LOGO 2</a:t>
            </a:r>
          </a:p>
        </p:txBody>
      </p:sp>
      <p:sp>
        <p:nvSpPr>
          <p:cNvPr id="35" name="Rectángulo 34">
            <a:extLst>
              <a:ext uri="{FF2B5EF4-FFF2-40B4-BE49-F238E27FC236}">
                <a16:creationId xmlns:a16="http://schemas.microsoft.com/office/drawing/2014/main" id="{D96AADC5-7E76-AFB8-3CC0-3CEC9C5D7AF6}"/>
              </a:ext>
            </a:extLst>
          </p:cNvPr>
          <p:cNvSpPr/>
          <p:nvPr/>
        </p:nvSpPr>
        <p:spPr>
          <a:xfrm>
            <a:off x="8238724" y="3402805"/>
            <a:ext cx="922847" cy="577516"/>
          </a:xfrm>
          <a:prstGeom prst="rect">
            <a:avLst/>
          </a:prstGeom>
          <a:solidFill>
            <a:srgbClr val="9A4C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kern="1200">
                <a:solidFill>
                  <a:schemeClr val="bg1"/>
                </a:solidFill>
                <a:latin typeface="Tenorite"/>
                <a:cs typeface="Arial"/>
              </a:rPr>
              <a:t>COMPANY</a:t>
            </a:r>
          </a:p>
          <a:p>
            <a:pPr algn="ctr"/>
            <a:r>
              <a:rPr lang="en-US" sz="1100" kern="1200">
                <a:solidFill>
                  <a:schemeClr val="bg1"/>
                </a:solidFill>
                <a:latin typeface="Tenorite"/>
                <a:cs typeface="Arial"/>
              </a:rPr>
              <a:t>LOGO 3</a:t>
            </a:r>
          </a:p>
        </p:txBody>
      </p:sp>
      <p:sp>
        <p:nvSpPr>
          <p:cNvPr id="45" name="Rectángulo 44">
            <a:extLst>
              <a:ext uri="{FF2B5EF4-FFF2-40B4-BE49-F238E27FC236}">
                <a16:creationId xmlns:a16="http://schemas.microsoft.com/office/drawing/2014/main" id="{78942F12-FE26-C104-205D-0FF4943BDE56}"/>
              </a:ext>
            </a:extLst>
          </p:cNvPr>
          <p:cNvSpPr/>
          <p:nvPr/>
        </p:nvSpPr>
        <p:spPr>
          <a:xfrm>
            <a:off x="5177017" y="2749663"/>
            <a:ext cx="1443789" cy="275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TextBox 20">
            <a:extLst>
              <a:ext uri="{FF2B5EF4-FFF2-40B4-BE49-F238E27FC236}">
                <a16:creationId xmlns:a16="http://schemas.microsoft.com/office/drawing/2014/main" id="{20AD4DC6-15B9-C1D4-9B5C-FA721F4F4199}"/>
              </a:ext>
            </a:extLst>
          </p:cNvPr>
          <p:cNvSpPr txBox="1"/>
          <p:nvPr/>
        </p:nvSpPr>
        <p:spPr>
          <a:xfrm>
            <a:off x="5156140" y="2752717"/>
            <a:ext cx="1533672" cy="237577"/>
          </a:xfrm>
          <a:prstGeom prst="rect">
            <a:avLst/>
          </a:prstGeom>
          <a:noFill/>
        </p:spPr>
        <p:txBody>
          <a:bodyPr wrap="square">
            <a:noAutofit/>
          </a:bodyPr>
          <a:lstStyle/>
          <a:p>
            <a:pPr marL="21828" algn="ctr">
              <a:lnSpc>
                <a:spcPts val="1333"/>
              </a:lnSpc>
              <a:spcBef>
                <a:spcPts val="400"/>
              </a:spcBef>
            </a:pPr>
            <a:r>
              <a:rPr lang="en-US" sz="1400" b="1">
                <a:solidFill>
                  <a:srgbClr val="341854"/>
                </a:solidFill>
                <a:latin typeface="Tenorite" pitchFamily="2" charset="0"/>
              </a:rPr>
              <a:t>LOREM IPSUM</a:t>
            </a:r>
          </a:p>
        </p:txBody>
      </p:sp>
      <p:sp>
        <p:nvSpPr>
          <p:cNvPr id="47" name="Rectángulo 46">
            <a:extLst>
              <a:ext uri="{FF2B5EF4-FFF2-40B4-BE49-F238E27FC236}">
                <a16:creationId xmlns:a16="http://schemas.microsoft.com/office/drawing/2014/main" id="{CD27D146-3E36-26E4-DE0F-CBC16F513EC8}"/>
              </a:ext>
            </a:extLst>
          </p:cNvPr>
          <p:cNvSpPr/>
          <p:nvPr/>
        </p:nvSpPr>
        <p:spPr>
          <a:xfrm>
            <a:off x="5197642" y="6113872"/>
            <a:ext cx="1443789" cy="275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8" name="TextBox 20">
            <a:extLst>
              <a:ext uri="{FF2B5EF4-FFF2-40B4-BE49-F238E27FC236}">
                <a16:creationId xmlns:a16="http://schemas.microsoft.com/office/drawing/2014/main" id="{7558A19E-7DA9-CF67-8DF4-9E0AE28CA471}"/>
              </a:ext>
            </a:extLst>
          </p:cNvPr>
          <p:cNvSpPr txBox="1"/>
          <p:nvPr/>
        </p:nvSpPr>
        <p:spPr>
          <a:xfrm>
            <a:off x="5183640" y="6113872"/>
            <a:ext cx="1533672" cy="237577"/>
          </a:xfrm>
          <a:prstGeom prst="rect">
            <a:avLst/>
          </a:prstGeom>
          <a:noFill/>
        </p:spPr>
        <p:txBody>
          <a:bodyPr wrap="square">
            <a:noAutofit/>
          </a:bodyPr>
          <a:lstStyle/>
          <a:p>
            <a:pPr marL="21828" algn="ctr">
              <a:lnSpc>
                <a:spcPts val="1333"/>
              </a:lnSpc>
              <a:spcBef>
                <a:spcPts val="400"/>
              </a:spcBef>
            </a:pPr>
            <a:r>
              <a:rPr lang="en-US" sz="1400" b="1">
                <a:solidFill>
                  <a:srgbClr val="341854"/>
                </a:solidFill>
                <a:latin typeface="Tenorite" pitchFamily="2" charset="0"/>
              </a:rPr>
              <a:t>LOREM IPSUM</a:t>
            </a:r>
          </a:p>
        </p:txBody>
      </p:sp>
      <p:sp>
        <p:nvSpPr>
          <p:cNvPr id="50" name="Rectángulo 49">
            <a:extLst>
              <a:ext uri="{FF2B5EF4-FFF2-40B4-BE49-F238E27FC236}">
                <a16:creationId xmlns:a16="http://schemas.microsoft.com/office/drawing/2014/main" id="{9E00D117-8802-DF2F-4294-2D3C237F777C}"/>
              </a:ext>
            </a:extLst>
          </p:cNvPr>
          <p:cNvSpPr/>
          <p:nvPr/>
        </p:nvSpPr>
        <p:spPr>
          <a:xfrm rot="5400000">
            <a:off x="10646978" y="4324081"/>
            <a:ext cx="1443789" cy="275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6" name="TextBox 20">
            <a:extLst>
              <a:ext uri="{FF2B5EF4-FFF2-40B4-BE49-F238E27FC236}">
                <a16:creationId xmlns:a16="http://schemas.microsoft.com/office/drawing/2014/main" id="{58E64CBC-4685-3718-913E-02C132AB7E88}"/>
              </a:ext>
            </a:extLst>
          </p:cNvPr>
          <p:cNvSpPr txBox="1"/>
          <p:nvPr/>
        </p:nvSpPr>
        <p:spPr>
          <a:xfrm rot="5400000">
            <a:off x="10594416" y="4363141"/>
            <a:ext cx="1533672" cy="237577"/>
          </a:xfrm>
          <a:prstGeom prst="rect">
            <a:avLst/>
          </a:prstGeom>
          <a:noFill/>
        </p:spPr>
        <p:txBody>
          <a:bodyPr wrap="square">
            <a:noAutofit/>
          </a:bodyPr>
          <a:lstStyle/>
          <a:p>
            <a:pPr marL="21828" algn="ctr">
              <a:lnSpc>
                <a:spcPts val="1333"/>
              </a:lnSpc>
              <a:spcBef>
                <a:spcPts val="400"/>
              </a:spcBef>
            </a:pPr>
            <a:r>
              <a:rPr lang="en-US" sz="1400" b="1">
                <a:solidFill>
                  <a:srgbClr val="341854"/>
                </a:solidFill>
                <a:latin typeface="Tenorite" pitchFamily="2" charset="0"/>
              </a:rPr>
              <a:t>LOREM IPSUM</a:t>
            </a:r>
          </a:p>
        </p:txBody>
      </p:sp>
      <p:sp>
        <p:nvSpPr>
          <p:cNvPr id="51" name="Rectángulo 50">
            <a:extLst>
              <a:ext uri="{FF2B5EF4-FFF2-40B4-BE49-F238E27FC236}">
                <a16:creationId xmlns:a16="http://schemas.microsoft.com/office/drawing/2014/main" id="{6F83BE8F-3BFC-9569-5C25-729580D89E2C}"/>
              </a:ext>
            </a:extLst>
          </p:cNvPr>
          <p:cNvSpPr/>
          <p:nvPr/>
        </p:nvSpPr>
        <p:spPr>
          <a:xfrm rot="16200000">
            <a:off x="67343" y="4324082"/>
            <a:ext cx="1443789" cy="275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2" name="TextBox 20">
            <a:extLst>
              <a:ext uri="{FF2B5EF4-FFF2-40B4-BE49-F238E27FC236}">
                <a16:creationId xmlns:a16="http://schemas.microsoft.com/office/drawing/2014/main" id="{EB0406D8-32E4-3E27-3374-BDB4E125374A}"/>
              </a:ext>
            </a:extLst>
          </p:cNvPr>
          <p:cNvSpPr txBox="1"/>
          <p:nvPr/>
        </p:nvSpPr>
        <p:spPr>
          <a:xfrm rot="16200000">
            <a:off x="14781" y="4363142"/>
            <a:ext cx="1533672" cy="237577"/>
          </a:xfrm>
          <a:prstGeom prst="rect">
            <a:avLst/>
          </a:prstGeom>
          <a:noFill/>
        </p:spPr>
        <p:txBody>
          <a:bodyPr wrap="square">
            <a:noAutofit/>
          </a:bodyPr>
          <a:lstStyle/>
          <a:p>
            <a:pPr marL="21828" algn="ctr">
              <a:lnSpc>
                <a:spcPts val="1333"/>
              </a:lnSpc>
              <a:spcBef>
                <a:spcPts val="400"/>
              </a:spcBef>
            </a:pPr>
            <a:r>
              <a:rPr lang="en-US" sz="1400" b="1">
                <a:solidFill>
                  <a:srgbClr val="341854"/>
                </a:solidFill>
                <a:latin typeface="Tenorite" pitchFamily="2" charset="0"/>
              </a:rPr>
              <a:t>LOREM IPSUM</a:t>
            </a:r>
          </a:p>
        </p:txBody>
      </p:sp>
      <p:grpSp>
        <p:nvGrpSpPr>
          <p:cNvPr id="165" name="Grupo 164">
            <a:extLst>
              <a:ext uri="{FF2B5EF4-FFF2-40B4-BE49-F238E27FC236}">
                <a16:creationId xmlns:a16="http://schemas.microsoft.com/office/drawing/2014/main" id="{F2F2121C-F664-CBA9-F2C7-5E87A5618042}"/>
              </a:ext>
            </a:extLst>
          </p:cNvPr>
          <p:cNvGrpSpPr/>
          <p:nvPr/>
        </p:nvGrpSpPr>
        <p:grpSpPr>
          <a:xfrm>
            <a:off x="4014216" y="3244676"/>
            <a:ext cx="3880719" cy="2623643"/>
            <a:chOff x="4292601" y="3244676"/>
            <a:chExt cx="3602334" cy="2623643"/>
          </a:xfrm>
        </p:grpSpPr>
        <p:grpSp>
          <p:nvGrpSpPr>
            <p:cNvPr id="151" name="Grupo 150">
              <a:extLst>
                <a:ext uri="{FF2B5EF4-FFF2-40B4-BE49-F238E27FC236}">
                  <a16:creationId xmlns:a16="http://schemas.microsoft.com/office/drawing/2014/main" id="{D77C411B-EE48-CA59-284B-19B21C2F3B86}"/>
                </a:ext>
              </a:extLst>
            </p:cNvPr>
            <p:cNvGrpSpPr/>
            <p:nvPr/>
          </p:nvGrpSpPr>
          <p:grpSpPr>
            <a:xfrm>
              <a:off x="4292601" y="3244676"/>
              <a:ext cx="336550" cy="2598243"/>
              <a:chOff x="4292601" y="3244676"/>
              <a:chExt cx="336550" cy="2598243"/>
            </a:xfrm>
          </p:grpSpPr>
          <p:cxnSp>
            <p:nvCxnSpPr>
              <p:cNvPr id="23" name="Straight Connector 2">
                <a:extLst>
                  <a:ext uri="{FF2B5EF4-FFF2-40B4-BE49-F238E27FC236}">
                    <a16:creationId xmlns:a16="http://schemas.microsoft.com/office/drawing/2014/main" id="{3DD1B7A7-6301-ED39-8DAF-3F5AE74EE697}"/>
                  </a:ext>
                </a:extLst>
              </p:cNvPr>
              <p:cNvCxnSpPr>
                <a:cxnSpLocks/>
              </p:cNvCxnSpPr>
              <p:nvPr/>
            </p:nvCxnSpPr>
            <p:spPr>
              <a:xfrm>
                <a:off x="4460341" y="3244676"/>
                <a:ext cx="0" cy="1025191"/>
              </a:xfrm>
              <a:prstGeom prst="line">
                <a:avLst/>
              </a:prstGeom>
              <a:noFill/>
              <a:ln w="9525"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grpSp>
            <p:nvGrpSpPr>
              <p:cNvPr id="140" name="Grupo 139">
                <a:extLst>
                  <a:ext uri="{FF2B5EF4-FFF2-40B4-BE49-F238E27FC236}">
                    <a16:creationId xmlns:a16="http://schemas.microsoft.com/office/drawing/2014/main" id="{1EE90C51-8B91-5333-22E0-C1CED0E03B70}"/>
                  </a:ext>
                </a:extLst>
              </p:cNvPr>
              <p:cNvGrpSpPr/>
              <p:nvPr/>
            </p:nvGrpSpPr>
            <p:grpSpPr>
              <a:xfrm>
                <a:off x="4292601" y="4375487"/>
                <a:ext cx="336550" cy="336550"/>
                <a:chOff x="2911475" y="1985219"/>
                <a:chExt cx="1496467" cy="1496467"/>
              </a:xfrm>
            </p:grpSpPr>
            <p:sp>
              <p:nvSpPr>
                <p:cNvPr id="53" name="Elipse 52">
                  <a:extLst>
                    <a:ext uri="{FF2B5EF4-FFF2-40B4-BE49-F238E27FC236}">
                      <a16:creationId xmlns:a16="http://schemas.microsoft.com/office/drawing/2014/main" id="{01B06FCC-4363-A1CC-2862-ACE6232A30D9}"/>
                    </a:ext>
                  </a:extLst>
                </p:cNvPr>
                <p:cNvSpPr/>
                <p:nvPr/>
              </p:nvSpPr>
              <p:spPr>
                <a:xfrm>
                  <a:off x="2911475" y="1985219"/>
                  <a:ext cx="1496467" cy="1496467"/>
                </a:xfrm>
                <a:prstGeom prst="ellipse">
                  <a:avLst/>
                </a:prstGeom>
                <a:solidFill>
                  <a:srgbClr val="34185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ector recto 55">
                  <a:extLst>
                    <a:ext uri="{FF2B5EF4-FFF2-40B4-BE49-F238E27FC236}">
                      <a16:creationId xmlns:a16="http://schemas.microsoft.com/office/drawing/2014/main" id="{83D9C213-5179-7A4D-2062-D803D27F5026}"/>
                    </a:ext>
                  </a:extLst>
                </p:cNvPr>
                <p:cNvCxnSpPr>
                  <a:cxnSpLocks/>
                </p:cNvCxnSpPr>
                <p:nvPr/>
              </p:nvCxnSpPr>
              <p:spPr>
                <a:xfrm>
                  <a:off x="3674803" y="2298700"/>
                  <a:ext cx="0" cy="7810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Conector recto 129">
                  <a:extLst>
                    <a:ext uri="{FF2B5EF4-FFF2-40B4-BE49-F238E27FC236}">
                      <a16:creationId xmlns:a16="http://schemas.microsoft.com/office/drawing/2014/main" id="{BB2E1FD3-FE32-9D86-9163-1D10A5B5CE2D}"/>
                    </a:ext>
                  </a:extLst>
                </p:cNvPr>
                <p:cNvCxnSpPr>
                  <a:cxnSpLocks/>
                </p:cNvCxnSpPr>
                <p:nvPr/>
              </p:nvCxnSpPr>
              <p:spPr>
                <a:xfrm>
                  <a:off x="3308350" y="2684767"/>
                  <a:ext cx="6985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2">
                <a:extLst>
                  <a:ext uri="{FF2B5EF4-FFF2-40B4-BE49-F238E27FC236}">
                    <a16:creationId xmlns:a16="http://schemas.microsoft.com/office/drawing/2014/main" id="{43D51047-9CE7-9AA1-4708-93541741AE7B}"/>
                  </a:ext>
                </a:extLst>
              </p:cNvPr>
              <p:cNvCxnSpPr>
                <a:cxnSpLocks/>
              </p:cNvCxnSpPr>
              <p:nvPr/>
            </p:nvCxnSpPr>
            <p:spPr>
              <a:xfrm>
                <a:off x="4460341" y="4817728"/>
                <a:ext cx="0" cy="1025191"/>
              </a:xfrm>
              <a:prstGeom prst="line">
                <a:avLst/>
              </a:prstGeom>
              <a:noFill/>
              <a:ln w="9525"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grpSp>
        <p:grpSp>
          <p:nvGrpSpPr>
            <p:cNvPr id="159" name="Grupo 158">
              <a:extLst>
                <a:ext uri="{FF2B5EF4-FFF2-40B4-BE49-F238E27FC236}">
                  <a16:creationId xmlns:a16="http://schemas.microsoft.com/office/drawing/2014/main" id="{D9F41148-AD8A-E087-0DDF-91C8C89D8173}"/>
                </a:ext>
              </a:extLst>
            </p:cNvPr>
            <p:cNvGrpSpPr/>
            <p:nvPr/>
          </p:nvGrpSpPr>
          <p:grpSpPr>
            <a:xfrm>
              <a:off x="7558385" y="3244676"/>
              <a:ext cx="336550" cy="2623643"/>
              <a:chOff x="7558385" y="3244676"/>
              <a:chExt cx="336550" cy="2623643"/>
            </a:xfrm>
          </p:grpSpPr>
          <p:cxnSp>
            <p:nvCxnSpPr>
              <p:cNvPr id="24" name="Straight Connector 2">
                <a:extLst>
                  <a:ext uri="{FF2B5EF4-FFF2-40B4-BE49-F238E27FC236}">
                    <a16:creationId xmlns:a16="http://schemas.microsoft.com/office/drawing/2014/main" id="{9CB2C20D-19A9-7E85-A281-984CBAF1FF47}"/>
                  </a:ext>
                </a:extLst>
              </p:cNvPr>
              <p:cNvCxnSpPr>
                <a:cxnSpLocks/>
              </p:cNvCxnSpPr>
              <p:nvPr/>
            </p:nvCxnSpPr>
            <p:spPr>
              <a:xfrm>
                <a:off x="7731659" y="3244676"/>
                <a:ext cx="0" cy="1050591"/>
              </a:xfrm>
              <a:prstGeom prst="line">
                <a:avLst/>
              </a:prstGeom>
              <a:noFill/>
              <a:ln w="9525"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grpSp>
            <p:nvGrpSpPr>
              <p:cNvPr id="145" name="Grupo 144">
                <a:extLst>
                  <a:ext uri="{FF2B5EF4-FFF2-40B4-BE49-F238E27FC236}">
                    <a16:creationId xmlns:a16="http://schemas.microsoft.com/office/drawing/2014/main" id="{0F9517C3-7B2B-EEB5-814D-2E5F3CA1D0DE}"/>
                  </a:ext>
                </a:extLst>
              </p:cNvPr>
              <p:cNvGrpSpPr/>
              <p:nvPr/>
            </p:nvGrpSpPr>
            <p:grpSpPr>
              <a:xfrm>
                <a:off x="7558385" y="4375487"/>
                <a:ext cx="336550" cy="336550"/>
                <a:chOff x="2911475" y="1985219"/>
                <a:chExt cx="1496467" cy="1496467"/>
              </a:xfrm>
            </p:grpSpPr>
            <p:sp>
              <p:nvSpPr>
                <p:cNvPr id="146" name="Elipse 145">
                  <a:extLst>
                    <a:ext uri="{FF2B5EF4-FFF2-40B4-BE49-F238E27FC236}">
                      <a16:creationId xmlns:a16="http://schemas.microsoft.com/office/drawing/2014/main" id="{ABB5FD72-9DE5-696D-8974-843798FFC7D2}"/>
                    </a:ext>
                  </a:extLst>
                </p:cNvPr>
                <p:cNvSpPr/>
                <p:nvPr/>
              </p:nvSpPr>
              <p:spPr>
                <a:xfrm>
                  <a:off x="2911475" y="1985219"/>
                  <a:ext cx="1496467" cy="1496467"/>
                </a:xfrm>
                <a:prstGeom prst="ellipse">
                  <a:avLst/>
                </a:prstGeom>
                <a:solidFill>
                  <a:srgbClr val="34185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7" name="Conector recto 146">
                  <a:extLst>
                    <a:ext uri="{FF2B5EF4-FFF2-40B4-BE49-F238E27FC236}">
                      <a16:creationId xmlns:a16="http://schemas.microsoft.com/office/drawing/2014/main" id="{5D125D19-05E9-416A-7FE4-4F7E1588C3B4}"/>
                    </a:ext>
                  </a:extLst>
                </p:cNvPr>
                <p:cNvCxnSpPr>
                  <a:cxnSpLocks/>
                </p:cNvCxnSpPr>
                <p:nvPr/>
              </p:nvCxnSpPr>
              <p:spPr>
                <a:xfrm>
                  <a:off x="3674803" y="2298700"/>
                  <a:ext cx="0" cy="7810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Conector recto 147">
                  <a:extLst>
                    <a:ext uri="{FF2B5EF4-FFF2-40B4-BE49-F238E27FC236}">
                      <a16:creationId xmlns:a16="http://schemas.microsoft.com/office/drawing/2014/main" id="{95977C07-0974-8240-FBF0-B6CD82626BC8}"/>
                    </a:ext>
                  </a:extLst>
                </p:cNvPr>
                <p:cNvCxnSpPr>
                  <a:cxnSpLocks/>
                </p:cNvCxnSpPr>
                <p:nvPr/>
              </p:nvCxnSpPr>
              <p:spPr>
                <a:xfrm>
                  <a:off x="3308350" y="2684767"/>
                  <a:ext cx="6985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0" name="Straight Connector 2">
                <a:extLst>
                  <a:ext uri="{FF2B5EF4-FFF2-40B4-BE49-F238E27FC236}">
                    <a16:creationId xmlns:a16="http://schemas.microsoft.com/office/drawing/2014/main" id="{C9447FF0-DF51-3249-D863-D24BF7F4CEA5}"/>
                  </a:ext>
                </a:extLst>
              </p:cNvPr>
              <p:cNvCxnSpPr>
                <a:cxnSpLocks/>
              </p:cNvCxnSpPr>
              <p:nvPr/>
            </p:nvCxnSpPr>
            <p:spPr>
              <a:xfrm>
                <a:off x="7731659" y="4817728"/>
                <a:ext cx="0" cy="1050591"/>
              </a:xfrm>
              <a:prstGeom prst="line">
                <a:avLst/>
              </a:prstGeom>
              <a:noFill/>
              <a:ln w="9525"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grpSp>
      </p:grpSp>
      <p:sp>
        <p:nvSpPr>
          <p:cNvPr id="3" name="Slide Number Placeholder 1">
            <a:extLst>
              <a:ext uri="{FF2B5EF4-FFF2-40B4-BE49-F238E27FC236}">
                <a16:creationId xmlns:a16="http://schemas.microsoft.com/office/drawing/2014/main" id="{27992863-1B6B-F299-B0DE-B5CD89D3E6BD}"/>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47</a:t>
            </a:fld>
            <a:endParaRPr lang="en-US" sz="700">
              <a:latin typeface="Tenorite" pitchFamily="2" charset="0"/>
            </a:endParaRPr>
          </a:p>
        </p:txBody>
      </p:sp>
      <p:sp>
        <p:nvSpPr>
          <p:cNvPr id="4" name="Slide Number Placeholder 3">
            <a:extLst>
              <a:ext uri="{FF2B5EF4-FFF2-40B4-BE49-F238E27FC236}">
                <a16:creationId xmlns:a16="http://schemas.microsoft.com/office/drawing/2014/main" id="{BF4991B6-24D0-80C0-7992-745FCE0F1BD8}"/>
              </a:ext>
            </a:extLst>
          </p:cNvPr>
          <p:cNvSpPr>
            <a:spLocks noGrp="1"/>
          </p:cNvSpPr>
          <p:nvPr>
            <p:ph type="sldNum" sz="quarter" idx="2"/>
          </p:nvPr>
        </p:nvSpPr>
        <p:spPr/>
        <p:txBody>
          <a:bodyPr/>
          <a:lstStyle/>
          <a:p>
            <a:fld id="{86CB4B4D-7CA3-9044-876B-883B54F8677D}" type="slidenum">
              <a:rPr lang="en-US" noProof="0" smtClean="0"/>
              <a:pPr/>
              <a:t>47</a:t>
            </a:fld>
            <a:endParaRPr lang="en-US" noProof="0"/>
          </a:p>
        </p:txBody>
      </p:sp>
    </p:spTree>
    <p:extLst>
      <p:ext uri="{BB962C8B-B14F-4D97-AF65-F5344CB8AC3E}">
        <p14:creationId xmlns:p14="http://schemas.microsoft.com/office/powerpoint/2010/main" val="3665379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DD50F0C-C46B-FDD2-FD7F-2796339B85C8}"/>
              </a:ext>
            </a:extLst>
          </p:cNvPr>
          <p:cNvGrpSpPr/>
          <p:nvPr/>
        </p:nvGrpSpPr>
        <p:grpSpPr>
          <a:xfrm>
            <a:off x="608287" y="2047390"/>
            <a:ext cx="11101810" cy="837327"/>
            <a:chOff x="608287" y="2047390"/>
            <a:chExt cx="11101810" cy="837327"/>
          </a:xfrm>
        </p:grpSpPr>
        <p:sp>
          <p:nvSpPr>
            <p:cNvPr id="2" name="Línea de conexión">
              <a:extLst>
                <a:ext uri="{FF2B5EF4-FFF2-40B4-BE49-F238E27FC236}">
                  <a16:creationId xmlns:a16="http://schemas.microsoft.com/office/drawing/2014/main" id="{F3968053-018A-22E7-CB4E-63064088BEA4}"/>
                </a:ext>
              </a:extLst>
            </p:cNvPr>
            <p:cNvSpPr/>
            <p:nvPr/>
          </p:nvSpPr>
          <p:spPr>
            <a:xfrm rot="10800000">
              <a:off x="608287" y="2323319"/>
              <a:ext cx="10557041" cy="561398"/>
            </a:xfrm>
            <a:custGeom>
              <a:avLst/>
              <a:gdLst/>
              <a:ahLst/>
              <a:cxnLst>
                <a:cxn ang="0">
                  <a:pos x="wd2" y="hd2"/>
                </a:cxn>
                <a:cxn ang="5400000">
                  <a:pos x="wd2" y="hd2"/>
                </a:cxn>
                <a:cxn ang="10800000">
                  <a:pos x="wd2" y="hd2"/>
                </a:cxn>
                <a:cxn ang="16200000">
                  <a:pos x="wd2" y="hd2"/>
                </a:cxn>
              </a:cxnLst>
              <a:rect l="0" t="0" r="r" b="b"/>
              <a:pathLst>
                <a:path w="21600" h="16207" extrusionOk="0">
                  <a:moveTo>
                    <a:pt x="0" y="16207"/>
                  </a:moveTo>
                  <a:cubicBezTo>
                    <a:pt x="7194" y="-4963"/>
                    <a:pt x="14394" y="-5393"/>
                    <a:pt x="21600" y="14916"/>
                  </a:cubicBezTo>
                </a:path>
              </a:pathLst>
            </a:custGeom>
            <a:ln w="381000">
              <a:solidFill>
                <a:srgbClr val="341854"/>
              </a:solidFill>
              <a:miter/>
            </a:ln>
          </p:spPr>
          <p:txBody>
            <a:bodyPr/>
            <a:lstStyle/>
            <a:p>
              <a:endParaRPr/>
            </a:p>
          </p:txBody>
        </p:sp>
        <p:pic>
          <p:nvPicPr>
            <p:cNvPr id="3" name="Picture 25" descr="Picture 25">
              <a:extLst>
                <a:ext uri="{FF2B5EF4-FFF2-40B4-BE49-F238E27FC236}">
                  <a16:creationId xmlns:a16="http://schemas.microsoft.com/office/drawing/2014/main" id="{381141B8-39F5-FA91-65DB-52EFDEE4312C}"/>
                </a:ext>
              </a:extLst>
            </p:cNvPr>
            <p:cNvPicPr>
              <a:picLocks noChangeAspect="1"/>
            </p:cNvPicPr>
            <p:nvPr/>
          </p:nvPicPr>
          <p:blipFill>
            <a:blip r:embed="rId2" cstate="screen">
              <a:extLst>
                <a:ext uri="{28A0092B-C50C-407E-A947-70E740481C1C}">
                  <a14:useLocalDpi xmlns:a14="http://schemas.microsoft.com/office/drawing/2010/main"/>
                </a:ext>
              </a:extLst>
            </a:blip>
            <a:srcRect r="27859"/>
            <a:stretch>
              <a:fillRect/>
            </a:stretch>
          </p:blipFill>
          <p:spPr>
            <a:xfrm rot="20846192">
              <a:off x="10914427" y="2047390"/>
              <a:ext cx="795670" cy="484366"/>
            </a:xfrm>
            <a:prstGeom prst="rect">
              <a:avLst/>
            </a:prstGeom>
            <a:ln w="12700">
              <a:miter lim="400000"/>
            </a:ln>
          </p:spPr>
        </p:pic>
      </p:grpSp>
      <p:sp>
        <p:nvSpPr>
          <p:cNvPr id="5" name="Oval 4">
            <a:extLst>
              <a:ext uri="{FF2B5EF4-FFF2-40B4-BE49-F238E27FC236}">
                <a16:creationId xmlns:a16="http://schemas.microsoft.com/office/drawing/2014/main" id="{2F6EA705-20CE-4B77-C374-6F42544B60F8}"/>
              </a:ext>
            </a:extLst>
          </p:cNvPr>
          <p:cNvSpPr/>
          <p:nvPr/>
        </p:nvSpPr>
        <p:spPr>
          <a:xfrm rot="10800000">
            <a:off x="9455848" y="2427327"/>
            <a:ext cx="306576" cy="306576"/>
          </a:xfrm>
          <a:prstGeom prst="ellipse">
            <a:avLst/>
          </a:prstGeom>
          <a:solidFill>
            <a:srgbClr val="02A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9C5C69-C140-D609-E4EA-8C381D66526C}"/>
              </a:ext>
            </a:extLst>
          </p:cNvPr>
          <p:cNvSpPr/>
          <p:nvPr/>
        </p:nvSpPr>
        <p:spPr>
          <a:xfrm rot="10800000">
            <a:off x="3757350" y="2665280"/>
            <a:ext cx="288569" cy="288569"/>
          </a:xfrm>
          <a:prstGeom prst="ellipse">
            <a:avLst/>
          </a:prstGeom>
          <a:solidFill>
            <a:srgbClr val="B71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E73955-9E41-E661-CA81-8299E58D4364}"/>
              </a:ext>
            </a:extLst>
          </p:cNvPr>
          <p:cNvSpPr/>
          <p:nvPr/>
        </p:nvSpPr>
        <p:spPr>
          <a:xfrm rot="10800000">
            <a:off x="1235112" y="2366837"/>
            <a:ext cx="298443" cy="298443"/>
          </a:xfrm>
          <a:prstGeom prst="ellipse">
            <a:avLst/>
          </a:prstGeom>
          <a:solidFill>
            <a:srgbClr val="9A4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7">
            <a:extLst>
              <a:ext uri="{FF2B5EF4-FFF2-40B4-BE49-F238E27FC236}">
                <a16:creationId xmlns:a16="http://schemas.microsoft.com/office/drawing/2014/main" id="{FB3D3254-D07E-9984-6E17-22EB91EC4CF5}"/>
              </a:ext>
            </a:extLst>
          </p:cNvPr>
          <p:cNvSpPr/>
          <p:nvPr/>
        </p:nvSpPr>
        <p:spPr>
          <a:xfrm rot="10800000">
            <a:off x="6661600" y="2715390"/>
            <a:ext cx="288569" cy="288569"/>
          </a:xfrm>
          <a:prstGeom prst="ellipse">
            <a:avLst/>
          </a:prstGeom>
          <a:solidFill>
            <a:srgbClr val="009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20">
            <a:extLst>
              <a:ext uri="{FF2B5EF4-FFF2-40B4-BE49-F238E27FC236}">
                <a16:creationId xmlns:a16="http://schemas.microsoft.com/office/drawing/2014/main" id="{5AB45E9C-D7D1-EE9E-15AA-56DA014AFDA0}"/>
              </a:ext>
            </a:extLst>
          </p:cNvPr>
          <p:cNvSpPr txBox="1"/>
          <p:nvPr/>
        </p:nvSpPr>
        <p:spPr>
          <a:xfrm>
            <a:off x="1107282" y="1936373"/>
            <a:ext cx="881938" cy="319453"/>
          </a:xfrm>
          <a:prstGeom prst="rect">
            <a:avLst/>
          </a:prstGeom>
          <a:noFill/>
        </p:spPr>
        <p:txBody>
          <a:bodyPr wrap="square">
            <a:noAutofit/>
          </a:bodyPr>
          <a:lstStyle/>
          <a:p>
            <a:pPr marL="21828">
              <a:lnSpc>
                <a:spcPts val="1333"/>
              </a:lnSpc>
              <a:spcBef>
                <a:spcPts val="400"/>
              </a:spcBef>
            </a:pPr>
            <a:r>
              <a:rPr lang="en-US" sz="1400" b="1">
                <a:solidFill>
                  <a:srgbClr val="9A4CB9"/>
                </a:solidFill>
                <a:latin typeface="Tenorite" pitchFamily="2" charset="0"/>
              </a:rPr>
              <a:t>HEADER</a:t>
            </a:r>
          </a:p>
        </p:txBody>
      </p:sp>
      <p:sp>
        <p:nvSpPr>
          <p:cNvPr id="18" name="TextBox 20">
            <a:extLst>
              <a:ext uri="{FF2B5EF4-FFF2-40B4-BE49-F238E27FC236}">
                <a16:creationId xmlns:a16="http://schemas.microsoft.com/office/drawing/2014/main" id="{1FB40DCB-70A9-667E-8A0C-03AE97698F7B}"/>
              </a:ext>
            </a:extLst>
          </p:cNvPr>
          <p:cNvSpPr txBox="1"/>
          <p:nvPr/>
        </p:nvSpPr>
        <p:spPr>
          <a:xfrm>
            <a:off x="3672688" y="2238560"/>
            <a:ext cx="881938" cy="268878"/>
          </a:xfrm>
          <a:prstGeom prst="rect">
            <a:avLst/>
          </a:prstGeom>
          <a:noFill/>
        </p:spPr>
        <p:txBody>
          <a:bodyPr wrap="square">
            <a:noAutofit/>
          </a:bodyPr>
          <a:lstStyle/>
          <a:p>
            <a:pPr marL="21828">
              <a:lnSpc>
                <a:spcPts val="1333"/>
              </a:lnSpc>
              <a:spcBef>
                <a:spcPts val="400"/>
              </a:spcBef>
            </a:pPr>
            <a:r>
              <a:rPr lang="en-US" sz="1400" b="1">
                <a:solidFill>
                  <a:srgbClr val="B71D6B"/>
                </a:solidFill>
                <a:latin typeface="Tenorite" pitchFamily="2" charset="0"/>
              </a:rPr>
              <a:t>HEADER</a:t>
            </a:r>
          </a:p>
        </p:txBody>
      </p:sp>
      <p:sp>
        <p:nvSpPr>
          <p:cNvPr id="20" name="TextBox 20">
            <a:extLst>
              <a:ext uri="{FF2B5EF4-FFF2-40B4-BE49-F238E27FC236}">
                <a16:creationId xmlns:a16="http://schemas.microsoft.com/office/drawing/2014/main" id="{DF88C517-3B7B-EE18-140F-47AC0080E90E}"/>
              </a:ext>
            </a:extLst>
          </p:cNvPr>
          <p:cNvSpPr txBox="1"/>
          <p:nvPr/>
        </p:nvSpPr>
        <p:spPr>
          <a:xfrm>
            <a:off x="6612450" y="2238560"/>
            <a:ext cx="881938" cy="207949"/>
          </a:xfrm>
          <a:prstGeom prst="rect">
            <a:avLst/>
          </a:prstGeom>
          <a:noFill/>
        </p:spPr>
        <p:txBody>
          <a:bodyPr wrap="square">
            <a:noAutofit/>
          </a:bodyPr>
          <a:lstStyle/>
          <a:p>
            <a:pPr marL="21828">
              <a:lnSpc>
                <a:spcPts val="1333"/>
              </a:lnSpc>
              <a:spcBef>
                <a:spcPts val="400"/>
              </a:spcBef>
            </a:pPr>
            <a:r>
              <a:rPr lang="en-US" sz="1400" b="1">
                <a:solidFill>
                  <a:srgbClr val="0095B7"/>
                </a:solidFill>
                <a:latin typeface="Tenorite" pitchFamily="2" charset="0"/>
              </a:rPr>
              <a:t>HEADER</a:t>
            </a:r>
          </a:p>
        </p:txBody>
      </p:sp>
      <p:sp>
        <p:nvSpPr>
          <p:cNvPr id="22" name="TextBox 20">
            <a:extLst>
              <a:ext uri="{FF2B5EF4-FFF2-40B4-BE49-F238E27FC236}">
                <a16:creationId xmlns:a16="http://schemas.microsoft.com/office/drawing/2014/main" id="{EDC3AD45-4CF4-8C32-FF7E-0A432750E50C}"/>
              </a:ext>
            </a:extLst>
          </p:cNvPr>
          <p:cNvSpPr txBox="1"/>
          <p:nvPr/>
        </p:nvSpPr>
        <p:spPr>
          <a:xfrm>
            <a:off x="9400864" y="1985836"/>
            <a:ext cx="881938" cy="319453"/>
          </a:xfrm>
          <a:prstGeom prst="rect">
            <a:avLst/>
          </a:prstGeom>
          <a:noFill/>
        </p:spPr>
        <p:txBody>
          <a:bodyPr wrap="square">
            <a:noAutofit/>
          </a:bodyPr>
          <a:lstStyle/>
          <a:p>
            <a:pPr marL="21828">
              <a:lnSpc>
                <a:spcPts val="1333"/>
              </a:lnSpc>
              <a:spcBef>
                <a:spcPts val="400"/>
              </a:spcBef>
            </a:pPr>
            <a:r>
              <a:rPr lang="en-US" sz="1400" b="1">
                <a:solidFill>
                  <a:srgbClr val="00A98B"/>
                </a:solidFill>
                <a:latin typeface="Tenorite" pitchFamily="2" charset="0"/>
              </a:rPr>
              <a:t>HEADER</a:t>
            </a:r>
          </a:p>
        </p:txBody>
      </p:sp>
      <p:sp>
        <p:nvSpPr>
          <p:cNvPr id="25" name="Google Shape;70;p15">
            <a:extLst>
              <a:ext uri="{FF2B5EF4-FFF2-40B4-BE49-F238E27FC236}">
                <a16:creationId xmlns:a16="http://schemas.microsoft.com/office/drawing/2014/main" id="{2B9E283B-77AD-F147-44CA-62E20CE97C7E}"/>
              </a:ext>
            </a:extLst>
          </p:cNvPr>
          <p:cNvSpPr txBox="1"/>
          <p:nvPr/>
        </p:nvSpPr>
        <p:spPr>
          <a:xfrm>
            <a:off x="655179" y="955408"/>
            <a:ext cx="9268466" cy="769369"/>
          </a:xfrm>
          <a:prstGeom prst="rect">
            <a:avLst/>
          </a:prstGeom>
          <a:noFill/>
          <a:ln>
            <a:noFill/>
          </a:ln>
        </p:spPr>
        <p:txBody>
          <a:bodyPr spcFirstLastPara="1" wrap="square" lIns="121884" tIns="121884" rIns="121884" bIns="121884" anchor="t" anchorCtr="0">
            <a:spAutoFit/>
          </a:bodyPr>
          <a:lstStyle/>
          <a:p>
            <a:pPr fontAlgn="base"/>
            <a:r>
              <a:rPr lang="en-US" sz="1600">
                <a:solidFill>
                  <a:schemeClr val="tx1"/>
                </a:solidFill>
                <a:latin typeface="Tenorite"/>
              </a:rPr>
              <a:t>Insert sentence here. Insert sentence here.</a:t>
            </a:r>
          </a:p>
          <a:p>
            <a:pPr fontAlgn="base"/>
            <a:endParaRPr lang="en-US">
              <a:solidFill>
                <a:schemeClr val="tx1"/>
              </a:solidFill>
              <a:latin typeface="Tenorite"/>
            </a:endParaRPr>
          </a:p>
        </p:txBody>
      </p:sp>
      <p:sp>
        <p:nvSpPr>
          <p:cNvPr id="26" name="Title 1">
            <a:extLst>
              <a:ext uri="{FF2B5EF4-FFF2-40B4-BE49-F238E27FC236}">
                <a16:creationId xmlns:a16="http://schemas.microsoft.com/office/drawing/2014/main" id="{6411CBA1-DC74-B1C5-C1E1-79F5962E3AD0}"/>
              </a:ext>
            </a:extLst>
          </p:cNvPr>
          <p:cNvSpPr txBox="1">
            <a:spLocks/>
          </p:cNvSpPr>
          <p:nvPr/>
        </p:nvSpPr>
        <p:spPr>
          <a:xfrm>
            <a:off x="684441" y="557375"/>
            <a:ext cx="10160479" cy="489681"/>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3600" b="1">
                <a:latin typeface="Tenorite"/>
              </a:rPr>
              <a:t>Insert title here</a:t>
            </a:r>
          </a:p>
        </p:txBody>
      </p:sp>
      <p:sp>
        <p:nvSpPr>
          <p:cNvPr id="30" name="TextBox 41">
            <a:extLst>
              <a:ext uri="{FF2B5EF4-FFF2-40B4-BE49-F238E27FC236}">
                <a16:creationId xmlns:a16="http://schemas.microsoft.com/office/drawing/2014/main" id="{480C2F94-E2FB-97D1-31E8-C1CB0376800D}"/>
              </a:ext>
            </a:extLst>
          </p:cNvPr>
          <p:cNvSpPr txBox="1"/>
          <p:nvPr/>
        </p:nvSpPr>
        <p:spPr>
          <a:xfrm>
            <a:off x="3769990" y="3337538"/>
            <a:ext cx="2166701" cy="23083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indent="7701">
              <a:defRPr sz="1200"/>
            </a:lvl1pPr>
          </a:lstStyle>
          <a:p>
            <a:pPr marL="171450" indent="-171450">
              <a:buClr>
                <a:srgbClr val="B71D6B"/>
              </a:buClr>
              <a:buFont typeface="Arial" panose="020B0604020202020204" pitchFamily="34" charset="0"/>
              <a:buChar char="•"/>
            </a:pPr>
            <a:r>
              <a:rPr lang="en-US">
                <a:latin typeface="Tenorite"/>
              </a:rPr>
              <a:t>Duis aute irure dolor in velit esse cillum dolore eu fugiat nulla pariatur. </a:t>
            </a:r>
            <a:endParaRPr lang="en-US">
              <a:latin typeface="Tenorite" pitchFamily="2" charset="0"/>
            </a:endParaRPr>
          </a:p>
          <a:p>
            <a:pPr marL="171450" indent="-171450">
              <a:buClr>
                <a:srgbClr val="B71D6B"/>
              </a:buClr>
              <a:buFont typeface="Arial" panose="020B0604020202020204" pitchFamily="34" charset="0"/>
              <a:buChar char="•"/>
            </a:pPr>
            <a:endParaRPr lang="en-US">
              <a:latin typeface="Tenorite" pitchFamily="2" charset="0"/>
            </a:endParaRPr>
          </a:p>
          <a:p>
            <a:pPr marL="171450" indent="-171450">
              <a:buClr>
                <a:srgbClr val="B71D6B"/>
              </a:buClr>
              <a:buFont typeface="Arial" panose="020B0604020202020204" pitchFamily="34" charset="0"/>
              <a:buChar char="•"/>
            </a:pPr>
            <a:r>
              <a:rPr lang="en-US">
                <a:latin typeface="Tenorite"/>
              </a:rPr>
              <a:t>Duis aute irure dolor in reprehendexrit in voluptate velit esse cillum dolore eu. </a:t>
            </a:r>
            <a:endParaRPr lang="en-US">
              <a:latin typeface="Tenorite" pitchFamily="2" charset="0"/>
            </a:endParaRPr>
          </a:p>
          <a:p>
            <a:pPr marL="171450" indent="-171450">
              <a:buClr>
                <a:srgbClr val="B71D6B"/>
              </a:buClr>
              <a:buFont typeface="Arial" panose="020B0604020202020204" pitchFamily="34" charset="0"/>
              <a:buChar char="•"/>
            </a:pPr>
            <a:endParaRPr lang="en-US">
              <a:latin typeface="Tenorite" pitchFamily="2" charset="0"/>
            </a:endParaRPr>
          </a:p>
          <a:p>
            <a:pPr marL="171450" indent="-171450">
              <a:buClr>
                <a:srgbClr val="B71D6B"/>
              </a:buClr>
              <a:buFont typeface="Arial" panose="020B0604020202020204" pitchFamily="34" charset="0"/>
              <a:buChar char="•"/>
            </a:pPr>
            <a:r>
              <a:rPr lang="en-US">
                <a:latin typeface="Tenorite"/>
              </a:rPr>
              <a:t>Duis aute irure dolor in reprehendexrit in voluptate fugiat nulla pariatur. </a:t>
            </a:r>
            <a:endParaRPr lang="en-US">
              <a:latin typeface="Tenorite" pitchFamily="2" charset="0"/>
            </a:endParaRPr>
          </a:p>
          <a:p>
            <a:pPr indent="7620">
              <a:buClr>
                <a:srgbClr val="B71D6B"/>
              </a:buClr>
            </a:pPr>
            <a:endParaRPr lang="en-US">
              <a:latin typeface="Tenorite" pitchFamily="2" charset="0"/>
            </a:endParaRPr>
          </a:p>
        </p:txBody>
      </p:sp>
      <p:sp>
        <p:nvSpPr>
          <p:cNvPr id="32" name="TextBox 41">
            <a:extLst>
              <a:ext uri="{FF2B5EF4-FFF2-40B4-BE49-F238E27FC236}">
                <a16:creationId xmlns:a16="http://schemas.microsoft.com/office/drawing/2014/main" id="{FC4E36FD-704B-B713-3D76-FCED44913BCD}"/>
              </a:ext>
            </a:extLst>
          </p:cNvPr>
          <p:cNvSpPr txBox="1"/>
          <p:nvPr/>
        </p:nvSpPr>
        <p:spPr>
          <a:xfrm>
            <a:off x="6641000" y="3337538"/>
            <a:ext cx="2166701" cy="23083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indent="7701">
              <a:defRPr sz="1200"/>
            </a:lvl1pPr>
          </a:lstStyle>
          <a:p>
            <a:pPr marL="171450" indent="-171450">
              <a:buClr>
                <a:srgbClr val="0095B7"/>
              </a:buClr>
              <a:buFont typeface="Arial" panose="020B0604020202020204" pitchFamily="34" charset="0"/>
              <a:buChar char="•"/>
            </a:pPr>
            <a:r>
              <a:rPr lang="en-US">
                <a:latin typeface="Tenorite"/>
              </a:rPr>
              <a:t>Duis aute irure dolor in reprehendexrit in voluptate fugiat nulla pariatur. </a:t>
            </a:r>
            <a:endParaRPr lang="en-US">
              <a:latin typeface="Tenorite" pitchFamily="2" charset="0"/>
            </a:endParaRPr>
          </a:p>
          <a:p>
            <a:pPr marL="171450" indent="-171450">
              <a:buClr>
                <a:srgbClr val="0095B7"/>
              </a:buClr>
              <a:buFont typeface="Arial" panose="020B0604020202020204" pitchFamily="34" charset="0"/>
              <a:buChar char="•"/>
            </a:pPr>
            <a:endParaRPr lang="en-US">
              <a:latin typeface="Tenorite" pitchFamily="2" charset="0"/>
            </a:endParaRPr>
          </a:p>
          <a:p>
            <a:pPr marL="171450" indent="-171450">
              <a:buClr>
                <a:srgbClr val="0095B7"/>
              </a:buClr>
              <a:buFont typeface="Arial" panose="020B0604020202020204" pitchFamily="34" charset="0"/>
              <a:buChar char="•"/>
            </a:pPr>
            <a:r>
              <a:rPr lang="en-US">
                <a:latin typeface="Tenorite"/>
              </a:rPr>
              <a:t>Duis aute irure dolor in reprehendexrit in voluptate fugiat nulla pariatur. </a:t>
            </a:r>
            <a:endParaRPr lang="en-US">
              <a:latin typeface="Tenorite" pitchFamily="2" charset="0"/>
            </a:endParaRPr>
          </a:p>
          <a:p>
            <a:pPr marL="171450" indent="-171450">
              <a:buClr>
                <a:srgbClr val="0095B7"/>
              </a:buClr>
              <a:buFont typeface="Arial" panose="020B0604020202020204" pitchFamily="34" charset="0"/>
              <a:buChar char="•"/>
            </a:pPr>
            <a:endParaRPr lang="en-US">
              <a:latin typeface="Tenorite" pitchFamily="2" charset="0"/>
            </a:endParaRPr>
          </a:p>
          <a:p>
            <a:pPr marL="171450" indent="-171450">
              <a:buClr>
                <a:srgbClr val="0095B7"/>
              </a:buClr>
              <a:buFont typeface="Arial" panose="020B0604020202020204" pitchFamily="34" charset="0"/>
              <a:buChar char="•"/>
            </a:pPr>
            <a:r>
              <a:rPr lang="en-US">
                <a:latin typeface="Tenorite"/>
              </a:rPr>
              <a:t>Duis aute irure dolor in velit esse cillum dolore eu fugiat nulla pariatur. </a:t>
            </a:r>
            <a:endParaRPr lang="en-US">
              <a:latin typeface="Tenorite" pitchFamily="2" charset="0"/>
            </a:endParaRPr>
          </a:p>
          <a:p>
            <a:pPr indent="7620">
              <a:buClr>
                <a:srgbClr val="0095B7"/>
              </a:buClr>
            </a:pPr>
            <a:endParaRPr lang="en-US">
              <a:latin typeface="Tenorite" pitchFamily="2" charset="0"/>
            </a:endParaRPr>
          </a:p>
        </p:txBody>
      </p:sp>
      <p:sp>
        <p:nvSpPr>
          <p:cNvPr id="34" name="TextBox 41">
            <a:extLst>
              <a:ext uri="{FF2B5EF4-FFF2-40B4-BE49-F238E27FC236}">
                <a16:creationId xmlns:a16="http://schemas.microsoft.com/office/drawing/2014/main" id="{66E1BFFE-70AB-C487-4385-CAAE8B5F25A7}"/>
              </a:ext>
            </a:extLst>
          </p:cNvPr>
          <p:cNvSpPr txBox="1"/>
          <p:nvPr/>
        </p:nvSpPr>
        <p:spPr>
          <a:xfrm>
            <a:off x="9428267" y="3035451"/>
            <a:ext cx="2166701" cy="23083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indent="7701">
              <a:defRPr sz="1200"/>
            </a:lvl1pPr>
          </a:lstStyle>
          <a:p>
            <a:pPr marL="171450" indent="-171450">
              <a:buClr>
                <a:srgbClr val="00A98A"/>
              </a:buClr>
              <a:buFont typeface="Arial" panose="020B0604020202020204" pitchFamily="34" charset="0"/>
              <a:buChar char="•"/>
            </a:pPr>
            <a:r>
              <a:rPr lang="en-US">
                <a:latin typeface="Tenorite"/>
              </a:rPr>
              <a:t>Duis aute irure dolor in reprehendexrit in voluptate fugiat nulla pariatur. </a:t>
            </a:r>
            <a:endParaRPr lang="en-US">
              <a:latin typeface="Tenorite" pitchFamily="2" charset="0"/>
            </a:endParaRPr>
          </a:p>
          <a:p>
            <a:pPr marL="171450" indent="-171450">
              <a:buClr>
                <a:srgbClr val="00A98A"/>
              </a:buClr>
              <a:buFont typeface="Arial" panose="020B0604020202020204" pitchFamily="34" charset="0"/>
              <a:buChar char="•"/>
            </a:pPr>
            <a:endParaRPr lang="en-US">
              <a:latin typeface="Tenorite" pitchFamily="2" charset="0"/>
            </a:endParaRPr>
          </a:p>
          <a:p>
            <a:pPr marL="171450" indent="-171450">
              <a:buClr>
                <a:srgbClr val="00A98A"/>
              </a:buClr>
              <a:buFont typeface="Arial" panose="020B0604020202020204" pitchFamily="34" charset="0"/>
              <a:buChar char="•"/>
            </a:pPr>
            <a:r>
              <a:rPr lang="en-US">
                <a:latin typeface="Tenorite"/>
              </a:rPr>
              <a:t>Duis aute irure dolor in reprehendexrit in voluptate fugiat nulla pariatur. </a:t>
            </a:r>
            <a:endParaRPr lang="en-US">
              <a:latin typeface="Tenorite" pitchFamily="2" charset="0"/>
            </a:endParaRPr>
          </a:p>
          <a:p>
            <a:pPr marL="171450" indent="-171450">
              <a:buClr>
                <a:srgbClr val="00A98A"/>
              </a:buClr>
              <a:buFont typeface="Arial" panose="020B0604020202020204" pitchFamily="34" charset="0"/>
              <a:buChar char="•"/>
            </a:pPr>
            <a:endParaRPr lang="en-US">
              <a:latin typeface="Tenorite" pitchFamily="2" charset="0"/>
            </a:endParaRPr>
          </a:p>
          <a:p>
            <a:pPr marL="171450" indent="-171450">
              <a:buClr>
                <a:srgbClr val="00A98A"/>
              </a:buClr>
              <a:buFont typeface="Arial" panose="020B0604020202020204" pitchFamily="34" charset="0"/>
              <a:buChar char="•"/>
            </a:pPr>
            <a:r>
              <a:rPr lang="en-US">
                <a:latin typeface="Tenorite"/>
              </a:rPr>
              <a:t>Duis aute irure dolor in reprehendexrit in voluptate velit esse cillum dolore eu. </a:t>
            </a:r>
            <a:endParaRPr lang="en-US">
              <a:latin typeface="Tenorite" pitchFamily="2" charset="0"/>
            </a:endParaRPr>
          </a:p>
          <a:p>
            <a:pPr indent="7620">
              <a:buClr>
                <a:srgbClr val="00A98A"/>
              </a:buClr>
            </a:pPr>
            <a:endParaRPr lang="en-US">
              <a:latin typeface="Tenorite" pitchFamily="2" charset="0"/>
            </a:endParaRPr>
          </a:p>
        </p:txBody>
      </p:sp>
      <p:sp>
        <p:nvSpPr>
          <p:cNvPr id="36" name="TextBox 41">
            <a:extLst>
              <a:ext uri="{FF2B5EF4-FFF2-40B4-BE49-F238E27FC236}">
                <a16:creationId xmlns:a16="http://schemas.microsoft.com/office/drawing/2014/main" id="{5C39A43C-2D35-45D8-53EC-3BFCF8213955}"/>
              </a:ext>
            </a:extLst>
          </p:cNvPr>
          <p:cNvSpPr txBox="1"/>
          <p:nvPr/>
        </p:nvSpPr>
        <p:spPr>
          <a:xfrm>
            <a:off x="1199455" y="3035451"/>
            <a:ext cx="2166701" cy="23083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indent="7701">
              <a:defRPr sz="1200"/>
            </a:lvl1pPr>
          </a:lstStyle>
          <a:p>
            <a:pPr marL="171450" indent="-171450">
              <a:buClr>
                <a:srgbClr val="9A4CB9"/>
              </a:buClr>
              <a:buFont typeface="Arial" panose="020B0604020202020204" pitchFamily="34" charset="0"/>
              <a:buChar char="•"/>
            </a:pPr>
            <a:r>
              <a:rPr lang="en-US">
                <a:latin typeface="Tenorite"/>
              </a:rPr>
              <a:t>Duis aute irure dolor in reprehendexrit in voluptate velit esse cillum dolore eu. </a:t>
            </a:r>
            <a:endParaRPr lang="en-US">
              <a:latin typeface="Tenorite" pitchFamily="2" charset="0"/>
            </a:endParaRPr>
          </a:p>
          <a:p>
            <a:pPr marL="171450" indent="-171450">
              <a:buClr>
                <a:srgbClr val="9A4CB9"/>
              </a:buClr>
              <a:buFont typeface="Arial" panose="020B0604020202020204" pitchFamily="34" charset="0"/>
              <a:buChar char="•"/>
            </a:pPr>
            <a:endParaRPr lang="en-US">
              <a:latin typeface="Tenorite" pitchFamily="2" charset="0"/>
            </a:endParaRPr>
          </a:p>
          <a:p>
            <a:pPr marL="171450" indent="-171450">
              <a:buClr>
                <a:srgbClr val="9A4CB9"/>
              </a:buClr>
              <a:buFont typeface="Arial" panose="020B0604020202020204" pitchFamily="34" charset="0"/>
              <a:buChar char="•"/>
            </a:pPr>
            <a:r>
              <a:rPr lang="en-US">
                <a:latin typeface="Tenorite"/>
              </a:rPr>
              <a:t>Duis aute irure dolor in reprehendexrit in voluptate fugiat nulla pariatur. </a:t>
            </a:r>
            <a:endParaRPr lang="en-US">
              <a:latin typeface="Tenorite" pitchFamily="2" charset="0"/>
            </a:endParaRPr>
          </a:p>
          <a:p>
            <a:pPr marL="171450" indent="-171450">
              <a:buClr>
                <a:srgbClr val="9A4CB9"/>
              </a:buClr>
              <a:buFont typeface="Arial" panose="020B0604020202020204" pitchFamily="34" charset="0"/>
              <a:buChar char="•"/>
            </a:pPr>
            <a:endParaRPr lang="en-US">
              <a:latin typeface="Tenorite" pitchFamily="2" charset="0"/>
            </a:endParaRPr>
          </a:p>
          <a:p>
            <a:pPr marL="171450" indent="-171450">
              <a:buClr>
                <a:srgbClr val="9A4CB9"/>
              </a:buClr>
              <a:buFont typeface="Arial" panose="020B0604020202020204" pitchFamily="34" charset="0"/>
              <a:buChar char="•"/>
            </a:pPr>
            <a:r>
              <a:rPr lang="en-US">
                <a:latin typeface="Tenorite"/>
              </a:rPr>
              <a:t>Duis aute irure dolor in velit esse cillum dolore eu fugiat nulla pariatur. </a:t>
            </a:r>
            <a:endParaRPr lang="en-US">
              <a:latin typeface="Tenorite" pitchFamily="2" charset="0"/>
            </a:endParaRPr>
          </a:p>
          <a:p>
            <a:pPr indent="7620">
              <a:buClr>
                <a:srgbClr val="9A4CB9"/>
              </a:buClr>
            </a:pPr>
            <a:endParaRPr lang="en-US">
              <a:latin typeface="Tenorite" pitchFamily="2" charset="0"/>
            </a:endParaRPr>
          </a:p>
        </p:txBody>
      </p:sp>
      <p:sp>
        <p:nvSpPr>
          <p:cNvPr id="12" name="Slide Number Placeholder 1">
            <a:extLst>
              <a:ext uri="{FF2B5EF4-FFF2-40B4-BE49-F238E27FC236}">
                <a16:creationId xmlns:a16="http://schemas.microsoft.com/office/drawing/2014/main" id="{8C8BC6D5-FAFB-9D34-25BC-361E684AF486}"/>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48</a:t>
            </a:fld>
            <a:endParaRPr lang="en-US" sz="700">
              <a:latin typeface="Tenorite" pitchFamily="2" charset="0"/>
            </a:endParaRPr>
          </a:p>
        </p:txBody>
      </p:sp>
      <p:sp>
        <p:nvSpPr>
          <p:cNvPr id="4" name="Slide Number Placeholder 3">
            <a:extLst>
              <a:ext uri="{FF2B5EF4-FFF2-40B4-BE49-F238E27FC236}">
                <a16:creationId xmlns:a16="http://schemas.microsoft.com/office/drawing/2014/main" id="{0D4E10D5-E6C2-B627-B7B8-9DAF7776FD79}"/>
              </a:ext>
            </a:extLst>
          </p:cNvPr>
          <p:cNvSpPr>
            <a:spLocks noGrp="1"/>
          </p:cNvSpPr>
          <p:nvPr>
            <p:ph type="sldNum" sz="quarter" idx="4"/>
          </p:nvPr>
        </p:nvSpPr>
        <p:spPr/>
        <p:txBody>
          <a:bodyPr/>
          <a:lstStyle/>
          <a:p>
            <a:fld id="{86CB4B4D-7CA3-9044-876B-883B54F8677D}" type="slidenum">
              <a:rPr lang="en-US" noProof="0" smtClean="0"/>
              <a:pPr/>
              <a:t>48</a:t>
            </a:fld>
            <a:endParaRPr lang="en-US" noProof="0"/>
          </a:p>
        </p:txBody>
      </p:sp>
    </p:spTree>
    <p:extLst>
      <p:ext uri="{BB962C8B-B14F-4D97-AF65-F5344CB8AC3E}">
        <p14:creationId xmlns:p14="http://schemas.microsoft.com/office/powerpoint/2010/main" val="1357342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ínea de conexión">
            <a:extLst>
              <a:ext uri="{FF2B5EF4-FFF2-40B4-BE49-F238E27FC236}">
                <a16:creationId xmlns:a16="http://schemas.microsoft.com/office/drawing/2014/main" id="{F3968053-018A-22E7-CB4E-63064088BEA4}"/>
              </a:ext>
            </a:extLst>
          </p:cNvPr>
          <p:cNvSpPr/>
          <p:nvPr/>
        </p:nvSpPr>
        <p:spPr>
          <a:xfrm>
            <a:off x="608287" y="2446422"/>
            <a:ext cx="10557041" cy="360000"/>
          </a:xfrm>
          <a:prstGeom prst="roundRect">
            <a:avLst>
              <a:gd name="adj" fmla="val 50000"/>
            </a:avLst>
          </a:prstGeom>
          <a:solidFill>
            <a:srgbClr val="341854"/>
          </a:solidFill>
          <a:ln w="381000">
            <a:noFill/>
            <a:miter/>
          </a:ln>
        </p:spPr>
        <p:txBody>
          <a:bodyPr/>
          <a:lstStyle/>
          <a:p>
            <a:endParaRPr/>
          </a:p>
        </p:txBody>
      </p:sp>
      <p:sp>
        <p:nvSpPr>
          <p:cNvPr id="5" name="Oval 4">
            <a:extLst>
              <a:ext uri="{FF2B5EF4-FFF2-40B4-BE49-F238E27FC236}">
                <a16:creationId xmlns:a16="http://schemas.microsoft.com/office/drawing/2014/main" id="{2F6EA705-20CE-4B77-C374-6F42544B60F8}"/>
              </a:ext>
            </a:extLst>
          </p:cNvPr>
          <p:cNvSpPr/>
          <p:nvPr/>
        </p:nvSpPr>
        <p:spPr>
          <a:xfrm>
            <a:off x="9455848" y="2465426"/>
            <a:ext cx="306576" cy="306576"/>
          </a:xfrm>
          <a:prstGeom prst="ellipse">
            <a:avLst/>
          </a:prstGeom>
          <a:solidFill>
            <a:srgbClr val="02A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9C5C69-C140-D609-E4EA-8C381D66526C}"/>
              </a:ext>
            </a:extLst>
          </p:cNvPr>
          <p:cNvSpPr/>
          <p:nvPr/>
        </p:nvSpPr>
        <p:spPr>
          <a:xfrm>
            <a:off x="3757350" y="2474430"/>
            <a:ext cx="288569" cy="288569"/>
          </a:xfrm>
          <a:prstGeom prst="ellipse">
            <a:avLst/>
          </a:prstGeom>
          <a:solidFill>
            <a:srgbClr val="B71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E73955-9E41-E661-CA81-8299E58D4364}"/>
              </a:ext>
            </a:extLst>
          </p:cNvPr>
          <p:cNvSpPr/>
          <p:nvPr/>
        </p:nvSpPr>
        <p:spPr>
          <a:xfrm>
            <a:off x="1235112" y="2469493"/>
            <a:ext cx="298443" cy="298443"/>
          </a:xfrm>
          <a:prstGeom prst="ellipse">
            <a:avLst/>
          </a:prstGeom>
          <a:solidFill>
            <a:srgbClr val="9A4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7">
            <a:extLst>
              <a:ext uri="{FF2B5EF4-FFF2-40B4-BE49-F238E27FC236}">
                <a16:creationId xmlns:a16="http://schemas.microsoft.com/office/drawing/2014/main" id="{FB3D3254-D07E-9984-6E17-22EB91EC4CF5}"/>
              </a:ext>
            </a:extLst>
          </p:cNvPr>
          <p:cNvSpPr/>
          <p:nvPr/>
        </p:nvSpPr>
        <p:spPr>
          <a:xfrm>
            <a:off x="6661600" y="2474430"/>
            <a:ext cx="288569" cy="288569"/>
          </a:xfrm>
          <a:prstGeom prst="ellipse">
            <a:avLst/>
          </a:prstGeom>
          <a:solidFill>
            <a:srgbClr val="009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70;p15">
            <a:extLst>
              <a:ext uri="{FF2B5EF4-FFF2-40B4-BE49-F238E27FC236}">
                <a16:creationId xmlns:a16="http://schemas.microsoft.com/office/drawing/2014/main" id="{2B9E283B-77AD-F147-44CA-62E20CE97C7E}"/>
              </a:ext>
            </a:extLst>
          </p:cNvPr>
          <p:cNvSpPr txBox="1"/>
          <p:nvPr/>
        </p:nvSpPr>
        <p:spPr>
          <a:xfrm>
            <a:off x="655179" y="955408"/>
            <a:ext cx="9268466" cy="492370"/>
          </a:xfrm>
          <a:prstGeom prst="rect">
            <a:avLst/>
          </a:prstGeom>
          <a:noFill/>
          <a:ln>
            <a:noFill/>
          </a:ln>
        </p:spPr>
        <p:txBody>
          <a:bodyPr spcFirstLastPara="1" wrap="square" lIns="121884" tIns="121884" rIns="121884" bIns="121884" anchor="t" anchorCtr="0">
            <a:spAutoFit/>
          </a:bodyPr>
          <a:lstStyle/>
          <a:p>
            <a:pPr fontAlgn="base"/>
            <a:r>
              <a:rPr lang="en-US" sz="1600">
                <a:solidFill>
                  <a:schemeClr val="tx1"/>
                </a:solidFill>
                <a:latin typeface="Tenorite"/>
              </a:rPr>
              <a:t>Insert sentence here. Insert sentence here.</a:t>
            </a:r>
          </a:p>
        </p:txBody>
      </p:sp>
      <p:sp>
        <p:nvSpPr>
          <p:cNvPr id="26" name="Title 1">
            <a:extLst>
              <a:ext uri="{FF2B5EF4-FFF2-40B4-BE49-F238E27FC236}">
                <a16:creationId xmlns:a16="http://schemas.microsoft.com/office/drawing/2014/main" id="{6411CBA1-DC74-B1C5-C1E1-79F5962E3AD0}"/>
              </a:ext>
            </a:extLst>
          </p:cNvPr>
          <p:cNvSpPr txBox="1">
            <a:spLocks/>
          </p:cNvSpPr>
          <p:nvPr/>
        </p:nvSpPr>
        <p:spPr>
          <a:xfrm>
            <a:off x="684441" y="557375"/>
            <a:ext cx="10160479" cy="489681"/>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3600" b="1">
                <a:latin typeface="Tenorite"/>
              </a:rPr>
              <a:t>Insert title here</a:t>
            </a:r>
            <a:endParaRPr lang="en-US" sz="3600" b="1">
              <a:latin typeface="Tenorite" pitchFamily="2" charset="0"/>
            </a:endParaRPr>
          </a:p>
        </p:txBody>
      </p:sp>
      <p:sp>
        <p:nvSpPr>
          <p:cNvPr id="32" name="TextBox 41">
            <a:extLst>
              <a:ext uri="{FF2B5EF4-FFF2-40B4-BE49-F238E27FC236}">
                <a16:creationId xmlns:a16="http://schemas.microsoft.com/office/drawing/2014/main" id="{B7ED97AE-E6F4-9864-9450-0B7BD6517A60}"/>
              </a:ext>
            </a:extLst>
          </p:cNvPr>
          <p:cNvSpPr txBox="1"/>
          <p:nvPr/>
        </p:nvSpPr>
        <p:spPr>
          <a:xfrm>
            <a:off x="3769991" y="2962310"/>
            <a:ext cx="2150042" cy="23083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indent="7701">
              <a:defRPr sz="1200"/>
            </a:lvl1pPr>
          </a:lstStyle>
          <a:p>
            <a:pPr marL="171450" indent="-171450">
              <a:buClr>
                <a:srgbClr val="B71D6B"/>
              </a:buClr>
              <a:buFont typeface="Arial" panose="020B0604020202020204" pitchFamily="34" charset="0"/>
              <a:buChar char="•"/>
            </a:pPr>
            <a:r>
              <a:rPr lang="en-US">
                <a:latin typeface="Tenorite"/>
              </a:rPr>
              <a:t>Duis aute irure dolor in velit esse cillum dolore eu fugiat nulla pariatur. </a:t>
            </a:r>
            <a:endParaRPr lang="en-US">
              <a:latin typeface="Tenorite" pitchFamily="2" charset="0"/>
            </a:endParaRPr>
          </a:p>
          <a:p>
            <a:pPr marL="171450" indent="-171450">
              <a:buClr>
                <a:srgbClr val="B71D6B"/>
              </a:buClr>
              <a:buFont typeface="Arial" panose="020B0604020202020204" pitchFamily="34" charset="0"/>
              <a:buChar char="•"/>
            </a:pPr>
            <a:endParaRPr lang="en-US">
              <a:latin typeface="Tenorite" pitchFamily="2" charset="0"/>
            </a:endParaRPr>
          </a:p>
          <a:p>
            <a:pPr marL="171450" indent="-171450">
              <a:buClr>
                <a:srgbClr val="B71D6B"/>
              </a:buClr>
              <a:buFont typeface="Arial" panose="020B0604020202020204" pitchFamily="34" charset="0"/>
              <a:buChar char="•"/>
            </a:pPr>
            <a:r>
              <a:rPr lang="en-US">
                <a:latin typeface="Tenorite"/>
              </a:rPr>
              <a:t>Duis aute irure dolor in reprehendexrit in voluptate velit esse cillum dolore eu. </a:t>
            </a:r>
            <a:endParaRPr lang="en-US">
              <a:latin typeface="Tenorite" pitchFamily="2" charset="0"/>
            </a:endParaRPr>
          </a:p>
          <a:p>
            <a:pPr marL="171450" indent="-171450">
              <a:buClr>
                <a:srgbClr val="B71D6B"/>
              </a:buClr>
              <a:buFont typeface="Arial" panose="020B0604020202020204" pitchFamily="34" charset="0"/>
              <a:buChar char="•"/>
            </a:pPr>
            <a:endParaRPr lang="en-US">
              <a:latin typeface="Tenorite" pitchFamily="2" charset="0"/>
            </a:endParaRPr>
          </a:p>
          <a:p>
            <a:pPr marL="171450" indent="-171450">
              <a:buClr>
                <a:srgbClr val="B71D6B"/>
              </a:buClr>
              <a:buFont typeface="Arial" panose="020B0604020202020204" pitchFamily="34" charset="0"/>
              <a:buChar char="•"/>
            </a:pPr>
            <a:r>
              <a:rPr lang="en-US">
                <a:latin typeface="Tenorite"/>
              </a:rPr>
              <a:t>Duis aute irure dolor in reprehendexrit in voluptate fugiat nulla pariatur. </a:t>
            </a:r>
            <a:endParaRPr lang="en-US">
              <a:latin typeface="Tenorite" pitchFamily="2" charset="0"/>
            </a:endParaRPr>
          </a:p>
          <a:p>
            <a:pPr indent="7620">
              <a:buClr>
                <a:srgbClr val="B71D6B"/>
              </a:buClr>
            </a:pPr>
            <a:endParaRPr lang="en-US">
              <a:latin typeface="Tenorite" pitchFamily="2" charset="0"/>
            </a:endParaRPr>
          </a:p>
        </p:txBody>
      </p:sp>
      <p:sp>
        <p:nvSpPr>
          <p:cNvPr id="33" name="TextBox 41">
            <a:extLst>
              <a:ext uri="{FF2B5EF4-FFF2-40B4-BE49-F238E27FC236}">
                <a16:creationId xmlns:a16="http://schemas.microsoft.com/office/drawing/2014/main" id="{29399DFF-1402-8132-B5F4-8BFFF27DC49C}"/>
              </a:ext>
            </a:extLst>
          </p:cNvPr>
          <p:cNvSpPr txBox="1"/>
          <p:nvPr/>
        </p:nvSpPr>
        <p:spPr>
          <a:xfrm>
            <a:off x="6641000" y="2962310"/>
            <a:ext cx="2052791" cy="23083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indent="7701">
              <a:defRPr sz="1200"/>
            </a:lvl1pPr>
          </a:lstStyle>
          <a:p>
            <a:pPr marL="171450" indent="-171450">
              <a:buClr>
                <a:srgbClr val="0095B7"/>
              </a:buClr>
              <a:buFont typeface="Arial" panose="020B0604020202020204" pitchFamily="34" charset="0"/>
              <a:buChar char="•"/>
            </a:pPr>
            <a:r>
              <a:rPr lang="en-US">
                <a:latin typeface="Tenorite"/>
              </a:rPr>
              <a:t>Duis aute irure dolor in reprehendexrit in voluptate fugiat nulla pariatur. </a:t>
            </a:r>
            <a:endParaRPr lang="en-US">
              <a:latin typeface="Tenorite" pitchFamily="2" charset="0"/>
            </a:endParaRPr>
          </a:p>
          <a:p>
            <a:pPr marL="171450" indent="-171450">
              <a:buClr>
                <a:srgbClr val="0095B7"/>
              </a:buClr>
              <a:buFont typeface="Arial" panose="020B0604020202020204" pitchFamily="34" charset="0"/>
              <a:buChar char="•"/>
            </a:pPr>
            <a:endParaRPr lang="en-US">
              <a:latin typeface="Tenorite" pitchFamily="2" charset="0"/>
            </a:endParaRPr>
          </a:p>
          <a:p>
            <a:pPr marL="171450" indent="-171450">
              <a:buClr>
                <a:srgbClr val="0095B7"/>
              </a:buClr>
              <a:buFont typeface="Arial" panose="020B0604020202020204" pitchFamily="34" charset="0"/>
              <a:buChar char="•"/>
            </a:pPr>
            <a:r>
              <a:rPr lang="en-US">
                <a:latin typeface="Tenorite"/>
              </a:rPr>
              <a:t>Duis aute irure dolor in reprehendexrit in voluptate fugiat nulla pariatur. </a:t>
            </a:r>
            <a:endParaRPr lang="en-US">
              <a:latin typeface="Tenorite" pitchFamily="2" charset="0"/>
            </a:endParaRPr>
          </a:p>
          <a:p>
            <a:pPr marL="171450" indent="-171450">
              <a:buClr>
                <a:srgbClr val="0095B7"/>
              </a:buClr>
              <a:buFont typeface="Arial" panose="020B0604020202020204" pitchFamily="34" charset="0"/>
              <a:buChar char="•"/>
            </a:pPr>
            <a:endParaRPr lang="en-US">
              <a:latin typeface="Tenorite" pitchFamily="2" charset="0"/>
            </a:endParaRPr>
          </a:p>
          <a:p>
            <a:pPr marL="171450" indent="-171450">
              <a:buClr>
                <a:srgbClr val="0095B7"/>
              </a:buClr>
              <a:buFont typeface="Arial" panose="020B0604020202020204" pitchFamily="34" charset="0"/>
              <a:buChar char="•"/>
            </a:pPr>
            <a:r>
              <a:rPr lang="en-US">
                <a:latin typeface="Tenorite"/>
              </a:rPr>
              <a:t>Duis aute irure dolor in velit esse cillum dolore eu fugiat nulla pariatur. </a:t>
            </a:r>
            <a:endParaRPr lang="en-US">
              <a:latin typeface="Tenorite" pitchFamily="2" charset="0"/>
            </a:endParaRPr>
          </a:p>
          <a:p>
            <a:pPr indent="7620">
              <a:buClr>
                <a:srgbClr val="0095B7"/>
              </a:buClr>
            </a:pPr>
            <a:endParaRPr lang="en-US">
              <a:latin typeface="Tenorite" pitchFamily="2" charset="0"/>
            </a:endParaRPr>
          </a:p>
        </p:txBody>
      </p:sp>
      <p:sp>
        <p:nvSpPr>
          <p:cNvPr id="34" name="TextBox 41">
            <a:extLst>
              <a:ext uri="{FF2B5EF4-FFF2-40B4-BE49-F238E27FC236}">
                <a16:creationId xmlns:a16="http://schemas.microsoft.com/office/drawing/2014/main" id="{9F3D3252-4521-D5DA-E241-1E5283C23E1E}"/>
              </a:ext>
            </a:extLst>
          </p:cNvPr>
          <p:cNvSpPr txBox="1"/>
          <p:nvPr/>
        </p:nvSpPr>
        <p:spPr>
          <a:xfrm>
            <a:off x="9428267" y="2962310"/>
            <a:ext cx="2052791" cy="23083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indent="7701">
              <a:defRPr sz="1200"/>
            </a:lvl1pPr>
          </a:lstStyle>
          <a:p>
            <a:pPr marL="171450" indent="-171450">
              <a:buClr>
                <a:srgbClr val="00A98A"/>
              </a:buClr>
              <a:buFont typeface="Arial" panose="020B0604020202020204" pitchFamily="34" charset="0"/>
              <a:buChar char="•"/>
            </a:pPr>
            <a:r>
              <a:rPr lang="en-US">
                <a:latin typeface="Tenorite"/>
              </a:rPr>
              <a:t>Duis aute irure dolor in reprehendexrit in voluptate fugiat nulla pariatur. </a:t>
            </a:r>
            <a:endParaRPr lang="en-US">
              <a:latin typeface="Tenorite" pitchFamily="2" charset="0"/>
            </a:endParaRPr>
          </a:p>
          <a:p>
            <a:pPr marL="171450" indent="-171450">
              <a:buClr>
                <a:srgbClr val="00A98A"/>
              </a:buClr>
              <a:buFont typeface="Arial" panose="020B0604020202020204" pitchFamily="34" charset="0"/>
              <a:buChar char="•"/>
            </a:pPr>
            <a:endParaRPr lang="en-US">
              <a:latin typeface="Tenorite" pitchFamily="2" charset="0"/>
            </a:endParaRPr>
          </a:p>
          <a:p>
            <a:pPr marL="171450" indent="-171450">
              <a:buClr>
                <a:srgbClr val="00A98A"/>
              </a:buClr>
              <a:buFont typeface="Arial" panose="020B0604020202020204" pitchFamily="34" charset="0"/>
              <a:buChar char="•"/>
            </a:pPr>
            <a:r>
              <a:rPr lang="en-US">
                <a:latin typeface="Tenorite"/>
              </a:rPr>
              <a:t>Duis aute irure dolor in reprehendexrit in voluptate fugiat nulla pariatur. </a:t>
            </a:r>
            <a:endParaRPr lang="en-US">
              <a:latin typeface="Tenorite" pitchFamily="2" charset="0"/>
            </a:endParaRPr>
          </a:p>
          <a:p>
            <a:pPr marL="171450" indent="-171450">
              <a:buClr>
                <a:srgbClr val="00A98A"/>
              </a:buClr>
              <a:buFont typeface="Arial" panose="020B0604020202020204" pitchFamily="34" charset="0"/>
              <a:buChar char="•"/>
            </a:pPr>
            <a:endParaRPr lang="en-US">
              <a:latin typeface="Tenorite" pitchFamily="2" charset="0"/>
            </a:endParaRPr>
          </a:p>
          <a:p>
            <a:pPr marL="171450" indent="-171450">
              <a:buClr>
                <a:srgbClr val="00A98A"/>
              </a:buClr>
              <a:buFont typeface="Arial" panose="020B0604020202020204" pitchFamily="34" charset="0"/>
              <a:buChar char="•"/>
            </a:pPr>
            <a:r>
              <a:rPr lang="en-US">
                <a:latin typeface="Tenorite"/>
              </a:rPr>
              <a:t>Duis aute irure dolor in reprehendexrit in voluptate velit esse cillum dolore eu. </a:t>
            </a:r>
            <a:endParaRPr lang="en-US">
              <a:latin typeface="Tenorite" pitchFamily="2" charset="0"/>
            </a:endParaRPr>
          </a:p>
          <a:p>
            <a:pPr indent="7620">
              <a:buClr>
                <a:srgbClr val="00A98A"/>
              </a:buClr>
            </a:pPr>
            <a:endParaRPr lang="en-US">
              <a:latin typeface="Tenorite" pitchFamily="2" charset="0"/>
            </a:endParaRPr>
          </a:p>
        </p:txBody>
      </p:sp>
      <p:sp>
        <p:nvSpPr>
          <p:cNvPr id="35" name="TextBox 41">
            <a:extLst>
              <a:ext uri="{FF2B5EF4-FFF2-40B4-BE49-F238E27FC236}">
                <a16:creationId xmlns:a16="http://schemas.microsoft.com/office/drawing/2014/main" id="{7B437138-13C9-77E3-02B1-904766B25872}"/>
              </a:ext>
            </a:extLst>
          </p:cNvPr>
          <p:cNvSpPr txBox="1"/>
          <p:nvPr/>
        </p:nvSpPr>
        <p:spPr>
          <a:xfrm>
            <a:off x="1199455" y="2962310"/>
            <a:ext cx="2052791" cy="23083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indent="7701">
              <a:defRPr sz="1200"/>
            </a:lvl1pPr>
          </a:lstStyle>
          <a:p>
            <a:pPr marL="171450" indent="-171450">
              <a:buClr>
                <a:srgbClr val="9A4CB9"/>
              </a:buClr>
              <a:buFont typeface="Arial" panose="020B0604020202020204" pitchFamily="34" charset="0"/>
              <a:buChar char="•"/>
            </a:pPr>
            <a:r>
              <a:rPr lang="en-US">
                <a:latin typeface="Tenorite"/>
              </a:rPr>
              <a:t>Duis aute irure dolor in reprehendexrit in voluptate velit esse cillum dolore eu. </a:t>
            </a:r>
            <a:endParaRPr lang="en-US">
              <a:latin typeface="Tenorite" pitchFamily="2" charset="0"/>
            </a:endParaRPr>
          </a:p>
          <a:p>
            <a:pPr marL="171450" indent="-171450">
              <a:buClr>
                <a:srgbClr val="9A4CB9"/>
              </a:buClr>
              <a:buFont typeface="Arial" panose="020B0604020202020204" pitchFamily="34" charset="0"/>
              <a:buChar char="•"/>
            </a:pPr>
            <a:endParaRPr lang="en-US">
              <a:latin typeface="Tenorite" pitchFamily="2" charset="0"/>
            </a:endParaRPr>
          </a:p>
          <a:p>
            <a:pPr marL="171450" indent="-171450">
              <a:buClr>
                <a:srgbClr val="9A4CB9"/>
              </a:buClr>
              <a:buFont typeface="Arial" panose="020B0604020202020204" pitchFamily="34" charset="0"/>
              <a:buChar char="•"/>
            </a:pPr>
            <a:r>
              <a:rPr lang="en-US">
                <a:latin typeface="Tenorite"/>
              </a:rPr>
              <a:t>Duis aute irure dolor in reprehendexrit in voluptate fugiat nulla pariatur. </a:t>
            </a:r>
            <a:endParaRPr lang="en-US">
              <a:latin typeface="Tenorite" pitchFamily="2" charset="0"/>
            </a:endParaRPr>
          </a:p>
          <a:p>
            <a:pPr marL="171450" indent="-171450">
              <a:buClr>
                <a:srgbClr val="9A4CB9"/>
              </a:buClr>
              <a:buFont typeface="Arial" panose="020B0604020202020204" pitchFamily="34" charset="0"/>
              <a:buChar char="•"/>
            </a:pPr>
            <a:endParaRPr lang="en-US">
              <a:latin typeface="Tenorite" pitchFamily="2" charset="0"/>
            </a:endParaRPr>
          </a:p>
          <a:p>
            <a:pPr marL="171450" indent="-171450">
              <a:buClr>
                <a:srgbClr val="9A4CB9"/>
              </a:buClr>
              <a:buFont typeface="Arial" panose="020B0604020202020204" pitchFamily="34" charset="0"/>
              <a:buChar char="•"/>
            </a:pPr>
            <a:r>
              <a:rPr lang="en-US">
                <a:latin typeface="Tenorite"/>
              </a:rPr>
              <a:t>Duis aute irure dolor in velit esse cillum dolore eu fugiat nulla pariatur. </a:t>
            </a:r>
            <a:endParaRPr lang="en-US">
              <a:latin typeface="Tenorite" pitchFamily="2" charset="0"/>
            </a:endParaRPr>
          </a:p>
          <a:p>
            <a:pPr indent="7620">
              <a:buClr>
                <a:srgbClr val="9A4CB9"/>
              </a:buClr>
            </a:pPr>
            <a:endParaRPr lang="en-US">
              <a:latin typeface="Tenorite" pitchFamily="2" charset="0"/>
            </a:endParaRPr>
          </a:p>
        </p:txBody>
      </p:sp>
      <p:sp>
        <p:nvSpPr>
          <p:cNvPr id="4" name="TextBox 20">
            <a:extLst>
              <a:ext uri="{FF2B5EF4-FFF2-40B4-BE49-F238E27FC236}">
                <a16:creationId xmlns:a16="http://schemas.microsoft.com/office/drawing/2014/main" id="{824F91A4-1B42-5632-6670-7FF6185FE11B}"/>
              </a:ext>
            </a:extLst>
          </p:cNvPr>
          <p:cNvSpPr txBox="1"/>
          <p:nvPr/>
        </p:nvSpPr>
        <p:spPr>
          <a:xfrm>
            <a:off x="1107282" y="2142519"/>
            <a:ext cx="881938" cy="319453"/>
          </a:xfrm>
          <a:prstGeom prst="rect">
            <a:avLst/>
          </a:prstGeom>
          <a:noFill/>
        </p:spPr>
        <p:txBody>
          <a:bodyPr wrap="square">
            <a:noAutofit/>
          </a:bodyPr>
          <a:lstStyle/>
          <a:p>
            <a:pPr marL="21828">
              <a:lnSpc>
                <a:spcPts val="1333"/>
              </a:lnSpc>
              <a:spcBef>
                <a:spcPts val="400"/>
              </a:spcBef>
            </a:pPr>
            <a:r>
              <a:rPr lang="en-US" sz="1400" b="1">
                <a:solidFill>
                  <a:srgbClr val="9A4CB9"/>
                </a:solidFill>
                <a:latin typeface="Tenorite" pitchFamily="2" charset="0"/>
              </a:rPr>
              <a:t>HEADER</a:t>
            </a:r>
          </a:p>
        </p:txBody>
      </p:sp>
      <p:sp>
        <p:nvSpPr>
          <p:cNvPr id="6" name="TextBox 20">
            <a:extLst>
              <a:ext uri="{FF2B5EF4-FFF2-40B4-BE49-F238E27FC236}">
                <a16:creationId xmlns:a16="http://schemas.microsoft.com/office/drawing/2014/main" id="{EC441C88-D2C8-E2E1-D7F8-DE2A7AD4613C}"/>
              </a:ext>
            </a:extLst>
          </p:cNvPr>
          <p:cNvSpPr txBox="1"/>
          <p:nvPr/>
        </p:nvSpPr>
        <p:spPr>
          <a:xfrm>
            <a:off x="3672688" y="2142519"/>
            <a:ext cx="881938" cy="268878"/>
          </a:xfrm>
          <a:prstGeom prst="rect">
            <a:avLst/>
          </a:prstGeom>
          <a:noFill/>
        </p:spPr>
        <p:txBody>
          <a:bodyPr wrap="square">
            <a:noAutofit/>
          </a:bodyPr>
          <a:lstStyle/>
          <a:p>
            <a:pPr marL="21828">
              <a:lnSpc>
                <a:spcPts val="1333"/>
              </a:lnSpc>
              <a:spcBef>
                <a:spcPts val="400"/>
              </a:spcBef>
            </a:pPr>
            <a:r>
              <a:rPr lang="en-US" sz="1400" b="1">
                <a:solidFill>
                  <a:srgbClr val="B71D6B"/>
                </a:solidFill>
                <a:latin typeface="Tenorite" pitchFamily="2" charset="0"/>
              </a:rPr>
              <a:t>HEADER</a:t>
            </a:r>
          </a:p>
        </p:txBody>
      </p:sp>
      <p:sp>
        <p:nvSpPr>
          <p:cNvPr id="7" name="TextBox 20">
            <a:extLst>
              <a:ext uri="{FF2B5EF4-FFF2-40B4-BE49-F238E27FC236}">
                <a16:creationId xmlns:a16="http://schemas.microsoft.com/office/drawing/2014/main" id="{55D9B6BC-0948-A7F1-196F-A4113B8370FB}"/>
              </a:ext>
            </a:extLst>
          </p:cNvPr>
          <p:cNvSpPr txBox="1"/>
          <p:nvPr/>
        </p:nvSpPr>
        <p:spPr>
          <a:xfrm>
            <a:off x="6612450" y="2142519"/>
            <a:ext cx="881938" cy="207949"/>
          </a:xfrm>
          <a:prstGeom prst="rect">
            <a:avLst/>
          </a:prstGeom>
          <a:noFill/>
        </p:spPr>
        <p:txBody>
          <a:bodyPr wrap="square">
            <a:noAutofit/>
          </a:bodyPr>
          <a:lstStyle/>
          <a:p>
            <a:pPr marL="21828">
              <a:lnSpc>
                <a:spcPts val="1333"/>
              </a:lnSpc>
              <a:spcBef>
                <a:spcPts val="400"/>
              </a:spcBef>
            </a:pPr>
            <a:r>
              <a:rPr lang="en-US" sz="1400" b="1">
                <a:solidFill>
                  <a:srgbClr val="0095B7"/>
                </a:solidFill>
                <a:latin typeface="Tenorite" pitchFamily="2" charset="0"/>
              </a:rPr>
              <a:t>HEADER</a:t>
            </a:r>
          </a:p>
        </p:txBody>
      </p:sp>
      <p:sp>
        <p:nvSpPr>
          <p:cNvPr id="9" name="TextBox 20">
            <a:extLst>
              <a:ext uri="{FF2B5EF4-FFF2-40B4-BE49-F238E27FC236}">
                <a16:creationId xmlns:a16="http://schemas.microsoft.com/office/drawing/2014/main" id="{5569D637-8283-952F-5907-0543DACA9145}"/>
              </a:ext>
            </a:extLst>
          </p:cNvPr>
          <p:cNvSpPr txBox="1"/>
          <p:nvPr/>
        </p:nvSpPr>
        <p:spPr>
          <a:xfrm>
            <a:off x="9400864" y="2142519"/>
            <a:ext cx="881938" cy="207949"/>
          </a:xfrm>
          <a:prstGeom prst="rect">
            <a:avLst/>
          </a:prstGeom>
          <a:noFill/>
        </p:spPr>
        <p:txBody>
          <a:bodyPr wrap="square">
            <a:noAutofit/>
          </a:bodyPr>
          <a:lstStyle/>
          <a:p>
            <a:pPr marL="21828">
              <a:lnSpc>
                <a:spcPts val="1333"/>
              </a:lnSpc>
              <a:spcBef>
                <a:spcPts val="400"/>
              </a:spcBef>
            </a:pPr>
            <a:r>
              <a:rPr lang="en-US" sz="1400" b="1">
                <a:solidFill>
                  <a:srgbClr val="00A98B"/>
                </a:solidFill>
                <a:latin typeface="Tenorite" pitchFamily="2" charset="0"/>
              </a:rPr>
              <a:t>HEADER</a:t>
            </a:r>
          </a:p>
        </p:txBody>
      </p:sp>
      <p:sp>
        <p:nvSpPr>
          <p:cNvPr id="10" name="Slide Number Placeholder 1">
            <a:extLst>
              <a:ext uri="{FF2B5EF4-FFF2-40B4-BE49-F238E27FC236}">
                <a16:creationId xmlns:a16="http://schemas.microsoft.com/office/drawing/2014/main" id="{0338F437-B6A6-1498-A24D-807C48B4654B}"/>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49</a:t>
            </a:fld>
            <a:endParaRPr lang="en-US" sz="700">
              <a:latin typeface="Tenorite" pitchFamily="2" charset="0"/>
            </a:endParaRPr>
          </a:p>
        </p:txBody>
      </p:sp>
      <p:sp>
        <p:nvSpPr>
          <p:cNvPr id="3" name="Slide Number Placeholder 2">
            <a:extLst>
              <a:ext uri="{FF2B5EF4-FFF2-40B4-BE49-F238E27FC236}">
                <a16:creationId xmlns:a16="http://schemas.microsoft.com/office/drawing/2014/main" id="{DC381BB9-9C9D-6B1F-DC83-C16F96C30D47}"/>
              </a:ext>
            </a:extLst>
          </p:cNvPr>
          <p:cNvSpPr>
            <a:spLocks noGrp="1"/>
          </p:cNvSpPr>
          <p:nvPr>
            <p:ph type="sldNum" sz="quarter" idx="4"/>
          </p:nvPr>
        </p:nvSpPr>
        <p:spPr/>
        <p:txBody>
          <a:bodyPr/>
          <a:lstStyle/>
          <a:p>
            <a:fld id="{86CB4B4D-7CA3-9044-876B-883B54F8677D}" type="slidenum">
              <a:rPr lang="en-US" noProof="0" smtClean="0"/>
              <a:pPr/>
              <a:t>49</a:t>
            </a:fld>
            <a:endParaRPr lang="en-US" noProof="0"/>
          </a:p>
        </p:txBody>
      </p:sp>
    </p:spTree>
    <p:extLst>
      <p:ext uri="{BB962C8B-B14F-4D97-AF65-F5344CB8AC3E}">
        <p14:creationId xmlns:p14="http://schemas.microsoft.com/office/powerpoint/2010/main" val="1095191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5F6F1-7A6E-1CC8-49F0-64E9B99146A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512B8BF-0336-FBCD-D1D2-559861079449}"/>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2F1618E1-A2B7-1BD1-8627-C61FA4C14C8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20055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ínea de conexión">
            <a:extLst>
              <a:ext uri="{FF2B5EF4-FFF2-40B4-BE49-F238E27FC236}">
                <a16:creationId xmlns:a16="http://schemas.microsoft.com/office/drawing/2014/main" id="{BF7FB97B-643A-2B31-7BDD-83516D253367}"/>
              </a:ext>
            </a:extLst>
          </p:cNvPr>
          <p:cNvSpPr/>
          <p:nvPr/>
        </p:nvSpPr>
        <p:spPr>
          <a:xfrm>
            <a:off x="-7413" y="2641402"/>
            <a:ext cx="12228031" cy="446692"/>
          </a:xfrm>
          <a:custGeom>
            <a:avLst/>
            <a:gdLst/>
            <a:ahLst/>
            <a:cxnLst>
              <a:cxn ang="0">
                <a:pos x="wd2" y="hd2"/>
              </a:cxn>
              <a:cxn ang="5400000">
                <a:pos x="wd2" y="hd2"/>
              </a:cxn>
              <a:cxn ang="10800000">
                <a:pos x="wd2" y="hd2"/>
              </a:cxn>
              <a:cxn ang="16200000">
                <a:pos x="wd2" y="hd2"/>
              </a:cxn>
            </a:cxnLst>
            <a:rect l="0" t="0" r="r" b="b"/>
            <a:pathLst>
              <a:path w="21600" h="16201" extrusionOk="0">
                <a:moveTo>
                  <a:pt x="0" y="497"/>
                </a:moveTo>
                <a:cubicBezTo>
                  <a:pt x="7218" y="21600"/>
                  <a:pt x="14418" y="21434"/>
                  <a:pt x="21600" y="0"/>
                </a:cubicBezTo>
              </a:path>
            </a:pathLst>
          </a:custGeom>
          <a:ln w="25400" cap="rnd">
            <a:solidFill>
              <a:srgbClr val="341954"/>
            </a:solidFill>
            <a:custDash>
              <a:ds d="100000" sp="200000"/>
            </a:custDash>
          </a:ln>
        </p:spPr>
        <p:txBody>
          <a:bodyPr/>
          <a:lstStyle/>
          <a:p>
            <a:endParaRPr/>
          </a:p>
        </p:txBody>
      </p:sp>
      <p:sp>
        <p:nvSpPr>
          <p:cNvPr id="16" name="Círculo">
            <a:extLst>
              <a:ext uri="{FF2B5EF4-FFF2-40B4-BE49-F238E27FC236}">
                <a16:creationId xmlns:a16="http://schemas.microsoft.com/office/drawing/2014/main" id="{AC47924D-BA9E-29A6-9195-5D2A726F7BB5}"/>
              </a:ext>
            </a:extLst>
          </p:cNvPr>
          <p:cNvSpPr/>
          <p:nvPr/>
        </p:nvSpPr>
        <p:spPr>
          <a:xfrm>
            <a:off x="417399" y="2109451"/>
            <a:ext cx="1352523" cy="1352522"/>
          </a:xfrm>
          <a:prstGeom prst="ellipse">
            <a:avLst/>
          </a:prstGeom>
          <a:solidFill>
            <a:srgbClr val="34195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Círculo">
            <a:extLst>
              <a:ext uri="{FF2B5EF4-FFF2-40B4-BE49-F238E27FC236}">
                <a16:creationId xmlns:a16="http://schemas.microsoft.com/office/drawing/2014/main" id="{338A5359-D0B6-0B74-E889-56F0A7F125EA}"/>
              </a:ext>
            </a:extLst>
          </p:cNvPr>
          <p:cNvSpPr/>
          <p:nvPr/>
        </p:nvSpPr>
        <p:spPr>
          <a:xfrm>
            <a:off x="2415401" y="2312464"/>
            <a:ext cx="1352522" cy="1352522"/>
          </a:xfrm>
          <a:prstGeom prst="ellipse">
            <a:avLst/>
          </a:prstGeom>
          <a:solidFill>
            <a:srgbClr val="34195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Círculo">
            <a:extLst>
              <a:ext uri="{FF2B5EF4-FFF2-40B4-BE49-F238E27FC236}">
                <a16:creationId xmlns:a16="http://schemas.microsoft.com/office/drawing/2014/main" id="{C63C4B0B-EACB-7384-A752-683757D62DD6}"/>
              </a:ext>
            </a:extLst>
          </p:cNvPr>
          <p:cNvSpPr/>
          <p:nvPr/>
        </p:nvSpPr>
        <p:spPr>
          <a:xfrm>
            <a:off x="4413402" y="2409195"/>
            <a:ext cx="1352522" cy="1352522"/>
          </a:xfrm>
          <a:prstGeom prst="ellipse">
            <a:avLst/>
          </a:prstGeom>
          <a:solidFill>
            <a:srgbClr val="34195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Círculo">
            <a:extLst>
              <a:ext uri="{FF2B5EF4-FFF2-40B4-BE49-F238E27FC236}">
                <a16:creationId xmlns:a16="http://schemas.microsoft.com/office/drawing/2014/main" id="{27A1C106-C3A1-11C4-0E67-DE83AFB280E1}"/>
              </a:ext>
            </a:extLst>
          </p:cNvPr>
          <p:cNvSpPr/>
          <p:nvPr/>
        </p:nvSpPr>
        <p:spPr>
          <a:xfrm>
            <a:off x="6411403" y="2409195"/>
            <a:ext cx="1352522" cy="1352522"/>
          </a:xfrm>
          <a:prstGeom prst="ellipse">
            <a:avLst/>
          </a:prstGeom>
          <a:solidFill>
            <a:srgbClr val="34195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Círculo">
            <a:extLst>
              <a:ext uri="{FF2B5EF4-FFF2-40B4-BE49-F238E27FC236}">
                <a16:creationId xmlns:a16="http://schemas.microsoft.com/office/drawing/2014/main" id="{79C47FF4-8C06-3C9D-F2AA-7EEA6CA82D75}"/>
              </a:ext>
            </a:extLst>
          </p:cNvPr>
          <p:cNvSpPr/>
          <p:nvPr/>
        </p:nvSpPr>
        <p:spPr>
          <a:xfrm>
            <a:off x="8409404" y="2312464"/>
            <a:ext cx="1352522" cy="1352522"/>
          </a:xfrm>
          <a:prstGeom prst="ellipse">
            <a:avLst/>
          </a:prstGeom>
          <a:solidFill>
            <a:srgbClr val="34195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Círculo">
            <a:extLst>
              <a:ext uri="{FF2B5EF4-FFF2-40B4-BE49-F238E27FC236}">
                <a16:creationId xmlns:a16="http://schemas.microsoft.com/office/drawing/2014/main" id="{69FD37DF-1370-D113-332F-B326CA3243AC}"/>
              </a:ext>
            </a:extLst>
          </p:cNvPr>
          <p:cNvSpPr/>
          <p:nvPr/>
        </p:nvSpPr>
        <p:spPr>
          <a:xfrm>
            <a:off x="10407405" y="2109451"/>
            <a:ext cx="1352522" cy="1352522"/>
          </a:xfrm>
          <a:prstGeom prst="ellipse">
            <a:avLst/>
          </a:prstGeom>
          <a:solidFill>
            <a:srgbClr val="34195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01">
            <a:extLst>
              <a:ext uri="{FF2B5EF4-FFF2-40B4-BE49-F238E27FC236}">
                <a16:creationId xmlns:a16="http://schemas.microsoft.com/office/drawing/2014/main" id="{7B453193-8ABD-8597-FBC8-093CA369AA16}"/>
              </a:ext>
            </a:extLst>
          </p:cNvPr>
          <p:cNvSpPr txBox="1"/>
          <p:nvPr/>
        </p:nvSpPr>
        <p:spPr>
          <a:xfrm>
            <a:off x="545225" y="3599549"/>
            <a:ext cx="423649" cy="3008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341954"/>
                </a:solidFill>
              </a:rPr>
              <a:t>01</a:t>
            </a:r>
          </a:p>
        </p:txBody>
      </p:sp>
      <p:sp>
        <p:nvSpPr>
          <p:cNvPr id="23" name="02">
            <a:extLst>
              <a:ext uri="{FF2B5EF4-FFF2-40B4-BE49-F238E27FC236}">
                <a16:creationId xmlns:a16="http://schemas.microsoft.com/office/drawing/2014/main" id="{BB973FA2-E291-F86D-5DF6-906582F2A252}"/>
              </a:ext>
            </a:extLst>
          </p:cNvPr>
          <p:cNvSpPr txBox="1"/>
          <p:nvPr/>
        </p:nvSpPr>
        <p:spPr>
          <a:xfrm>
            <a:off x="2467188" y="3790092"/>
            <a:ext cx="423649" cy="3008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341954"/>
                </a:solidFill>
              </a:rPr>
              <a:t>02</a:t>
            </a:r>
          </a:p>
        </p:txBody>
      </p:sp>
      <p:sp>
        <p:nvSpPr>
          <p:cNvPr id="24" name="03">
            <a:extLst>
              <a:ext uri="{FF2B5EF4-FFF2-40B4-BE49-F238E27FC236}">
                <a16:creationId xmlns:a16="http://schemas.microsoft.com/office/drawing/2014/main" id="{170F7D6E-89F7-D3E2-2966-001E17663201}"/>
              </a:ext>
            </a:extLst>
          </p:cNvPr>
          <p:cNvSpPr txBox="1"/>
          <p:nvPr/>
        </p:nvSpPr>
        <p:spPr>
          <a:xfrm>
            <a:off x="4424631" y="3898625"/>
            <a:ext cx="423649" cy="3008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341954"/>
                </a:solidFill>
              </a:rPr>
              <a:t>03</a:t>
            </a:r>
          </a:p>
        </p:txBody>
      </p:sp>
      <p:sp>
        <p:nvSpPr>
          <p:cNvPr id="25" name="04">
            <a:extLst>
              <a:ext uri="{FF2B5EF4-FFF2-40B4-BE49-F238E27FC236}">
                <a16:creationId xmlns:a16="http://schemas.microsoft.com/office/drawing/2014/main" id="{3C1CD878-43A4-7253-F429-C62566DFEC39}"/>
              </a:ext>
            </a:extLst>
          </p:cNvPr>
          <p:cNvSpPr txBox="1"/>
          <p:nvPr/>
        </p:nvSpPr>
        <p:spPr>
          <a:xfrm>
            <a:off x="6442953" y="3898625"/>
            <a:ext cx="423649" cy="3008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341954"/>
                </a:solidFill>
              </a:rPr>
              <a:t>04</a:t>
            </a:r>
          </a:p>
        </p:txBody>
      </p:sp>
      <p:sp>
        <p:nvSpPr>
          <p:cNvPr id="26" name="05">
            <a:extLst>
              <a:ext uri="{FF2B5EF4-FFF2-40B4-BE49-F238E27FC236}">
                <a16:creationId xmlns:a16="http://schemas.microsoft.com/office/drawing/2014/main" id="{15C8BCC4-BD05-B9CE-A949-1FD8024F3568}"/>
              </a:ext>
            </a:extLst>
          </p:cNvPr>
          <p:cNvSpPr txBox="1"/>
          <p:nvPr/>
        </p:nvSpPr>
        <p:spPr>
          <a:xfrm>
            <a:off x="8446388" y="3790092"/>
            <a:ext cx="423649" cy="3008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341954"/>
                </a:solidFill>
              </a:rPr>
              <a:t>05</a:t>
            </a:r>
          </a:p>
        </p:txBody>
      </p:sp>
      <p:sp>
        <p:nvSpPr>
          <p:cNvPr id="27" name="06">
            <a:extLst>
              <a:ext uri="{FF2B5EF4-FFF2-40B4-BE49-F238E27FC236}">
                <a16:creationId xmlns:a16="http://schemas.microsoft.com/office/drawing/2014/main" id="{D36F4B97-7E43-2FC5-5B74-B3CC5477AC9B}"/>
              </a:ext>
            </a:extLst>
          </p:cNvPr>
          <p:cNvSpPr txBox="1"/>
          <p:nvPr/>
        </p:nvSpPr>
        <p:spPr>
          <a:xfrm>
            <a:off x="10419279" y="3599549"/>
            <a:ext cx="423649" cy="3008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341954"/>
                </a:solidFill>
              </a:rPr>
              <a:t>06</a:t>
            </a:r>
          </a:p>
        </p:txBody>
      </p:sp>
      <p:sp>
        <p:nvSpPr>
          <p:cNvPr id="2" name="Title 1">
            <a:extLst>
              <a:ext uri="{FF2B5EF4-FFF2-40B4-BE49-F238E27FC236}">
                <a16:creationId xmlns:a16="http://schemas.microsoft.com/office/drawing/2014/main" id="{BDD100A6-0B61-BAC4-56CE-13AD00AEF18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633F041-F3C7-6D66-EDA1-7CCCD0099255}"/>
              </a:ext>
            </a:extLst>
          </p:cNvPr>
          <p:cNvSpPr>
            <a:spLocks noGrp="1"/>
          </p:cNvSpPr>
          <p:nvPr>
            <p:ph type="body" idx="51"/>
          </p:nvPr>
        </p:nvSpPr>
        <p:spPr/>
        <p:txBody>
          <a:bodyPr/>
          <a:lstStyle/>
          <a:p>
            <a:endParaRPr lang="en-US"/>
          </a:p>
        </p:txBody>
      </p:sp>
      <p:sp>
        <p:nvSpPr>
          <p:cNvPr id="4" name="Text Placeholder 3">
            <a:extLst>
              <a:ext uri="{FF2B5EF4-FFF2-40B4-BE49-F238E27FC236}">
                <a16:creationId xmlns:a16="http://schemas.microsoft.com/office/drawing/2014/main" id="{F1032946-7F9C-6765-7F65-D7B210D73FD0}"/>
              </a:ext>
            </a:extLst>
          </p:cNvPr>
          <p:cNvSpPr>
            <a:spLocks noGrp="1"/>
          </p:cNvSpPr>
          <p:nvPr>
            <p:ph type="body" idx="52"/>
          </p:nvPr>
        </p:nvSpPr>
        <p:spPr/>
        <p:txBody>
          <a:bodyPr/>
          <a:lstStyle/>
          <a:p>
            <a:endParaRPr lang="en-US"/>
          </a:p>
        </p:txBody>
      </p:sp>
      <p:sp>
        <p:nvSpPr>
          <p:cNvPr id="5" name="Text Placeholder 4">
            <a:extLst>
              <a:ext uri="{FF2B5EF4-FFF2-40B4-BE49-F238E27FC236}">
                <a16:creationId xmlns:a16="http://schemas.microsoft.com/office/drawing/2014/main" id="{E16D1787-8D49-3B08-6769-886838BE0942}"/>
              </a:ext>
            </a:extLst>
          </p:cNvPr>
          <p:cNvSpPr>
            <a:spLocks noGrp="1"/>
          </p:cNvSpPr>
          <p:nvPr>
            <p:ph type="body" idx="53"/>
          </p:nvPr>
        </p:nvSpPr>
        <p:spPr/>
        <p:txBody>
          <a:bodyPr/>
          <a:lstStyle/>
          <a:p>
            <a:endParaRPr lang="en-US"/>
          </a:p>
        </p:txBody>
      </p:sp>
      <p:sp>
        <p:nvSpPr>
          <p:cNvPr id="6" name="Text Placeholder 5">
            <a:extLst>
              <a:ext uri="{FF2B5EF4-FFF2-40B4-BE49-F238E27FC236}">
                <a16:creationId xmlns:a16="http://schemas.microsoft.com/office/drawing/2014/main" id="{7D63B91C-F08B-B56C-5876-3233E235B4AE}"/>
              </a:ext>
            </a:extLst>
          </p:cNvPr>
          <p:cNvSpPr>
            <a:spLocks noGrp="1"/>
          </p:cNvSpPr>
          <p:nvPr>
            <p:ph type="body" idx="54"/>
          </p:nvPr>
        </p:nvSpPr>
        <p:spPr/>
        <p:txBody>
          <a:bodyPr/>
          <a:lstStyle/>
          <a:p>
            <a:endParaRPr lang="en-US"/>
          </a:p>
        </p:txBody>
      </p:sp>
      <p:sp>
        <p:nvSpPr>
          <p:cNvPr id="7" name="Text Placeholder 6">
            <a:extLst>
              <a:ext uri="{FF2B5EF4-FFF2-40B4-BE49-F238E27FC236}">
                <a16:creationId xmlns:a16="http://schemas.microsoft.com/office/drawing/2014/main" id="{CABF78A4-0EA2-AFBE-E280-D6C051B97741}"/>
              </a:ext>
            </a:extLst>
          </p:cNvPr>
          <p:cNvSpPr>
            <a:spLocks noGrp="1"/>
          </p:cNvSpPr>
          <p:nvPr>
            <p:ph type="body" idx="55"/>
          </p:nvPr>
        </p:nvSpPr>
        <p:spPr/>
        <p:txBody>
          <a:bodyPr/>
          <a:lstStyle/>
          <a:p>
            <a:endParaRPr lang="en-US"/>
          </a:p>
        </p:txBody>
      </p:sp>
      <p:sp>
        <p:nvSpPr>
          <p:cNvPr id="8" name="Text Placeholder 7">
            <a:extLst>
              <a:ext uri="{FF2B5EF4-FFF2-40B4-BE49-F238E27FC236}">
                <a16:creationId xmlns:a16="http://schemas.microsoft.com/office/drawing/2014/main" id="{3DA0CFD3-AD76-8291-75DB-FD3758452039}"/>
              </a:ext>
            </a:extLst>
          </p:cNvPr>
          <p:cNvSpPr>
            <a:spLocks noGrp="1"/>
          </p:cNvSpPr>
          <p:nvPr>
            <p:ph type="body" idx="56"/>
          </p:nvPr>
        </p:nvSpPr>
        <p:spPr/>
        <p:txBody>
          <a:bodyPr/>
          <a:lstStyle/>
          <a:p>
            <a:endParaRPr lang="en-US"/>
          </a:p>
        </p:txBody>
      </p:sp>
      <p:sp>
        <p:nvSpPr>
          <p:cNvPr id="9" name="Text Placeholder 8">
            <a:extLst>
              <a:ext uri="{FF2B5EF4-FFF2-40B4-BE49-F238E27FC236}">
                <a16:creationId xmlns:a16="http://schemas.microsoft.com/office/drawing/2014/main" id="{C51488C2-58EF-8D5A-869E-C0D6F4DD3074}"/>
              </a:ext>
            </a:extLst>
          </p:cNvPr>
          <p:cNvSpPr>
            <a:spLocks noGrp="1"/>
          </p:cNvSpPr>
          <p:nvPr>
            <p:ph type="body" idx="61"/>
          </p:nvPr>
        </p:nvSpPr>
        <p:spPr/>
        <p:txBody>
          <a:bodyPr/>
          <a:lstStyle/>
          <a:p>
            <a:endParaRPr lang="en-US"/>
          </a:p>
        </p:txBody>
      </p:sp>
      <p:sp>
        <p:nvSpPr>
          <p:cNvPr id="10" name="Text Placeholder 9">
            <a:extLst>
              <a:ext uri="{FF2B5EF4-FFF2-40B4-BE49-F238E27FC236}">
                <a16:creationId xmlns:a16="http://schemas.microsoft.com/office/drawing/2014/main" id="{06517E47-3B05-754E-CFFC-BBD3E3C75E84}"/>
              </a:ext>
            </a:extLst>
          </p:cNvPr>
          <p:cNvSpPr>
            <a:spLocks noGrp="1"/>
          </p:cNvSpPr>
          <p:nvPr>
            <p:ph type="body" idx="62"/>
          </p:nvPr>
        </p:nvSpPr>
        <p:spPr/>
        <p:txBody>
          <a:bodyPr/>
          <a:lstStyle/>
          <a:p>
            <a:endParaRPr lang="en-US"/>
          </a:p>
        </p:txBody>
      </p:sp>
      <p:sp>
        <p:nvSpPr>
          <p:cNvPr id="11" name="Text Placeholder 10">
            <a:extLst>
              <a:ext uri="{FF2B5EF4-FFF2-40B4-BE49-F238E27FC236}">
                <a16:creationId xmlns:a16="http://schemas.microsoft.com/office/drawing/2014/main" id="{A4E8CDC9-0867-714F-71C5-54C8AFF131F6}"/>
              </a:ext>
            </a:extLst>
          </p:cNvPr>
          <p:cNvSpPr>
            <a:spLocks noGrp="1"/>
          </p:cNvSpPr>
          <p:nvPr>
            <p:ph type="body" idx="63"/>
          </p:nvPr>
        </p:nvSpPr>
        <p:spPr/>
        <p:txBody>
          <a:bodyPr/>
          <a:lstStyle/>
          <a:p>
            <a:endParaRPr lang="en-US"/>
          </a:p>
        </p:txBody>
      </p:sp>
      <p:sp>
        <p:nvSpPr>
          <p:cNvPr id="12" name="Text Placeholder 11">
            <a:extLst>
              <a:ext uri="{FF2B5EF4-FFF2-40B4-BE49-F238E27FC236}">
                <a16:creationId xmlns:a16="http://schemas.microsoft.com/office/drawing/2014/main" id="{87E535A0-FD1E-0F54-170B-A2129171ED29}"/>
              </a:ext>
            </a:extLst>
          </p:cNvPr>
          <p:cNvSpPr>
            <a:spLocks noGrp="1"/>
          </p:cNvSpPr>
          <p:nvPr>
            <p:ph type="body" idx="64"/>
          </p:nvPr>
        </p:nvSpPr>
        <p:spPr/>
        <p:txBody>
          <a:bodyPr/>
          <a:lstStyle/>
          <a:p>
            <a:endParaRPr lang="en-US"/>
          </a:p>
        </p:txBody>
      </p:sp>
      <p:sp>
        <p:nvSpPr>
          <p:cNvPr id="13" name="Text Placeholder 12">
            <a:extLst>
              <a:ext uri="{FF2B5EF4-FFF2-40B4-BE49-F238E27FC236}">
                <a16:creationId xmlns:a16="http://schemas.microsoft.com/office/drawing/2014/main" id="{388EDA71-AC00-5307-995F-9487695A5183}"/>
              </a:ext>
            </a:extLst>
          </p:cNvPr>
          <p:cNvSpPr>
            <a:spLocks noGrp="1"/>
          </p:cNvSpPr>
          <p:nvPr>
            <p:ph type="body" idx="65"/>
          </p:nvPr>
        </p:nvSpPr>
        <p:spPr/>
        <p:txBody>
          <a:bodyPr/>
          <a:lstStyle/>
          <a:p>
            <a:endParaRPr lang="en-US"/>
          </a:p>
        </p:txBody>
      </p:sp>
      <p:sp>
        <p:nvSpPr>
          <p:cNvPr id="14" name="Text Placeholder 13">
            <a:extLst>
              <a:ext uri="{FF2B5EF4-FFF2-40B4-BE49-F238E27FC236}">
                <a16:creationId xmlns:a16="http://schemas.microsoft.com/office/drawing/2014/main" id="{11132470-9C1A-2F42-0560-61CF125E8AB8}"/>
              </a:ext>
            </a:extLst>
          </p:cNvPr>
          <p:cNvSpPr>
            <a:spLocks noGrp="1"/>
          </p:cNvSpPr>
          <p:nvPr>
            <p:ph type="body" idx="66"/>
          </p:nvPr>
        </p:nvSpPr>
        <p:spPr/>
        <p:txBody>
          <a:bodyPr/>
          <a:lstStyle/>
          <a:p>
            <a:endParaRPr lang="en-US"/>
          </a:p>
        </p:txBody>
      </p:sp>
    </p:spTree>
    <p:extLst>
      <p:ext uri="{BB962C8B-B14F-4D97-AF65-F5344CB8AC3E}">
        <p14:creationId xmlns:p14="http://schemas.microsoft.com/office/powerpoint/2010/main" val="3585417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01">
            <a:extLst>
              <a:ext uri="{FF2B5EF4-FFF2-40B4-BE49-F238E27FC236}">
                <a16:creationId xmlns:a16="http://schemas.microsoft.com/office/drawing/2014/main" id="{8E751B6C-04F7-A189-56A6-2EC2150C75D7}"/>
              </a:ext>
            </a:extLst>
          </p:cNvPr>
          <p:cNvSpPr txBox="1"/>
          <p:nvPr/>
        </p:nvSpPr>
        <p:spPr>
          <a:xfrm>
            <a:off x="545225" y="3599549"/>
            <a:ext cx="423649" cy="3008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9A4CB9"/>
                </a:solidFill>
              </a:rPr>
              <a:t>01</a:t>
            </a:r>
          </a:p>
        </p:txBody>
      </p:sp>
      <p:sp>
        <p:nvSpPr>
          <p:cNvPr id="16" name="Línea de conexión">
            <a:extLst>
              <a:ext uri="{FF2B5EF4-FFF2-40B4-BE49-F238E27FC236}">
                <a16:creationId xmlns:a16="http://schemas.microsoft.com/office/drawing/2014/main" id="{46BB5E9D-D195-D509-7C3A-D752B3BADAFE}"/>
              </a:ext>
            </a:extLst>
          </p:cNvPr>
          <p:cNvSpPr/>
          <p:nvPr/>
        </p:nvSpPr>
        <p:spPr>
          <a:xfrm>
            <a:off x="-7413" y="2641402"/>
            <a:ext cx="12228031" cy="446692"/>
          </a:xfrm>
          <a:custGeom>
            <a:avLst/>
            <a:gdLst/>
            <a:ahLst/>
            <a:cxnLst>
              <a:cxn ang="0">
                <a:pos x="wd2" y="hd2"/>
              </a:cxn>
              <a:cxn ang="5400000">
                <a:pos x="wd2" y="hd2"/>
              </a:cxn>
              <a:cxn ang="10800000">
                <a:pos x="wd2" y="hd2"/>
              </a:cxn>
              <a:cxn ang="16200000">
                <a:pos x="wd2" y="hd2"/>
              </a:cxn>
            </a:cxnLst>
            <a:rect l="0" t="0" r="r" b="b"/>
            <a:pathLst>
              <a:path w="21600" h="16201" extrusionOk="0">
                <a:moveTo>
                  <a:pt x="0" y="497"/>
                </a:moveTo>
                <a:cubicBezTo>
                  <a:pt x="7218" y="21600"/>
                  <a:pt x="14418" y="21434"/>
                  <a:pt x="21600" y="0"/>
                </a:cubicBezTo>
              </a:path>
            </a:pathLst>
          </a:custGeom>
          <a:ln w="25400" cap="rnd">
            <a:solidFill>
              <a:srgbClr val="9A4CB9"/>
            </a:solidFill>
            <a:custDash>
              <a:ds d="100000" sp="200000"/>
            </a:custDash>
          </a:ln>
        </p:spPr>
        <p:txBody>
          <a:bodyPr/>
          <a:lstStyle/>
          <a:p>
            <a:endParaRPr/>
          </a:p>
        </p:txBody>
      </p:sp>
      <p:sp>
        <p:nvSpPr>
          <p:cNvPr id="17" name="Círculo">
            <a:extLst>
              <a:ext uri="{FF2B5EF4-FFF2-40B4-BE49-F238E27FC236}">
                <a16:creationId xmlns:a16="http://schemas.microsoft.com/office/drawing/2014/main" id="{7F20BF92-D15E-2DCE-DA5A-3D613B82EDC5}"/>
              </a:ext>
            </a:extLst>
          </p:cNvPr>
          <p:cNvSpPr/>
          <p:nvPr/>
        </p:nvSpPr>
        <p:spPr>
          <a:xfrm>
            <a:off x="417399" y="2109451"/>
            <a:ext cx="1352523" cy="1352522"/>
          </a:xfrm>
          <a:prstGeom prst="ellipse">
            <a:avLst/>
          </a:prstGeom>
          <a:solidFill>
            <a:srgbClr val="9A4CB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Círculo">
            <a:extLst>
              <a:ext uri="{FF2B5EF4-FFF2-40B4-BE49-F238E27FC236}">
                <a16:creationId xmlns:a16="http://schemas.microsoft.com/office/drawing/2014/main" id="{B03AAAF0-5A2F-7CF4-2665-72352F9F493D}"/>
              </a:ext>
            </a:extLst>
          </p:cNvPr>
          <p:cNvSpPr/>
          <p:nvPr/>
        </p:nvSpPr>
        <p:spPr>
          <a:xfrm>
            <a:off x="2415401" y="2312464"/>
            <a:ext cx="1352522" cy="1352522"/>
          </a:xfrm>
          <a:prstGeom prst="ellipse">
            <a:avLst/>
          </a:prstGeom>
          <a:solidFill>
            <a:srgbClr val="9A4CB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Círculo">
            <a:extLst>
              <a:ext uri="{FF2B5EF4-FFF2-40B4-BE49-F238E27FC236}">
                <a16:creationId xmlns:a16="http://schemas.microsoft.com/office/drawing/2014/main" id="{CF6847FD-C35B-7981-0B00-128DC2E580FC}"/>
              </a:ext>
            </a:extLst>
          </p:cNvPr>
          <p:cNvSpPr/>
          <p:nvPr/>
        </p:nvSpPr>
        <p:spPr>
          <a:xfrm>
            <a:off x="4413402" y="2409195"/>
            <a:ext cx="1352522" cy="1352522"/>
          </a:xfrm>
          <a:prstGeom prst="ellipse">
            <a:avLst/>
          </a:prstGeom>
          <a:solidFill>
            <a:srgbClr val="9A4CB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Círculo">
            <a:extLst>
              <a:ext uri="{FF2B5EF4-FFF2-40B4-BE49-F238E27FC236}">
                <a16:creationId xmlns:a16="http://schemas.microsoft.com/office/drawing/2014/main" id="{7D89E1D2-8B2A-2620-22BD-9BF7F807C6FB}"/>
              </a:ext>
            </a:extLst>
          </p:cNvPr>
          <p:cNvSpPr/>
          <p:nvPr/>
        </p:nvSpPr>
        <p:spPr>
          <a:xfrm>
            <a:off x="6411403" y="2409195"/>
            <a:ext cx="1352522" cy="1352522"/>
          </a:xfrm>
          <a:prstGeom prst="ellipse">
            <a:avLst/>
          </a:prstGeom>
          <a:solidFill>
            <a:srgbClr val="9A4CB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Círculo">
            <a:extLst>
              <a:ext uri="{FF2B5EF4-FFF2-40B4-BE49-F238E27FC236}">
                <a16:creationId xmlns:a16="http://schemas.microsoft.com/office/drawing/2014/main" id="{DF028F9B-73C7-0B03-FB8A-DA0AB536052A}"/>
              </a:ext>
            </a:extLst>
          </p:cNvPr>
          <p:cNvSpPr/>
          <p:nvPr/>
        </p:nvSpPr>
        <p:spPr>
          <a:xfrm>
            <a:off x="8409404" y="2312464"/>
            <a:ext cx="1352522" cy="1352522"/>
          </a:xfrm>
          <a:prstGeom prst="ellipse">
            <a:avLst/>
          </a:prstGeom>
          <a:solidFill>
            <a:srgbClr val="9A4CB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Círculo">
            <a:extLst>
              <a:ext uri="{FF2B5EF4-FFF2-40B4-BE49-F238E27FC236}">
                <a16:creationId xmlns:a16="http://schemas.microsoft.com/office/drawing/2014/main" id="{55CCB603-58D0-719D-A597-F62441432B24}"/>
              </a:ext>
            </a:extLst>
          </p:cNvPr>
          <p:cNvSpPr/>
          <p:nvPr/>
        </p:nvSpPr>
        <p:spPr>
          <a:xfrm>
            <a:off x="10407405" y="2109451"/>
            <a:ext cx="1352522" cy="1352522"/>
          </a:xfrm>
          <a:prstGeom prst="ellipse">
            <a:avLst/>
          </a:prstGeom>
          <a:solidFill>
            <a:srgbClr val="9A4CB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02">
            <a:extLst>
              <a:ext uri="{FF2B5EF4-FFF2-40B4-BE49-F238E27FC236}">
                <a16:creationId xmlns:a16="http://schemas.microsoft.com/office/drawing/2014/main" id="{E9004068-8F0B-9190-5637-A0D37504C177}"/>
              </a:ext>
            </a:extLst>
          </p:cNvPr>
          <p:cNvSpPr txBox="1"/>
          <p:nvPr/>
        </p:nvSpPr>
        <p:spPr>
          <a:xfrm>
            <a:off x="2467188" y="3790092"/>
            <a:ext cx="423649" cy="3008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9A4CB9"/>
                </a:solidFill>
              </a:rPr>
              <a:t>02</a:t>
            </a:r>
          </a:p>
        </p:txBody>
      </p:sp>
      <p:sp>
        <p:nvSpPr>
          <p:cNvPr id="24" name="03">
            <a:extLst>
              <a:ext uri="{FF2B5EF4-FFF2-40B4-BE49-F238E27FC236}">
                <a16:creationId xmlns:a16="http://schemas.microsoft.com/office/drawing/2014/main" id="{541C03A4-2B29-7BD8-1443-9DA080968618}"/>
              </a:ext>
            </a:extLst>
          </p:cNvPr>
          <p:cNvSpPr txBox="1"/>
          <p:nvPr/>
        </p:nvSpPr>
        <p:spPr>
          <a:xfrm>
            <a:off x="4424631" y="3898625"/>
            <a:ext cx="423649" cy="3008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9A4CB9"/>
                </a:solidFill>
              </a:rPr>
              <a:t>03</a:t>
            </a:r>
          </a:p>
        </p:txBody>
      </p:sp>
      <p:sp>
        <p:nvSpPr>
          <p:cNvPr id="25" name="04">
            <a:extLst>
              <a:ext uri="{FF2B5EF4-FFF2-40B4-BE49-F238E27FC236}">
                <a16:creationId xmlns:a16="http://schemas.microsoft.com/office/drawing/2014/main" id="{4432FEA2-1E55-B27E-E6AC-8C626675E3AD}"/>
              </a:ext>
            </a:extLst>
          </p:cNvPr>
          <p:cNvSpPr txBox="1"/>
          <p:nvPr/>
        </p:nvSpPr>
        <p:spPr>
          <a:xfrm>
            <a:off x="6442953" y="3898625"/>
            <a:ext cx="423649" cy="3008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9A4CB9"/>
                </a:solidFill>
              </a:rPr>
              <a:t>04</a:t>
            </a:r>
          </a:p>
        </p:txBody>
      </p:sp>
      <p:sp>
        <p:nvSpPr>
          <p:cNvPr id="26" name="05">
            <a:extLst>
              <a:ext uri="{FF2B5EF4-FFF2-40B4-BE49-F238E27FC236}">
                <a16:creationId xmlns:a16="http://schemas.microsoft.com/office/drawing/2014/main" id="{CBB68FA0-9C06-A493-0CCC-7514E6662C0B}"/>
              </a:ext>
            </a:extLst>
          </p:cNvPr>
          <p:cNvSpPr txBox="1"/>
          <p:nvPr/>
        </p:nvSpPr>
        <p:spPr>
          <a:xfrm>
            <a:off x="8446388" y="3790092"/>
            <a:ext cx="423649" cy="3008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9A4CB9"/>
                </a:solidFill>
              </a:rPr>
              <a:t>05</a:t>
            </a:r>
          </a:p>
        </p:txBody>
      </p:sp>
      <p:sp>
        <p:nvSpPr>
          <p:cNvPr id="27" name="06">
            <a:extLst>
              <a:ext uri="{FF2B5EF4-FFF2-40B4-BE49-F238E27FC236}">
                <a16:creationId xmlns:a16="http://schemas.microsoft.com/office/drawing/2014/main" id="{32A8F171-6AC7-FBF2-E4AA-2B7457208FE4}"/>
              </a:ext>
            </a:extLst>
          </p:cNvPr>
          <p:cNvSpPr txBox="1"/>
          <p:nvPr/>
        </p:nvSpPr>
        <p:spPr>
          <a:xfrm>
            <a:off x="10419279" y="3599549"/>
            <a:ext cx="423649" cy="3008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9A4CB9"/>
                </a:solidFill>
              </a:rPr>
              <a:t>06</a:t>
            </a:r>
          </a:p>
        </p:txBody>
      </p:sp>
      <p:sp>
        <p:nvSpPr>
          <p:cNvPr id="2" name="Title 1">
            <a:extLst>
              <a:ext uri="{FF2B5EF4-FFF2-40B4-BE49-F238E27FC236}">
                <a16:creationId xmlns:a16="http://schemas.microsoft.com/office/drawing/2014/main" id="{C12CB8E8-138F-4F8F-F172-178DD201818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FB2696E-9614-3A7C-2D4C-ACA11C79EF5F}"/>
              </a:ext>
            </a:extLst>
          </p:cNvPr>
          <p:cNvSpPr>
            <a:spLocks noGrp="1"/>
          </p:cNvSpPr>
          <p:nvPr>
            <p:ph type="body" idx="51"/>
          </p:nvPr>
        </p:nvSpPr>
        <p:spPr/>
        <p:txBody>
          <a:bodyPr/>
          <a:lstStyle/>
          <a:p>
            <a:endParaRPr lang="en-US"/>
          </a:p>
        </p:txBody>
      </p:sp>
      <p:sp>
        <p:nvSpPr>
          <p:cNvPr id="4" name="Text Placeholder 3">
            <a:extLst>
              <a:ext uri="{FF2B5EF4-FFF2-40B4-BE49-F238E27FC236}">
                <a16:creationId xmlns:a16="http://schemas.microsoft.com/office/drawing/2014/main" id="{6AFB9322-5A69-4156-021E-0B00FE54F6E1}"/>
              </a:ext>
            </a:extLst>
          </p:cNvPr>
          <p:cNvSpPr>
            <a:spLocks noGrp="1"/>
          </p:cNvSpPr>
          <p:nvPr>
            <p:ph type="body" idx="52"/>
          </p:nvPr>
        </p:nvSpPr>
        <p:spPr/>
        <p:txBody>
          <a:bodyPr/>
          <a:lstStyle/>
          <a:p>
            <a:endParaRPr lang="en-US"/>
          </a:p>
        </p:txBody>
      </p:sp>
      <p:sp>
        <p:nvSpPr>
          <p:cNvPr id="5" name="Text Placeholder 4">
            <a:extLst>
              <a:ext uri="{FF2B5EF4-FFF2-40B4-BE49-F238E27FC236}">
                <a16:creationId xmlns:a16="http://schemas.microsoft.com/office/drawing/2014/main" id="{A059F1EB-AB78-039B-5B5F-F8C157E717A7}"/>
              </a:ext>
            </a:extLst>
          </p:cNvPr>
          <p:cNvSpPr>
            <a:spLocks noGrp="1"/>
          </p:cNvSpPr>
          <p:nvPr>
            <p:ph type="body" idx="53"/>
          </p:nvPr>
        </p:nvSpPr>
        <p:spPr/>
        <p:txBody>
          <a:bodyPr/>
          <a:lstStyle/>
          <a:p>
            <a:endParaRPr lang="en-US"/>
          </a:p>
        </p:txBody>
      </p:sp>
      <p:sp>
        <p:nvSpPr>
          <p:cNvPr id="6" name="Text Placeholder 5">
            <a:extLst>
              <a:ext uri="{FF2B5EF4-FFF2-40B4-BE49-F238E27FC236}">
                <a16:creationId xmlns:a16="http://schemas.microsoft.com/office/drawing/2014/main" id="{FB8B429D-16C9-4A78-8F61-99F5AA5DA8BB}"/>
              </a:ext>
            </a:extLst>
          </p:cNvPr>
          <p:cNvSpPr>
            <a:spLocks noGrp="1"/>
          </p:cNvSpPr>
          <p:nvPr>
            <p:ph type="body" idx="54"/>
          </p:nvPr>
        </p:nvSpPr>
        <p:spPr/>
        <p:txBody>
          <a:bodyPr/>
          <a:lstStyle/>
          <a:p>
            <a:endParaRPr lang="en-US"/>
          </a:p>
        </p:txBody>
      </p:sp>
      <p:sp>
        <p:nvSpPr>
          <p:cNvPr id="7" name="Text Placeholder 6">
            <a:extLst>
              <a:ext uri="{FF2B5EF4-FFF2-40B4-BE49-F238E27FC236}">
                <a16:creationId xmlns:a16="http://schemas.microsoft.com/office/drawing/2014/main" id="{DCECFD8C-E75D-F855-94E8-A18EA80A8978}"/>
              </a:ext>
            </a:extLst>
          </p:cNvPr>
          <p:cNvSpPr>
            <a:spLocks noGrp="1"/>
          </p:cNvSpPr>
          <p:nvPr>
            <p:ph type="body" idx="55"/>
          </p:nvPr>
        </p:nvSpPr>
        <p:spPr/>
        <p:txBody>
          <a:bodyPr/>
          <a:lstStyle/>
          <a:p>
            <a:endParaRPr lang="en-US"/>
          </a:p>
        </p:txBody>
      </p:sp>
      <p:sp>
        <p:nvSpPr>
          <p:cNvPr id="8" name="Text Placeholder 7">
            <a:extLst>
              <a:ext uri="{FF2B5EF4-FFF2-40B4-BE49-F238E27FC236}">
                <a16:creationId xmlns:a16="http://schemas.microsoft.com/office/drawing/2014/main" id="{141BDFF7-E675-D9DC-5431-2E1300A6D003}"/>
              </a:ext>
            </a:extLst>
          </p:cNvPr>
          <p:cNvSpPr>
            <a:spLocks noGrp="1"/>
          </p:cNvSpPr>
          <p:nvPr>
            <p:ph type="body" idx="56"/>
          </p:nvPr>
        </p:nvSpPr>
        <p:spPr/>
        <p:txBody>
          <a:bodyPr/>
          <a:lstStyle/>
          <a:p>
            <a:endParaRPr lang="en-US"/>
          </a:p>
        </p:txBody>
      </p:sp>
      <p:sp>
        <p:nvSpPr>
          <p:cNvPr id="9" name="Text Placeholder 8">
            <a:extLst>
              <a:ext uri="{FF2B5EF4-FFF2-40B4-BE49-F238E27FC236}">
                <a16:creationId xmlns:a16="http://schemas.microsoft.com/office/drawing/2014/main" id="{BA18B39B-7ACC-889E-5980-C26DA7B957A1}"/>
              </a:ext>
            </a:extLst>
          </p:cNvPr>
          <p:cNvSpPr>
            <a:spLocks noGrp="1"/>
          </p:cNvSpPr>
          <p:nvPr>
            <p:ph type="body" idx="61"/>
          </p:nvPr>
        </p:nvSpPr>
        <p:spPr/>
        <p:txBody>
          <a:bodyPr/>
          <a:lstStyle/>
          <a:p>
            <a:endParaRPr lang="en-US"/>
          </a:p>
        </p:txBody>
      </p:sp>
      <p:sp>
        <p:nvSpPr>
          <p:cNvPr id="10" name="Text Placeholder 9">
            <a:extLst>
              <a:ext uri="{FF2B5EF4-FFF2-40B4-BE49-F238E27FC236}">
                <a16:creationId xmlns:a16="http://schemas.microsoft.com/office/drawing/2014/main" id="{3972C2A7-0E2E-2149-DECF-6BE7913FCF31}"/>
              </a:ext>
            </a:extLst>
          </p:cNvPr>
          <p:cNvSpPr>
            <a:spLocks noGrp="1"/>
          </p:cNvSpPr>
          <p:nvPr>
            <p:ph type="body" idx="62"/>
          </p:nvPr>
        </p:nvSpPr>
        <p:spPr/>
        <p:txBody>
          <a:bodyPr/>
          <a:lstStyle/>
          <a:p>
            <a:endParaRPr lang="en-US"/>
          </a:p>
        </p:txBody>
      </p:sp>
      <p:sp>
        <p:nvSpPr>
          <p:cNvPr id="11" name="Text Placeholder 10">
            <a:extLst>
              <a:ext uri="{FF2B5EF4-FFF2-40B4-BE49-F238E27FC236}">
                <a16:creationId xmlns:a16="http://schemas.microsoft.com/office/drawing/2014/main" id="{426CBC79-B06E-F3A4-CFDE-6165302ECB86}"/>
              </a:ext>
            </a:extLst>
          </p:cNvPr>
          <p:cNvSpPr>
            <a:spLocks noGrp="1"/>
          </p:cNvSpPr>
          <p:nvPr>
            <p:ph type="body" idx="63"/>
          </p:nvPr>
        </p:nvSpPr>
        <p:spPr/>
        <p:txBody>
          <a:bodyPr/>
          <a:lstStyle/>
          <a:p>
            <a:endParaRPr lang="en-US"/>
          </a:p>
        </p:txBody>
      </p:sp>
      <p:sp>
        <p:nvSpPr>
          <p:cNvPr id="12" name="Text Placeholder 11">
            <a:extLst>
              <a:ext uri="{FF2B5EF4-FFF2-40B4-BE49-F238E27FC236}">
                <a16:creationId xmlns:a16="http://schemas.microsoft.com/office/drawing/2014/main" id="{46ABEFA0-2C16-463A-7E2A-586CFA263139}"/>
              </a:ext>
            </a:extLst>
          </p:cNvPr>
          <p:cNvSpPr>
            <a:spLocks noGrp="1"/>
          </p:cNvSpPr>
          <p:nvPr>
            <p:ph type="body" idx="64"/>
          </p:nvPr>
        </p:nvSpPr>
        <p:spPr/>
        <p:txBody>
          <a:bodyPr/>
          <a:lstStyle/>
          <a:p>
            <a:endParaRPr lang="en-US"/>
          </a:p>
        </p:txBody>
      </p:sp>
      <p:sp>
        <p:nvSpPr>
          <p:cNvPr id="13" name="Text Placeholder 12">
            <a:extLst>
              <a:ext uri="{FF2B5EF4-FFF2-40B4-BE49-F238E27FC236}">
                <a16:creationId xmlns:a16="http://schemas.microsoft.com/office/drawing/2014/main" id="{10FD15EF-8183-25AE-2105-29E7E91E0D1A}"/>
              </a:ext>
            </a:extLst>
          </p:cNvPr>
          <p:cNvSpPr>
            <a:spLocks noGrp="1"/>
          </p:cNvSpPr>
          <p:nvPr>
            <p:ph type="body" idx="65"/>
          </p:nvPr>
        </p:nvSpPr>
        <p:spPr/>
        <p:txBody>
          <a:bodyPr/>
          <a:lstStyle/>
          <a:p>
            <a:endParaRPr lang="en-US"/>
          </a:p>
        </p:txBody>
      </p:sp>
      <p:sp>
        <p:nvSpPr>
          <p:cNvPr id="14" name="Text Placeholder 13">
            <a:extLst>
              <a:ext uri="{FF2B5EF4-FFF2-40B4-BE49-F238E27FC236}">
                <a16:creationId xmlns:a16="http://schemas.microsoft.com/office/drawing/2014/main" id="{83F42D0B-6521-F53B-5235-129D39BD5DE0}"/>
              </a:ext>
            </a:extLst>
          </p:cNvPr>
          <p:cNvSpPr>
            <a:spLocks noGrp="1"/>
          </p:cNvSpPr>
          <p:nvPr>
            <p:ph type="body" idx="66"/>
          </p:nvPr>
        </p:nvSpPr>
        <p:spPr/>
        <p:txBody>
          <a:bodyPr/>
          <a:lstStyle/>
          <a:p>
            <a:endParaRPr lang="en-US"/>
          </a:p>
        </p:txBody>
      </p:sp>
    </p:spTree>
    <p:extLst>
      <p:ext uri="{BB962C8B-B14F-4D97-AF65-F5344CB8AC3E}">
        <p14:creationId xmlns:p14="http://schemas.microsoft.com/office/powerpoint/2010/main" val="514644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01">
            <a:extLst>
              <a:ext uri="{FF2B5EF4-FFF2-40B4-BE49-F238E27FC236}">
                <a16:creationId xmlns:a16="http://schemas.microsoft.com/office/drawing/2014/main" id="{97FC97F3-21B5-C210-0ACF-2F2D11CE8144}"/>
              </a:ext>
            </a:extLst>
          </p:cNvPr>
          <p:cNvSpPr txBox="1"/>
          <p:nvPr/>
        </p:nvSpPr>
        <p:spPr>
          <a:xfrm>
            <a:off x="545225" y="3599549"/>
            <a:ext cx="423649" cy="3008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0095B7"/>
                </a:solidFill>
              </a:rPr>
              <a:t>01</a:t>
            </a:r>
          </a:p>
        </p:txBody>
      </p:sp>
      <p:sp>
        <p:nvSpPr>
          <p:cNvPr id="16" name="Línea de conexión">
            <a:extLst>
              <a:ext uri="{FF2B5EF4-FFF2-40B4-BE49-F238E27FC236}">
                <a16:creationId xmlns:a16="http://schemas.microsoft.com/office/drawing/2014/main" id="{53EFC21A-5D25-7EE0-D6D7-3A9B7F1A8C93}"/>
              </a:ext>
            </a:extLst>
          </p:cNvPr>
          <p:cNvSpPr/>
          <p:nvPr/>
        </p:nvSpPr>
        <p:spPr>
          <a:xfrm>
            <a:off x="-7413" y="2641402"/>
            <a:ext cx="12228031" cy="446692"/>
          </a:xfrm>
          <a:custGeom>
            <a:avLst/>
            <a:gdLst/>
            <a:ahLst/>
            <a:cxnLst>
              <a:cxn ang="0">
                <a:pos x="wd2" y="hd2"/>
              </a:cxn>
              <a:cxn ang="5400000">
                <a:pos x="wd2" y="hd2"/>
              </a:cxn>
              <a:cxn ang="10800000">
                <a:pos x="wd2" y="hd2"/>
              </a:cxn>
              <a:cxn ang="16200000">
                <a:pos x="wd2" y="hd2"/>
              </a:cxn>
            </a:cxnLst>
            <a:rect l="0" t="0" r="r" b="b"/>
            <a:pathLst>
              <a:path w="21600" h="16201" extrusionOk="0">
                <a:moveTo>
                  <a:pt x="0" y="497"/>
                </a:moveTo>
                <a:cubicBezTo>
                  <a:pt x="7218" y="21600"/>
                  <a:pt x="14418" y="21434"/>
                  <a:pt x="21600" y="0"/>
                </a:cubicBezTo>
              </a:path>
            </a:pathLst>
          </a:custGeom>
          <a:ln w="25400" cap="rnd">
            <a:solidFill>
              <a:srgbClr val="0095B7"/>
            </a:solidFill>
            <a:custDash>
              <a:ds d="100000" sp="200000"/>
            </a:custDash>
          </a:ln>
        </p:spPr>
        <p:txBody>
          <a:bodyPr/>
          <a:lstStyle/>
          <a:p>
            <a:endParaRPr/>
          </a:p>
        </p:txBody>
      </p:sp>
      <p:sp>
        <p:nvSpPr>
          <p:cNvPr id="17" name="Círculo">
            <a:extLst>
              <a:ext uri="{FF2B5EF4-FFF2-40B4-BE49-F238E27FC236}">
                <a16:creationId xmlns:a16="http://schemas.microsoft.com/office/drawing/2014/main" id="{CA7D3C53-9930-8CEA-9033-E43A083686BF}"/>
              </a:ext>
            </a:extLst>
          </p:cNvPr>
          <p:cNvSpPr/>
          <p:nvPr/>
        </p:nvSpPr>
        <p:spPr>
          <a:xfrm>
            <a:off x="417399" y="2109451"/>
            <a:ext cx="1352523" cy="1352522"/>
          </a:xfrm>
          <a:prstGeom prst="ellipse">
            <a:avLst/>
          </a:prstGeom>
          <a:solidFill>
            <a:srgbClr val="0095B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Círculo">
            <a:extLst>
              <a:ext uri="{FF2B5EF4-FFF2-40B4-BE49-F238E27FC236}">
                <a16:creationId xmlns:a16="http://schemas.microsoft.com/office/drawing/2014/main" id="{2FC29349-2FDF-A8A3-21DF-E97738C6D0A0}"/>
              </a:ext>
            </a:extLst>
          </p:cNvPr>
          <p:cNvSpPr/>
          <p:nvPr/>
        </p:nvSpPr>
        <p:spPr>
          <a:xfrm>
            <a:off x="2415401" y="2312464"/>
            <a:ext cx="1352522" cy="1352522"/>
          </a:xfrm>
          <a:prstGeom prst="ellipse">
            <a:avLst/>
          </a:prstGeom>
          <a:solidFill>
            <a:srgbClr val="0095B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Círculo">
            <a:extLst>
              <a:ext uri="{FF2B5EF4-FFF2-40B4-BE49-F238E27FC236}">
                <a16:creationId xmlns:a16="http://schemas.microsoft.com/office/drawing/2014/main" id="{7D9DF895-C9E7-F3DB-861C-59F9C0202A3C}"/>
              </a:ext>
            </a:extLst>
          </p:cNvPr>
          <p:cNvSpPr/>
          <p:nvPr/>
        </p:nvSpPr>
        <p:spPr>
          <a:xfrm>
            <a:off x="4413402" y="2409195"/>
            <a:ext cx="1352522" cy="1352522"/>
          </a:xfrm>
          <a:prstGeom prst="ellipse">
            <a:avLst/>
          </a:prstGeom>
          <a:solidFill>
            <a:srgbClr val="0095B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Círculo">
            <a:extLst>
              <a:ext uri="{FF2B5EF4-FFF2-40B4-BE49-F238E27FC236}">
                <a16:creationId xmlns:a16="http://schemas.microsoft.com/office/drawing/2014/main" id="{12EB1DF0-C983-FA3B-6FCC-0B8895A86AEF}"/>
              </a:ext>
            </a:extLst>
          </p:cNvPr>
          <p:cNvSpPr/>
          <p:nvPr/>
        </p:nvSpPr>
        <p:spPr>
          <a:xfrm>
            <a:off x="6411403" y="2409195"/>
            <a:ext cx="1352522" cy="1352522"/>
          </a:xfrm>
          <a:prstGeom prst="ellipse">
            <a:avLst/>
          </a:prstGeom>
          <a:solidFill>
            <a:srgbClr val="0095B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Círculo">
            <a:extLst>
              <a:ext uri="{FF2B5EF4-FFF2-40B4-BE49-F238E27FC236}">
                <a16:creationId xmlns:a16="http://schemas.microsoft.com/office/drawing/2014/main" id="{210831CC-E51B-7D45-54F4-B4333C554257}"/>
              </a:ext>
            </a:extLst>
          </p:cNvPr>
          <p:cNvSpPr/>
          <p:nvPr/>
        </p:nvSpPr>
        <p:spPr>
          <a:xfrm>
            <a:off x="8409404" y="2312464"/>
            <a:ext cx="1352522" cy="1352522"/>
          </a:xfrm>
          <a:prstGeom prst="ellipse">
            <a:avLst/>
          </a:prstGeom>
          <a:solidFill>
            <a:srgbClr val="0095B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Círculo">
            <a:extLst>
              <a:ext uri="{FF2B5EF4-FFF2-40B4-BE49-F238E27FC236}">
                <a16:creationId xmlns:a16="http://schemas.microsoft.com/office/drawing/2014/main" id="{5CE8FD7E-DFD1-B18F-388B-38A9E2650733}"/>
              </a:ext>
            </a:extLst>
          </p:cNvPr>
          <p:cNvSpPr/>
          <p:nvPr/>
        </p:nvSpPr>
        <p:spPr>
          <a:xfrm>
            <a:off x="10407405" y="2109451"/>
            <a:ext cx="1352522" cy="1352522"/>
          </a:xfrm>
          <a:prstGeom prst="ellipse">
            <a:avLst/>
          </a:prstGeom>
          <a:solidFill>
            <a:srgbClr val="0095B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02">
            <a:extLst>
              <a:ext uri="{FF2B5EF4-FFF2-40B4-BE49-F238E27FC236}">
                <a16:creationId xmlns:a16="http://schemas.microsoft.com/office/drawing/2014/main" id="{6E84C413-BB9A-9E6A-2CAD-90A9683D2412}"/>
              </a:ext>
            </a:extLst>
          </p:cNvPr>
          <p:cNvSpPr txBox="1"/>
          <p:nvPr/>
        </p:nvSpPr>
        <p:spPr>
          <a:xfrm>
            <a:off x="2467188" y="3790092"/>
            <a:ext cx="423649" cy="3008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0095B7"/>
                </a:solidFill>
              </a:rPr>
              <a:t>02</a:t>
            </a:r>
          </a:p>
        </p:txBody>
      </p:sp>
      <p:sp>
        <p:nvSpPr>
          <p:cNvPr id="24" name="03">
            <a:extLst>
              <a:ext uri="{FF2B5EF4-FFF2-40B4-BE49-F238E27FC236}">
                <a16:creationId xmlns:a16="http://schemas.microsoft.com/office/drawing/2014/main" id="{79F463CB-06B2-4250-0AE8-F22FD874D83E}"/>
              </a:ext>
            </a:extLst>
          </p:cNvPr>
          <p:cNvSpPr txBox="1"/>
          <p:nvPr/>
        </p:nvSpPr>
        <p:spPr>
          <a:xfrm>
            <a:off x="4424631" y="3898625"/>
            <a:ext cx="423649" cy="3008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0095B7"/>
                </a:solidFill>
              </a:rPr>
              <a:t>03</a:t>
            </a:r>
          </a:p>
        </p:txBody>
      </p:sp>
      <p:sp>
        <p:nvSpPr>
          <p:cNvPr id="25" name="04">
            <a:extLst>
              <a:ext uri="{FF2B5EF4-FFF2-40B4-BE49-F238E27FC236}">
                <a16:creationId xmlns:a16="http://schemas.microsoft.com/office/drawing/2014/main" id="{1F04846F-D6C6-D561-F93F-ADCCC94E820D}"/>
              </a:ext>
            </a:extLst>
          </p:cNvPr>
          <p:cNvSpPr txBox="1"/>
          <p:nvPr/>
        </p:nvSpPr>
        <p:spPr>
          <a:xfrm>
            <a:off x="6442953" y="3898625"/>
            <a:ext cx="423649" cy="3008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0095B7"/>
                </a:solidFill>
              </a:rPr>
              <a:t>04</a:t>
            </a:r>
          </a:p>
        </p:txBody>
      </p:sp>
      <p:sp>
        <p:nvSpPr>
          <p:cNvPr id="26" name="05">
            <a:extLst>
              <a:ext uri="{FF2B5EF4-FFF2-40B4-BE49-F238E27FC236}">
                <a16:creationId xmlns:a16="http://schemas.microsoft.com/office/drawing/2014/main" id="{7AB5418F-62A1-3D6C-F2AF-28ED6230D926}"/>
              </a:ext>
            </a:extLst>
          </p:cNvPr>
          <p:cNvSpPr txBox="1"/>
          <p:nvPr/>
        </p:nvSpPr>
        <p:spPr>
          <a:xfrm>
            <a:off x="8446388" y="3790092"/>
            <a:ext cx="423649" cy="3008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0095B7"/>
                </a:solidFill>
              </a:rPr>
              <a:t>05</a:t>
            </a:r>
          </a:p>
        </p:txBody>
      </p:sp>
      <p:sp>
        <p:nvSpPr>
          <p:cNvPr id="27" name="06">
            <a:extLst>
              <a:ext uri="{FF2B5EF4-FFF2-40B4-BE49-F238E27FC236}">
                <a16:creationId xmlns:a16="http://schemas.microsoft.com/office/drawing/2014/main" id="{10346DA0-7AD5-1B32-59FA-613181388DBE}"/>
              </a:ext>
            </a:extLst>
          </p:cNvPr>
          <p:cNvSpPr txBox="1"/>
          <p:nvPr/>
        </p:nvSpPr>
        <p:spPr>
          <a:xfrm>
            <a:off x="10419279" y="3599549"/>
            <a:ext cx="423649" cy="3008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80000"/>
              </a:lnSpc>
              <a:defRPr sz="2300">
                <a:solidFill>
                  <a:srgbClr val="58257C"/>
                </a:solidFill>
                <a:latin typeface="Tenorite Bold"/>
                <a:ea typeface="Tenorite Bold"/>
                <a:cs typeface="Tenorite Bold"/>
                <a:sym typeface="Tenorite Bold"/>
              </a:defRPr>
            </a:lvl1pPr>
          </a:lstStyle>
          <a:p>
            <a:r>
              <a:rPr>
                <a:solidFill>
                  <a:srgbClr val="0095B7"/>
                </a:solidFill>
              </a:rPr>
              <a:t>06</a:t>
            </a:r>
          </a:p>
        </p:txBody>
      </p:sp>
      <p:sp>
        <p:nvSpPr>
          <p:cNvPr id="2" name="Title 1">
            <a:extLst>
              <a:ext uri="{FF2B5EF4-FFF2-40B4-BE49-F238E27FC236}">
                <a16:creationId xmlns:a16="http://schemas.microsoft.com/office/drawing/2014/main" id="{CBF8927A-E64E-A14D-AA0D-1BF77BE5D8C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B876836-9EAE-834A-D22A-DAB59FA1440D}"/>
              </a:ext>
            </a:extLst>
          </p:cNvPr>
          <p:cNvSpPr>
            <a:spLocks noGrp="1"/>
          </p:cNvSpPr>
          <p:nvPr>
            <p:ph type="body" idx="51"/>
          </p:nvPr>
        </p:nvSpPr>
        <p:spPr/>
        <p:txBody>
          <a:bodyPr/>
          <a:lstStyle/>
          <a:p>
            <a:endParaRPr lang="en-US"/>
          </a:p>
        </p:txBody>
      </p:sp>
      <p:sp>
        <p:nvSpPr>
          <p:cNvPr id="4" name="Text Placeholder 3">
            <a:extLst>
              <a:ext uri="{FF2B5EF4-FFF2-40B4-BE49-F238E27FC236}">
                <a16:creationId xmlns:a16="http://schemas.microsoft.com/office/drawing/2014/main" id="{379BD840-9940-3393-7883-12810EB4CE7B}"/>
              </a:ext>
            </a:extLst>
          </p:cNvPr>
          <p:cNvSpPr>
            <a:spLocks noGrp="1"/>
          </p:cNvSpPr>
          <p:nvPr>
            <p:ph type="body" idx="52"/>
          </p:nvPr>
        </p:nvSpPr>
        <p:spPr/>
        <p:txBody>
          <a:bodyPr/>
          <a:lstStyle/>
          <a:p>
            <a:endParaRPr lang="en-US"/>
          </a:p>
        </p:txBody>
      </p:sp>
      <p:sp>
        <p:nvSpPr>
          <p:cNvPr id="5" name="Text Placeholder 4">
            <a:extLst>
              <a:ext uri="{FF2B5EF4-FFF2-40B4-BE49-F238E27FC236}">
                <a16:creationId xmlns:a16="http://schemas.microsoft.com/office/drawing/2014/main" id="{62445BAC-984A-8C5C-4314-7E465DA1A76E}"/>
              </a:ext>
            </a:extLst>
          </p:cNvPr>
          <p:cNvSpPr>
            <a:spLocks noGrp="1"/>
          </p:cNvSpPr>
          <p:nvPr>
            <p:ph type="body" idx="53"/>
          </p:nvPr>
        </p:nvSpPr>
        <p:spPr/>
        <p:txBody>
          <a:bodyPr/>
          <a:lstStyle/>
          <a:p>
            <a:endParaRPr lang="en-US"/>
          </a:p>
        </p:txBody>
      </p:sp>
      <p:sp>
        <p:nvSpPr>
          <p:cNvPr id="6" name="Text Placeholder 5">
            <a:extLst>
              <a:ext uri="{FF2B5EF4-FFF2-40B4-BE49-F238E27FC236}">
                <a16:creationId xmlns:a16="http://schemas.microsoft.com/office/drawing/2014/main" id="{76555C28-92E4-B6C8-B53C-495C7A62B447}"/>
              </a:ext>
            </a:extLst>
          </p:cNvPr>
          <p:cNvSpPr>
            <a:spLocks noGrp="1"/>
          </p:cNvSpPr>
          <p:nvPr>
            <p:ph type="body" idx="54"/>
          </p:nvPr>
        </p:nvSpPr>
        <p:spPr/>
        <p:txBody>
          <a:bodyPr/>
          <a:lstStyle/>
          <a:p>
            <a:endParaRPr lang="en-US"/>
          </a:p>
        </p:txBody>
      </p:sp>
      <p:sp>
        <p:nvSpPr>
          <p:cNvPr id="7" name="Text Placeholder 6">
            <a:extLst>
              <a:ext uri="{FF2B5EF4-FFF2-40B4-BE49-F238E27FC236}">
                <a16:creationId xmlns:a16="http://schemas.microsoft.com/office/drawing/2014/main" id="{E5FF7286-1412-EDC2-0BA2-E240840AF345}"/>
              </a:ext>
            </a:extLst>
          </p:cNvPr>
          <p:cNvSpPr>
            <a:spLocks noGrp="1"/>
          </p:cNvSpPr>
          <p:nvPr>
            <p:ph type="body" idx="55"/>
          </p:nvPr>
        </p:nvSpPr>
        <p:spPr/>
        <p:txBody>
          <a:bodyPr/>
          <a:lstStyle/>
          <a:p>
            <a:endParaRPr lang="en-US"/>
          </a:p>
        </p:txBody>
      </p:sp>
      <p:sp>
        <p:nvSpPr>
          <p:cNvPr id="8" name="Text Placeholder 7">
            <a:extLst>
              <a:ext uri="{FF2B5EF4-FFF2-40B4-BE49-F238E27FC236}">
                <a16:creationId xmlns:a16="http://schemas.microsoft.com/office/drawing/2014/main" id="{A84B1738-E761-1989-A38A-C320A7CFFF3A}"/>
              </a:ext>
            </a:extLst>
          </p:cNvPr>
          <p:cNvSpPr>
            <a:spLocks noGrp="1"/>
          </p:cNvSpPr>
          <p:nvPr>
            <p:ph type="body" idx="56"/>
          </p:nvPr>
        </p:nvSpPr>
        <p:spPr/>
        <p:txBody>
          <a:bodyPr/>
          <a:lstStyle/>
          <a:p>
            <a:endParaRPr lang="en-US"/>
          </a:p>
        </p:txBody>
      </p:sp>
      <p:sp>
        <p:nvSpPr>
          <p:cNvPr id="9" name="Text Placeholder 8">
            <a:extLst>
              <a:ext uri="{FF2B5EF4-FFF2-40B4-BE49-F238E27FC236}">
                <a16:creationId xmlns:a16="http://schemas.microsoft.com/office/drawing/2014/main" id="{9BDD0442-1549-BBCA-C1E1-6E1B5499F1FF}"/>
              </a:ext>
            </a:extLst>
          </p:cNvPr>
          <p:cNvSpPr>
            <a:spLocks noGrp="1"/>
          </p:cNvSpPr>
          <p:nvPr>
            <p:ph type="body" idx="61"/>
          </p:nvPr>
        </p:nvSpPr>
        <p:spPr/>
        <p:txBody>
          <a:bodyPr/>
          <a:lstStyle/>
          <a:p>
            <a:endParaRPr lang="en-US"/>
          </a:p>
        </p:txBody>
      </p:sp>
      <p:sp>
        <p:nvSpPr>
          <p:cNvPr id="10" name="Text Placeholder 9">
            <a:extLst>
              <a:ext uri="{FF2B5EF4-FFF2-40B4-BE49-F238E27FC236}">
                <a16:creationId xmlns:a16="http://schemas.microsoft.com/office/drawing/2014/main" id="{161FC9CB-4A9B-8677-232F-08CE347249BA}"/>
              </a:ext>
            </a:extLst>
          </p:cNvPr>
          <p:cNvSpPr>
            <a:spLocks noGrp="1"/>
          </p:cNvSpPr>
          <p:nvPr>
            <p:ph type="body" idx="62"/>
          </p:nvPr>
        </p:nvSpPr>
        <p:spPr/>
        <p:txBody>
          <a:bodyPr/>
          <a:lstStyle/>
          <a:p>
            <a:endParaRPr lang="en-US"/>
          </a:p>
        </p:txBody>
      </p:sp>
      <p:sp>
        <p:nvSpPr>
          <p:cNvPr id="11" name="Text Placeholder 10">
            <a:extLst>
              <a:ext uri="{FF2B5EF4-FFF2-40B4-BE49-F238E27FC236}">
                <a16:creationId xmlns:a16="http://schemas.microsoft.com/office/drawing/2014/main" id="{03FF206D-936E-6E4B-36BC-1EB7BC862ACC}"/>
              </a:ext>
            </a:extLst>
          </p:cNvPr>
          <p:cNvSpPr>
            <a:spLocks noGrp="1"/>
          </p:cNvSpPr>
          <p:nvPr>
            <p:ph type="body" idx="63"/>
          </p:nvPr>
        </p:nvSpPr>
        <p:spPr/>
        <p:txBody>
          <a:bodyPr/>
          <a:lstStyle/>
          <a:p>
            <a:endParaRPr lang="en-US"/>
          </a:p>
        </p:txBody>
      </p:sp>
      <p:sp>
        <p:nvSpPr>
          <p:cNvPr id="12" name="Text Placeholder 11">
            <a:extLst>
              <a:ext uri="{FF2B5EF4-FFF2-40B4-BE49-F238E27FC236}">
                <a16:creationId xmlns:a16="http://schemas.microsoft.com/office/drawing/2014/main" id="{6B09536D-2394-92D8-819E-335027B58B14}"/>
              </a:ext>
            </a:extLst>
          </p:cNvPr>
          <p:cNvSpPr>
            <a:spLocks noGrp="1"/>
          </p:cNvSpPr>
          <p:nvPr>
            <p:ph type="body" idx="64"/>
          </p:nvPr>
        </p:nvSpPr>
        <p:spPr/>
        <p:txBody>
          <a:bodyPr/>
          <a:lstStyle/>
          <a:p>
            <a:endParaRPr lang="en-US"/>
          </a:p>
        </p:txBody>
      </p:sp>
      <p:sp>
        <p:nvSpPr>
          <p:cNvPr id="13" name="Text Placeholder 12">
            <a:extLst>
              <a:ext uri="{FF2B5EF4-FFF2-40B4-BE49-F238E27FC236}">
                <a16:creationId xmlns:a16="http://schemas.microsoft.com/office/drawing/2014/main" id="{EF251D14-2FD2-8CE8-D10A-B420943F0359}"/>
              </a:ext>
            </a:extLst>
          </p:cNvPr>
          <p:cNvSpPr>
            <a:spLocks noGrp="1"/>
          </p:cNvSpPr>
          <p:nvPr>
            <p:ph type="body" idx="65"/>
          </p:nvPr>
        </p:nvSpPr>
        <p:spPr/>
        <p:txBody>
          <a:bodyPr/>
          <a:lstStyle/>
          <a:p>
            <a:endParaRPr lang="en-US"/>
          </a:p>
        </p:txBody>
      </p:sp>
      <p:sp>
        <p:nvSpPr>
          <p:cNvPr id="14" name="Text Placeholder 13">
            <a:extLst>
              <a:ext uri="{FF2B5EF4-FFF2-40B4-BE49-F238E27FC236}">
                <a16:creationId xmlns:a16="http://schemas.microsoft.com/office/drawing/2014/main" id="{471E8B79-4261-0215-2D84-3915D99F62E9}"/>
              </a:ext>
            </a:extLst>
          </p:cNvPr>
          <p:cNvSpPr>
            <a:spLocks noGrp="1"/>
          </p:cNvSpPr>
          <p:nvPr>
            <p:ph type="body" idx="66"/>
          </p:nvPr>
        </p:nvSpPr>
        <p:spPr/>
        <p:txBody>
          <a:bodyPr/>
          <a:lstStyle/>
          <a:p>
            <a:endParaRPr lang="en-US"/>
          </a:p>
        </p:txBody>
      </p:sp>
    </p:spTree>
    <p:extLst>
      <p:ext uri="{BB962C8B-B14F-4D97-AF65-F5344CB8AC3E}">
        <p14:creationId xmlns:p14="http://schemas.microsoft.com/office/powerpoint/2010/main" val="1246503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49E1412-5FF0-823D-876B-E90978EED113}"/>
              </a:ext>
            </a:extLst>
          </p:cNvPr>
          <p:cNvSpPr>
            <a:spLocks noGrp="1"/>
          </p:cNvSpPr>
          <p:nvPr>
            <p:ph type="body" idx="71"/>
          </p:nvPr>
        </p:nvSpPr>
        <p:spPr/>
        <p:txBody>
          <a:bodyPr/>
          <a:lstStyle/>
          <a:p>
            <a:endParaRPr lang="en-US"/>
          </a:p>
        </p:txBody>
      </p:sp>
      <p:sp>
        <p:nvSpPr>
          <p:cNvPr id="18" name="Title 17">
            <a:extLst>
              <a:ext uri="{FF2B5EF4-FFF2-40B4-BE49-F238E27FC236}">
                <a16:creationId xmlns:a16="http://schemas.microsoft.com/office/drawing/2014/main" id="{F4DADCB5-1EC3-AE39-50BF-F42EFE304EF3}"/>
              </a:ext>
            </a:extLst>
          </p:cNvPr>
          <p:cNvSpPr>
            <a:spLocks noGrp="1"/>
          </p:cNvSpPr>
          <p:nvPr>
            <p:ph type="title"/>
          </p:nvPr>
        </p:nvSpPr>
        <p:spPr>
          <a:xfrm>
            <a:off x="710768" y="717551"/>
            <a:ext cx="5504051" cy="606152"/>
          </a:xfrm>
        </p:spPr>
        <p:txBody>
          <a:bodyPr lIns="91440" tIns="45720" rIns="91440" bIns="45720" anchor="t">
            <a:normAutofit fontScale="90000"/>
          </a:bodyPr>
          <a:lstStyle/>
          <a:p>
            <a:r>
              <a:rPr lang="en-US"/>
              <a:t>Insert title here</a:t>
            </a:r>
          </a:p>
        </p:txBody>
      </p:sp>
      <p:sp>
        <p:nvSpPr>
          <p:cNvPr id="4" name="Text Placeholder 3">
            <a:extLst>
              <a:ext uri="{FF2B5EF4-FFF2-40B4-BE49-F238E27FC236}">
                <a16:creationId xmlns:a16="http://schemas.microsoft.com/office/drawing/2014/main" id="{95F4D37A-AD13-8B53-86EB-9FC6CAB07B95}"/>
              </a:ext>
            </a:extLst>
          </p:cNvPr>
          <p:cNvSpPr>
            <a:spLocks noGrp="1"/>
          </p:cNvSpPr>
          <p:nvPr>
            <p:ph type="body" idx="59"/>
          </p:nvPr>
        </p:nvSpPr>
        <p:spPr/>
        <p:txBody>
          <a:bodyPr/>
          <a:lstStyle/>
          <a:p>
            <a:endParaRPr lang="en-US"/>
          </a:p>
        </p:txBody>
      </p:sp>
      <p:sp>
        <p:nvSpPr>
          <p:cNvPr id="5" name="Text Placeholder 4">
            <a:extLst>
              <a:ext uri="{FF2B5EF4-FFF2-40B4-BE49-F238E27FC236}">
                <a16:creationId xmlns:a16="http://schemas.microsoft.com/office/drawing/2014/main" id="{8F54B629-E611-6209-C323-1D43B3F24960}"/>
              </a:ext>
            </a:extLst>
          </p:cNvPr>
          <p:cNvSpPr>
            <a:spLocks noGrp="1"/>
          </p:cNvSpPr>
          <p:nvPr>
            <p:ph type="body" idx="62"/>
          </p:nvPr>
        </p:nvSpPr>
        <p:spPr/>
        <p:txBody>
          <a:bodyPr/>
          <a:lstStyle/>
          <a:p>
            <a:endParaRPr lang="en-US"/>
          </a:p>
        </p:txBody>
      </p:sp>
      <p:sp>
        <p:nvSpPr>
          <p:cNvPr id="6" name="Text Placeholder 5">
            <a:extLst>
              <a:ext uri="{FF2B5EF4-FFF2-40B4-BE49-F238E27FC236}">
                <a16:creationId xmlns:a16="http://schemas.microsoft.com/office/drawing/2014/main" id="{E10B4A94-396E-ABFE-BBA6-55CE69C3C02F}"/>
              </a:ext>
            </a:extLst>
          </p:cNvPr>
          <p:cNvSpPr>
            <a:spLocks noGrp="1"/>
          </p:cNvSpPr>
          <p:nvPr>
            <p:ph type="body" idx="65"/>
          </p:nvPr>
        </p:nvSpPr>
        <p:spPr/>
        <p:txBody>
          <a:bodyPr/>
          <a:lstStyle/>
          <a:p>
            <a:endParaRPr lang="en-US"/>
          </a:p>
        </p:txBody>
      </p:sp>
      <p:sp>
        <p:nvSpPr>
          <p:cNvPr id="7" name="Text Placeholder 6">
            <a:extLst>
              <a:ext uri="{FF2B5EF4-FFF2-40B4-BE49-F238E27FC236}">
                <a16:creationId xmlns:a16="http://schemas.microsoft.com/office/drawing/2014/main" id="{3E241452-E2AF-E150-AE2B-B9DF9DFEC8FE}"/>
              </a:ext>
            </a:extLst>
          </p:cNvPr>
          <p:cNvSpPr>
            <a:spLocks noGrp="1"/>
          </p:cNvSpPr>
          <p:nvPr>
            <p:ph type="body" idx="68"/>
          </p:nvPr>
        </p:nvSpPr>
        <p:spPr/>
        <p:txBody>
          <a:bodyPr/>
          <a:lstStyle/>
          <a:p>
            <a:endParaRPr lang="en-US"/>
          </a:p>
        </p:txBody>
      </p:sp>
      <p:sp>
        <p:nvSpPr>
          <p:cNvPr id="3" name="Text Placeholder 2">
            <a:extLst>
              <a:ext uri="{FF2B5EF4-FFF2-40B4-BE49-F238E27FC236}">
                <a16:creationId xmlns:a16="http://schemas.microsoft.com/office/drawing/2014/main" id="{40327221-45DF-073D-44DA-9046D6C69FFC}"/>
              </a:ext>
            </a:extLst>
          </p:cNvPr>
          <p:cNvSpPr>
            <a:spLocks noGrp="1"/>
          </p:cNvSpPr>
          <p:nvPr>
            <p:ph type="body" idx="51"/>
          </p:nvPr>
        </p:nvSpPr>
        <p:spPr/>
        <p:txBody>
          <a:bodyPr/>
          <a:lstStyle/>
          <a:p>
            <a:endParaRPr lang="en-US"/>
          </a:p>
        </p:txBody>
      </p:sp>
      <p:sp>
        <p:nvSpPr>
          <p:cNvPr id="9" name="Text Placeholder 8">
            <a:extLst>
              <a:ext uri="{FF2B5EF4-FFF2-40B4-BE49-F238E27FC236}">
                <a16:creationId xmlns:a16="http://schemas.microsoft.com/office/drawing/2014/main" id="{B367043A-AE0F-3FA1-FCF8-0E880CB9FFF4}"/>
              </a:ext>
            </a:extLst>
          </p:cNvPr>
          <p:cNvSpPr>
            <a:spLocks noGrp="1"/>
          </p:cNvSpPr>
          <p:nvPr>
            <p:ph type="body" idx="72"/>
          </p:nvPr>
        </p:nvSpPr>
        <p:spPr/>
        <p:txBody>
          <a:bodyPr/>
          <a:lstStyle/>
          <a:p>
            <a:endParaRPr lang="en-US"/>
          </a:p>
        </p:txBody>
      </p:sp>
      <p:sp>
        <p:nvSpPr>
          <p:cNvPr id="10" name="Text Placeholder 9">
            <a:extLst>
              <a:ext uri="{FF2B5EF4-FFF2-40B4-BE49-F238E27FC236}">
                <a16:creationId xmlns:a16="http://schemas.microsoft.com/office/drawing/2014/main" id="{A6C3C9A8-0C05-2AA8-3484-E10DD04C59BC}"/>
              </a:ext>
            </a:extLst>
          </p:cNvPr>
          <p:cNvSpPr>
            <a:spLocks noGrp="1"/>
          </p:cNvSpPr>
          <p:nvPr>
            <p:ph type="body" idx="73"/>
          </p:nvPr>
        </p:nvSpPr>
        <p:spPr/>
        <p:txBody>
          <a:bodyPr/>
          <a:lstStyle/>
          <a:p>
            <a:endParaRPr lang="en-US"/>
          </a:p>
        </p:txBody>
      </p:sp>
      <p:sp>
        <p:nvSpPr>
          <p:cNvPr id="11" name="Text Placeholder 10">
            <a:extLst>
              <a:ext uri="{FF2B5EF4-FFF2-40B4-BE49-F238E27FC236}">
                <a16:creationId xmlns:a16="http://schemas.microsoft.com/office/drawing/2014/main" id="{C1CB8980-14AE-2471-2D8B-C6585B8F40EE}"/>
              </a:ext>
            </a:extLst>
          </p:cNvPr>
          <p:cNvSpPr>
            <a:spLocks noGrp="1"/>
          </p:cNvSpPr>
          <p:nvPr>
            <p:ph type="body" idx="74"/>
          </p:nvPr>
        </p:nvSpPr>
        <p:spPr/>
        <p:txBody>
          <a:bodyPr/>
          <a:lstStyle/>
          <a:p>
            <a:endParaRPr lang="en-US"/>
          </a:p>
        </p:txBody>
      </p:sp>
      <p:sp>
        <p:nvSpPr>
          <p:cNvPr id="14" name="Text Placeholder 13">
            <a:extLst>
              <a:ext uri="{FF2B5EF4-FFF2-40B4-BE49-F238E27FC236}">
                <a16:creationId xmlns:a16="http://schemas.microsoft.com/office/drawing/2014/main" id="{A3E05B4F-DA3B-5D5A-FB51-ABC6BB82E59B}"/>
              </a:ext>
            </a:extLst>
          </p:cNvPr>
          <p:cNvSpPr>
            <a:spLocks noGrp="1"/>
          </p:cNvSpPr>
          <p:nvPr>
            <p:ph type="body" idx="77"/>
          </p:nvPr>
        </p:nvSpPr>
        <p:spPr/>
        <p:txBody>
          <a:bodyPr/>
          <a:lstStyle/>
          <a:p>
            <a:endParaRPr lang="en-US"/>
          </a:p>
        </p:txBody>
      </p:sp>
      <p:sp>
        <p:nvSpPr>
          <p:cNvPr id="15" name="Text Placeholder 14">
            <a:extLst>
              <a:ext uri="{FF2B5EF4-FFF2-40B4-BE49-F238E27FC236}">
                <a16:creationId xmlns:a16="http://schemas.microsoft.com/office/drawing/2014/main" id="{467A856A-FE38-62F9-E819-102513EDC1EB}"/>
              </a:ext>
            </a:extLst>
          </p:cNvPr>
          <p:cNvSpPr>
            <a:spLocks noGrp="1"/>
          </p:cNvSpPr>
          <p:nvPr>
            <p:ph type="body" idx="78"/>
          </p:nvPr>
        </p:nvSpPr>
        <p:spPr/>
        <p:txBody>
          <a:bodyPr/>
          <a:lstStyle/>
          <a:p>
            <a:endParaRPr lang="en-US"/>
          </a:p>
        </p:txBody>
      </p:sp>
      <p:sp>
        <p:nvSpPr>
          <p:cNvPr id="12" name="Text Placeholder 11">
            <a:extLst>
              <a:ext uri="{FF2B5EF4-FFF2-40B4-BE49-F238E27FC236}">
                <a16:creationId xmlns:a16="http://schemas.microsoft.com/office/drawing/2014/main" id="{1B2BCC64-7CB3-729C-8553-A1014DFA2608}"/>
              </a:ext>
            </a:extLst>
          </p:cNvPr>
          <p:cNvSpPr>
            <a:spLocks noGrp="1"/>
          </p:cNvSpPr>
          <p:nvPr>
            <p:ph type="body" idx="75"/>
          </p:nvPr>
        </p:nvSpPr>
        <p:spPr/>
        <p:txBody>
          <a:bodyPr/>
          <a:lstStyle/>
          <a:p>
            <a:endParaRPr lang="en-US"/>
          </a:p>
        </p:txBody>
      </p:sp>
      <p:sp>
        <p:nvSpPr>
          <p:cNvPr id="13" name="Text Placeholder 12">
            <a:extLst>
              <a:ext uri="{FF2B5EF4-FFF2-40B4-BE49-F238E27FC236}">
                <a16:creationId xmlns:a16="http://schemas.microsoft.com/office/drawing/2014/main" id="{A9AC62FA-DE56-E92E-14EB-328ED948215F}"/>
              </a:ext>
            </a:extLst>
          </p:cNvPr>
          <p:cNvSpPr>
            <a:spLocks noGrp="1"/>
          </p:cNvSpPr>
          <p:nvPr>
            <p:ph type="body" idx="76"/>
          </p:nvPr>
        </p:nvSpPr>
        <p:spPr/>
        <p:txBody>
          <a:bodyPr/>
          <a:lstStyle/>
          <a:p>
            <a:endParaRPr lang="en-US"/>
          </a:p>
        </p:txBody>
      </p:sp>
      <p:sp>
        <p:nvSpPr>
          <p:cNvPr id="16" name="Text Placeholder 15">
            <a:extLst>
              <a:ext uri="{FF2B5EF4-FFF2-40B4-BE49-F238E27FC236}">
                <a16:creationId xmlns:a16="http://schemas.microsoft.com/office/drawing/2014/main" id="{B75055FD-29C9-8BB5-6536-4D613716E7FF}"/>
              </a:ext>
            </a:extLst>
          </p:cNvPr>
          <p:cNvSpPr>
            <a:spLocks noGrp="1"/>
          </p:cNvSpPr>
          <p:nvPr>
            <p:ph type="body" idx="79"/>
          </p:nvPr>
        </p:nvSpPr>
        <p:spPr/>
        <p:txBody>
          <a:bodyPr/>
          <a:lstStyle/>
          <a:p>
            <a:endParaRPr lang="en-US"/>
          </a:p>
        </p:txBody>
      </p:sp>
      <p:sp>
        <p:nvSpPr>
          <p:cNvPr id="17" name="Text Placeholder 16">
            <a:extLst>
              <a:ext uri="{FF2B5EF4-FFF2-40B4-BE49-F238E27FC236}">
                <a16:creationId xmlns:a16="http://schemas.microsoft.com/office/drawing/2014/main" id="{79A3EDFD-48A5-221A-C30E-CAC8217E4C31}"/>
              </a:ext>
            </a:extLst>
          </p:cNvPr>
          <p:cNvSpPr>
            <a:spLocks noGrp="1"/>
          </p:cNvSpPr>
          <p:nvPr>
            <p:ph type="body" idx="80"/>
          </p:nvPr>
        </p:nvSpPr>
        <p:spPr/>
        <p:txBody>
          <a:bodyPr/>
          <a:lstStyle/>
          <a:p>
            <a:endParaRPr lang="en-US"/>
          </a:p>
        </p:txBody>
      </p:sp>
      <p:grpSp>
        <p:nvGrpSpPr>
          <p:cNvPr id="34" name="Group 33">
            <a:extLst>
              <a:ext uri="{FF2B5EF4-FFF2-40B4-BE49-F238E27FC236}">
                <a16:creationId xmlns:a16="http://schemas.microsoft.com/office/drawing/2014/main" id="{F833CCBB-9A95-DF78-9B7B-9016C033C14B}"/>
              </a:ext>
            </a:extLst>
          </p:cNvPr>
          <p:cNvGrpSpPr/>
          <p:nvPr/>
        </p:nvGrpSpPr>
        <p:grpSpPr>
          <a:xfrm>
            <a:off x="1923093" y="2879232"/>
            <a:ext cx="7370535" cy="842332"/>
            <a:chOff x="1923093" y="2879232"/>
            <a:chExt cx="7370535" cy="842332"/>
          </a:xfrm>
        </p:grpSpPr>
        <p:sp>
          <p:nvSpPr>
            <p:cNvPr id="35" name="Straight Connector 96">
              <a:extLst>
                <a:ext uri="{FF2B5EF4-FFF2-40B4-BE49-F238E27FC236}">
                  <a16:creationId xmlns:a16="http://schemas.microsoft.com/office/drawing/2014/main" id="{16B21F8A-F095-4EBD-7B31-D4D9322C6B92}"/>
                </a:ext>
              </a:extLst>
            </p:cNvPr>
            <p:cNvSpPr/>
            <p:nvPr userDrawn="1"/>
          </p:nvSpPr>
          <p:spPr>
            <a:xfrm>
              <a:off x="1923093" y="2879232"/>
              <a:ext cx="0" cy="537891"/>
            </a:xfrm>
            <a:prstGeom prst="line">
              <a:avLst/>
            </a:prstGeom>
            <a:ln w="12700">
              <a:solidFill>
                <a:srgbClr val="CCCCCC"/>
              </a:solidFill>
              <a:miter/>
            </a:ln>
          </p:spPr>
          <p:txBody>
            <a:bodyPr lIns="45719" rIns="45719"/>
            <a:lstStyle/>
            <a:p>
              <a:endParaRPr/>
            </a:p>
          </p:txBody>
        </p:sp>
        <p:sp>
          <p:nvSpPr>
            <p:cNvPr id="36" name="Straight Connector 96">
              <a:extLst>
                <a:ext uri="{FF2B5EF4-FFF2-40B4-BE49-F238E27FC236}">
                  <a16:creationId xmlns:a16="http://schemas.microsoft.com/office/drawing/2014/main" id="{7F344A4A-A65B-F4E2-92D7-FD56100AF452}"/>
                </a:ext>
              </a:extLst>
            </p:cNvPr>
            <p:cNvSpPr/>
            <p:nvPr userDrawn="1"/>
          </p:nvSpPr>
          <p:spPr>
            <a:xfrm>
              <a:off x="5808983" y="3188725"/>
              <a:ext cx="0" cy="532839"/>
            </a:xfrm>
            <a:prstGeom prst="line">
              <a:avLst/>
            </a:prstGeom>
            <a:ln w="12700">
              <a:solidFill>
                <a:srgbClr val="CCCCCC"/>
              </a:solidFill>
              <a:miter/>
            </a:ln>
          </p:spPr>
          <p:txBody>
            <a:bodyPr lIns="45719" rIns="45719"/>
            <a:lstStyle/>
            <a:p>
              <a:endParaRPr/>
            </a:p>
          </p:txBody>
        </p:sp>
        <p:sp>
          <p:nvSpPr>
            <p:cNvPr id="37" name="Straight Connector 96">
              <a:extLst>
                <a:ext uri="{FF2B5EF4-FFF2-40B4-BE49-F238E27FC236}">
                  <a16:creationId xmlns:a16="http://schemas.microsoft.com/office/drawing/2014/main" id="{96941309-DD2F-1E0E-DE78-CE0DFA4625C7}"/>
                </a:ext>
              </a:extLst>
            </p:cNvPr>
            <p:cNvSpPr/>
            <p:nvPr userDrawn="1"/>
          </p:nvSpPr>
          <p:spPr>
            <a:xfrm>
              <a:off x="9293628" y="2963331"/>
              <a:ext cx="0" cy="488394"/>
            </a:xfrm>
            <a:prstGeom prst="line">
              <a:avLst/>
            </a:prstGeom>
            <a:ln w="12700">
              <a:solidFill>
                <a:srgbClr val="CCCCCC"/>
              </a:solidFill>
              <a:miter/>
            </a:ln>
          </p:spPr>
          <p:txBody>
            <a:bodyPr lIns="45719" rIns="45719"/>
            <a:lstStyle/>
            <a:p>
              <a:endParaRPr/>
            </a:p>
          </p:txBody>
        </p:sp>
      </p:grpSp>
      <p:grpSp>
        <p:nvGrpSpPr>
          <p:cNvPr id="38" name="Group 37">
            <a:extLst>
              <a:ext uri="{FF2B5EF4-FFF2-40B4-BE49-F238E27FC236}">
                <a16:creationId xmlns:a16="http://schemas.microsoft.com/office/drawing/2014/main" id="{F51886C7-9AE9-EEAE-438D-1787B6AB1414}"/>
              </a:ext>
            </a:extLst>
          </p:cNvPr>
          <p:cNvGrpSpPr/>
          <p:nvPr/>
        </p:nvGrpSpPr>
        <p:grpSpPr>
          <a:xfrm>
            <a:off x="1332889" y="3912041"/>
            <a:ext cx="8875139" cy="825488"/>
            <a:chOff x="1332889" y="3912041"/>
            <a:chExt cx="8875139" cy="825488"/>
          </a:xfrm>
        </p:grpSpPr>
        <p:sp>
          <p:nvSpPr>
            <p:cNvPr id="39" name="Straight Connector 96">
              <a:extLst>
                <a:ext uri="{FF2B5EF4-FFF2-40B4-BE49-F238E27FC236}">
                  <a16:creationId xmlns:a16="http://schemas.microsoft.com/office/drawing/2014/main" id="{088196B6-EBE0-7B33-0D4E-29E4FF101FA0}"/>
                </a:ext>
              </a:extLst>
            </p:cNvPr>
            <p:cNvSpPr/>
            <p:nvPr userDrawn="1"/>
          </p:nvSpPr>
          <p:spPr>
            <a:xfrm>
              <a:off x="7130861" y="4222143"/>
              <a:ext cx="0" cy="441297"/>
            </a:xfrm>
            <a:prstGeom prst="line">
              <a:avLst/>
            </a:prstGeom>
            <a:ln w="12700">
              <a:solidFill>
                <a:srgbClr val="CCCCCC"/>
              </a:solidFill>
              <a:miter/>
            </a:ln>
          </p:spPr>
          <p:txBody>
            <a:bodyPr lIns="45719" rIns="45719"/>
            <a:lstStyle/>
            <a:p>
              <a:endParaRPr/>
            </a:p>
          </p:txBody>
        </p:sp>
        <p:sp>
          <p:nvSpPr>
            <p:cNvPr id="40" name="Straight Connector 96">
              <a:extLst>
                <a:ext uri="{FF2B5EF4-FFF2-40B4-BE49-F238E27FC236}">
                  <a16:creationId xmlns:a16="http://schemas.microsoft.com/office/drawing/2014/main" id="{18B37373-B6D1-21E6-5512-45B95F4923F8}"/>
                </a:ext>
              </a:extLst>
            </p:cNvPr>
            <p:cNvSpPr/>
            <p:nvPr userDrawn="1"/>
          </p:nvSpPr>
          <p:spPr>
            <a:xfrm>
              <a:off x="4226487" y="4222142"/>
              <a:ext cx="0" cy="515387"/>
            </a:xfrm>
            <a:prstGeom prst="line">
              <a:avLst/>
            </a:prstGeom>
            <a:ln w="12700">
              <a:solidFill>
                <a:srgbClr val="CCCCCC"/>
              </a:solidFill>
              <a:miter/>
            </a:ln>
          </p:spPr>
          <p:txBody>
            <a:bodyPr lIns="45719" rIns="45719"/>
            <a:lstStyle/>
            <a:p>
              <a:endParaRPr/>
            </a:p>
          </p:txBody>
        </p:sp>
        <p:sp>
          <p:nvSpPr>
            <p:cNvPr id="41" name="Straight Connector 96">
              <a:extLst>
                <a:ext uri="{FF2B5EF4-FFF2-40B4-BE49-F238E27FC236}">
                  <a16:creationId xmlns:a16="http://schemas.microsoft.com/office/drawing/2014/main" id="{038F1606-0902-D23E-A1EA-E929048BE711}"/>
                </a:ext>
              </a:extLst>
            </p:cNvPr>
            <p:cNvSpPr/>
            <p:nvPr userDrawn="1"/>
          </p:nvSpPr>
          <p:spPr>
            <a:xfrm>
              <a:off x="1332889" y="3912041"/>
              <a:ext cx="0" cy="425904"/>
            </a:xfrm>
            <a:prstGeom prst="line">
              <a:avLst/>
            </a:prstGeom>
            <a:ln w="12700">
              <a:solidFill>
                <a:srgbClr val="CCCCCC"/>
              </a:solidFill>
              <a:miter/>
            </a:ln>
          </p:spPr>
          <p:txBody>
            <a:bodyPr lIns="45719" rIns="45719"/>
            <a:lstStyle/>
            <a:p>
              <a:endParaRPr/>
            </a:p>
          </p:txBody>
        </p:sp>
        <p:sp>
          <p:nvSpPr>
            <p:cNvPr id="42" name="Straight Connector 96">
              <a:extLst>
                <a:ext uri="{FF2B5EF4-FFF2-40B4-BE49-F238E27FC236}">
                  <a16:creationId xmlns:a16="http://schemas.microsoft.com/office/drawing/2014/main" id="{210E9EBE-0289-3EEF-FAF4-71986BAE531D}"/>
                </a:ext>
              </a:extLst>
            </p:cNvPr>
            <p:cNvSpPr/>
            <p:nvPr userDrawn="1"/>
          </p:nvSpPr>
          <p:spPr>
            <a:xfrm>
              <a:off x="10208028" y="3912041"/>
              <a:ext cx="0" cy="520275"/>
            </a:xfrm>
            <a:prstGeom prst="line">
              <a:avLst/>
            </a:prstGeom>
            <a:ln w="12700">
              <a:solidFill>
                <a:srgbClr val="CCCCCC"/>
              </a:solidFill>
              <a:miter/>
            </a:ln>
          </p:spPr>
          <p:txBody>
            <a:bodyPr lIns="45719" rIns="45719"/>
            <a:lstStyle/>
            <a:p>
              <a:endParaRPr/>
            </a:p>
          </p:txBody>
        </p:sp>
      </p:grpSp>
    </p:spTree>
    <p:extLst>
      <p:ext uri="{BB962C8B-B14F-4D97-AF65-F5344CB8AC3E}">
        <p14:creationId xmlns:p14="http://schemas.microsoft.com/office/powerpoint/2010/main" val="3004477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6EA0240-E49F-DEE1-ABAB-A251A05FF1DD}"/>
              </a:ext>
            </a:extLst>
          </p:cNvPr>
          <p:cNvSpPr>
            <a:spLocks noGrp="1"/>
          </p:cNvSpPr>
          <p:nvPr>
            <p:ph type="body" idx="71"/>
          </p:nvPr>
        </p:nvSpPr>
        <p:spPr/>
        <p:txBody>
          <a:bodyPr/>
          <a:lstStyle/>
          <a:p>
            <a:endParaRPr lang="en-US"/>
          </a:p>
        </p:txBody>
      </p:sp>
      <p:sp>
        <p:nvSpPr>
          <p:cNvPr id="19" name="Title 18">
            <a:extLst>
              <a:ext uri="{FF2B5EF4-FFF2-40B4-BE49-F238E27FC236}">
                <a16:creationId xmlns:a16="http://schemas.microsoft.com/office/drawing/2014/main" id="{5487198D-16AA-4064-DBDF-23481363512D}"/>
              </a:ext>
            </a:extLst>
          </p:cNvPr>
          <p:cNvSpPr>
            <a:spLocks noGrp="1"/>
          </p:cNvSpPr>
          <p:nvPr>
            <p:ph type="title"/>
          </p:nvPr>
        </p:nvSpPr>
        <p:spPr>
          <a:xfrm>
            <a:off x="710768" y="717551"/>
            <a:ext cx="5504051" cy="606152"/>
          </a:xfrm>
        </p:spPr>
        <p:txBody>
          <a:bodyPr lIns="91440" tIns="45720" rIns="91440" bIns="45720" anchor="t">
            <a:normAutofit fontScale="90000"/>
          </a:bodyPr>
          <a:lstStyle/>
          <a:p>
            <a:r>
              <a:rPr lang="en-US"/>
              <a:t>Insert title here</a:t>
            </a:r>
          </a:p>
        </p:txBody>
      </p:sp>
      <p:sp>
        <p:nvSpPr>
          <p:cNvPr id="4" name="Text Placeholder 3">
            <a:extLst>
              <a:ext uri="{FF2B5EF4-FFF2-40B4-BE49-F238E27FC236}">
                <a16:creationId xmlns:a16="http://schemas.microsoft.com/office/drawing/2014/main" id="{D52FB1CA-39AE-9D7B-A86B-38975B8D7257}"/>
              </a:ext>
            </a:extLst>
          </p:cNvPr>
          <p:cNvSpPr>
            <a:spLocks noGrp="1"/>
          </p:cNvSpPr>
          <p:nvPr>
            <p:ph type="body" idx="59"/>
          </p:nvPr>
        </p:nvSpPr>
        <p:spPr/>
        <p:txBody>
          <a:bodyPr/>
          <a:lstStyle/>
          <a:p>
            <a:endParaRPr lang="en-US"/>
          </a:p>
        </p:txBody>
      </p:sp>
      <p:sp>
        <p:nvSpPr>
          <p:cNvPr id="5" name="Text Placeholder 4">
            <a:extLst>
              <a:ext uri="{FF2B5EF4-FFF2-40B4-BE49-F238E27FC236}">
                <a16:creationId xmlns:a16="http://schemas.microsoft.com/office/drawing/2014/main" id="{AAAE1BD2-4448-F22C-864A-EB1A86924F7F}"/>
              </a:ext>
            </a:extLst>
          </p:cNvPr>
          <p:cNvSpPr>
            <a:spLocks noGrp="1"/>
          </p:cNvSpPr>
          <p:nvPr>
            <p:ph type="body" idx="62"/>
          </p:nvPr>
        </p:nvSpPr>
        <p:spPr/>
        <p:txBody>
          <a:bodyPr/>
          <a:lstStyle/>
          <a:p>
            <a:endParaRPr lang="en-US"/>
          </a:p>
        </p:txBody>
      </p:sp>
      <p:sp>
        <p:nvSpPr>
          <p:cNvPr id="6" name="Text Placeholder 5">
            <a:extLst>
              <a:ext uri="{FF2B5EF4-FFF2-40B4-BE49-F238E27FC236}">
                <a16:creationId xmlns:a16="http://schemas.microsoft.com/office/drawing/2014/main" id="{B4176801-99F8-45E0-506A-696DB7DC9FAA}"/>
              </a:ext>
            </a:extLst>
          </p:cNvPr>
          <p:cNvSpPr>
            <a:spLocks noGrp="1"/>
          </p:cNvSpPr>
          <p:nvPr>
            <p:ph type="body" idx="65"/>
          </p:nvPr>
        </p:nvSpPr>
        <p:spPr/>
        <p:txBody>
          <a:bodyPr/>
          <a:lstStyle/>
          <a:p>
            <a:endParaRPr lang="en-US"/>
          </a:p>
        </p:txBody>
      </p:sp>
      <p:sp>
        <p:nvSpPr>
          <p:cNvPr id="7" name="Text Placeholder 6">
            <a:extLst>
              <a:ext uri="{FF2B5EF4-FFF2-40B4-BE49-F238E27FC236}">
                <a16:creationId xmlns:a16="http://schemas.microsoft.com/office/drawing/2014/main" id="{52312563-AC63-EB3A-394D-533C238D5617}"/>
              </a:ext>
            </a:extLst>
          </p:cNvPr>
          <p:cNvSpPr>
            <a:spLocks noGrp="1"/>
          </p:cNvSpPr>
          <p:nvPr>
            <p:ph type="body" idx="68"/>
          </p:nvPr>
        </p:nvSpPr>
        <p:spPr/>
        <p:txBody>
          <a:bodyPr/>
          <a:lstStyle/>
          <a:p>
            <a:endParaRPr lang="en-US"/>
          </a:p>
        </p:txBody>
      </p:sp>
      <p:sp>
        <p:nvSpPr>
          <p:cNvPr id="3" name="Text Placeholder 2">
            <a:extLst>
              <a:ext uri="{FF2B5EF4-FFF2-40B4-BE49-F238E27FC236}">
                <a16:creationId xmlns:a16="http://schemas.microsoft.com/office/drawing/2014/main" id="{42E7E42E-3013-29EF-AA0B-005A1091263C}"/>
              </a:ext>
            </a:extLst>
          </p:cNvPr>
          <p:cNvSpPr>
            <a:spLocks noGrp="1"/>
          </p:cNvSpPr>
          <p:nvPr>
            <p:ph type="body" idx="51"/>
          </p:nvPr>
        </p:nvSpPr>
        <p:spPr/>
        <p:txBody>
          <a:bodyPr/>
          <a:lstStyle/>
          <a:p>
            <a:endParaRPr lang="en-US"/>
          </a:p>
        </p:txBody>
      </p:sp>
      <p:sp>
        <p:nvSpPr>
          <p:cNvPr id="9" name="Text Placeholder 8">
            <a:extLst>
              <a:ext uri="{FF2B5EF4-FFF2-40B4-BE49-F238E27FC236}">
                <a16:creationId xmlns:a16="http://schemas.microsoft.com/office/drawing/2014/main" id="{C488CCDB-1D72-536F-EAB5-ADB974395F23}"/>
              </a:ext>
            </a:extLst>
          </p:cNvPr>
          <p:cNvSpPr>
            <a:spLocks noGrp="1"/>
          </p:cNvSpPr>
          <p:nvPr>
            <p:ph type="body" idx="72"/>
          </p:nvPr>
        </p:nvSpPr>
        <p:spPr/>
        <p:txBody>
          <a:bodyPr/>
          <a:lstStyle/>
          <a:p>
            <a:endParaRPr lang="en-US"/>
          </a:p>
        </p:txBody>
      </p:sp>
      <p:sp>
        <p:nvSpPr>
          <p:cNvPr id="10" name="Text Placeholder 9">
            <a:extLst>
              <a:ext uri="{FF2B5EF4-FFF2-40B4-BE49-F238E27FC236}">
                <a16:creationId xmlns:a16="http://schemas.microsoft.com/office/drawing/2014/main" id="{D851B1C3-F191-3238-ADA5-973658548C3C}"/>
              </a:ext>
            </a:extLst>
          </p:cNvPr>
          <p:cNvSpPr>
            <a:spLocks noGrp="1"/>
          </p:cNvSpPr>
          <p:nvPr>
            <p:ph type="body" idx="73"/>
          </p:nvPr>
        </p:nvSpPr>
        <p:spPr/>
        <p:txBody>
          <a:bodyPr/>
          <a:lstStyle/>
          <a:p>
            <a:endParaRPr lang="en-US"/>
          </a:p>
        </p:txBody>
      </p:sp>
      <p:sp>
        <p:nvSpPr>
          <p:cNvPr id="11" name="Text Placeholder 10">
            <a:extLst>
              <a:ext uri="{FF2B5EF4-FFF2-40B4-BE49-F238E27FC236}">
                <a16:creationId xmlns:a16="http://schemas.microsoft.com/office/drawing/2014/main" id="{8C84E8B1-DE49-5E41-1A51-62B7D731129D}"/>
              </a:ext>
            </a:extLst>
          </p:cNvPr>
          <p:cNvSpPr>
            <a:spLocks noGrp="1"/>
          </p:cNvSpPr>
          <p:nvPr>
            <p:ph type="body" idx="74"/>
          </p:nvPr>
        </p:nvSpPr>
        <p:spPr/>
        <p:txBody>
          <a:bodyPr/>
          <a:lstStyle/>
          <a:p>
            <a:endParaRPr lang="en-US"/>
          </a:p>
        </p:txBody>
      </p:sp>
      <p:sp>
        <p:nvSpPr>
          <p:cNvPr id="14" name="Text Placeholder 13">
            <a:extLst>
              <a:ext uri="{FF2B5EF4-FFF2-40B4-BE49-F238E27FC236}">
                <a16:creationId xmlns:a16="http://schemas.microsoft.com/office/drawing/2014/main" id="{EA1AF51C-F196-4779-FDB7-D662202E820E}"/>
              </a:ext>
            </a:extLst>
          </p:cNvPr>
          <p:cNvSpPr>
            <a:spLocks noGrp="1"/>
          </p:cNvSpPr>
          <p:nvPr>
            <p:ph type="body" idx="77"/>
          </p:nvPr>
        </p:nvSpPr>
        <p:spPr/>
        <p:txBody>
          <a:bodyPr/>
          <a:lstStyle/>
          <a:p>
            <a:endParaRPr lang="en-US"/>
          </a:p>
        </p:txBody>
      </p:sp>
      <p:sp>
        <p:nvSpPr>
          <p:cNvPr id="15" name="Text Placeholder 14">
            <a:extLst>
              <a:ext uri="{FF2B5EF4-FFF2-40B4-BE49-F238E27FC236}">
                <a16:creationId xmlns:a16="http://schemas.microsoft.com/office/drawing/2014/main" id="{F9DBA063-AE91-390D-6EFC-A7312565247A}"/>
              </a:ext>
            </a:extLst>
          </p:cNvPr>
          <p:cNvSpPr>
            <a:spLocks noGrp="1"/>
          </p:cNvSpPr>
          <p:nvPr>
            <p:ph type="body" idx="78"/>
          </p:nvPr>
        </p:nvSpPr>
        <p:spPr/>
        <p:txBody>
          <a:bodyPr/>
          <a:lstStyle/>
          <a:p>
            <a:endParaRPr lang="en-US"/>
          </a:p>
        </p:txBody>
      </p:sp>
      <p:sp>
        <p:nvSpPr>
          <p:cNvPr id="12" name="Text Placeholder 11">
            <a:extLst>
              <a:ext uri="{FF2B5EF4-FFF2-40B4-BE49-F238E27FC236}">
                <a16:creationId xmlns:a16="http://schemas.microsoft.com/office/drawing/2014/main" id="{F80FDE52-15A1-7E26-D216-EF788875D83C}"/>
              </a:ext>
            </a:extLst>
          </p:cNvPr>
          <p:cNvSpPr>
            <a:spLocks noGrp="1"/>
          </p:cNvSpPr>
          <p:nvPr>
            <p:ph type="body" idx="75"/>
          </p:nvPr>
        </p:nvSpPr>
        <p:spPr/>
        <p:txBody>
          <a:bodyPr/>
          <a:lstStyle/>
          <a:p>
            <a:endParaRPr lang="en-US"/>
          </a:p>
        </p:txBody>
      </p:sp>
      <p:sp>
        <p:nvSpPr>
          <p:cNvPr id="13" name="Text Placeholder 12">
            <a:extLst>
              <a:ext uri="{FF2B5EF4-FFF2-40B4-BE49-F238E27FC236}">
                <a16:creationId xmlns:a16="http://schemas.microsoft.com/office/drawing/2014/main" id="{8285366D-F232-3E12-9876-1DE04E34F945}"/>
              </a:ext>
            </a:extLst>
          </p:cNvPr>
          <p:cNvSpPr>
            <a:spLocks noGrp="1"/>
          </p:cNvSpPr>
          <p:nvPr>
            <p:ph type="body" idx="76"/>
          </p:nvPr>
        </p:nvSpPr>
        <p:spPr/>
        <p:txBody>
          <a:bodyPr/>
          <a:lstStyle/>
          <a:p>
            <a:endParaRPr lang="en-US"/>
          </a:p>
        </p:txBody>
      </p:sp>
      <p:sp>
        <p:nvSpPr>
          <p:cNvPr id="16" name="Text Placeholder 15">
            <a:extLst>
              <a:ext uri="{FF2B5EF4-FFF2-40B4-BE49-F238E27FC236}">
                <a16:creationId xmlns:a16="http://schemas.microsoft.com/office/drawing/2014/main" id="{98F11276-CF4D-A3FB-C0F9-2595A2F8C50F}"/>
              </a:ext>
            </a:extLst>
          </p:cNvPr>
          <p:cNvSpPr>
            <a:spLocks noGrp="1"/>
          </p:cNvSpPr>
          <p:nvPr>
            <p:ph type="body" idx="79"/>
          </p:nvPr>
        </p:nvSpPr>
        <p:spPr/>
        <p:txBody>
          <a:bodyPr/>
          <a:lstStyle/>
          <a:p>
            <a:endParaRPr lang="en-US"/>
          </a:p>
        </p:txBody>
      </p:sp>
      <p:sp>
        <p:nvSpPr>
          <p:cNvPr id="17" name="Text Placeholder 16">
            <a:extLst>
              <a:ext uri="{FF2B5EF4-FFF2-40B4-BE49-F238E27FC236}">
                <a16:creationId xmlns:a16="http://schemas.microsoft.com/office/drawing/2014/main" id="{B1EC8D2B-AD68-4C4C-F399-7053E0558636}"/>
              </a:ext>
            </a:extLst>
          </p:cNvPr>
          <p:cNvSpPr>
            <a:spLocks noGrp="1"/>
          </p:cNvSpPr>
          <p:nvPr>
            <p:ph type="body" idx="80"/>
          </p:nvPr>
        </p:nvSpPr>
        <p:spPr/>
        <p:txBody>
          <a:bodyPr/>
          <a:lstStyle/>
          <a:p>
            <a:endParaRPr lang="en-US"/>
          </a:p>
        </p:txBody>
      </p:sp>
      <p:grpSp>
        <p:nvGrpSpPr>
          <p:cNvPr id="35" name="Group 34">
            <a:extLst>
              <a:ext uri="{FF2B5EF4-FFF2-40B4-BE49-F238E27FC236}">
                <a16:creationId xmlns:a16="http://schemas.microsoft.com/office/drawing/2014/main" id="{3ACE893C-A283-C562-CD3F-8BA01A02A2F2}"/>
              </a:ext>
            </a:extLst>
          </p:cNvPr>
          <p:cNvGrpSpPr/>
          <p:nvPr/>
        </p:nvGrpSpPr>
        <p:grpSpPr>
          <a:xfrm>
            <a:off x="1923093" y="2879232"/>
            <a:ext cx="7370535" cy="842332"/>
            <a:chOff x="1923093" y="2879232"/>
            <a:chExt cx="7370535" cy="842332"/>
          </a:xfrm>
        </p:grpSpPr>
        <p:sp>
          <p:nvSpPr>
            <p:cNvPr id="36" name="Straight Connector 96">
              <a:extLst>
                <a:ext uri="{FF2B5EF4-FFF2-40B4-BE49-F238E27FC236}">
                  <a16:creationId xmlns:a16="http://schemas.microsoft.com/office/drawing/2014/main" id="{AE9DA3B4-4380-E448-5928-15BE2B5862AA}"/>
                </a:ext>
              </a:extLst>
            </p:cNvPr>
            <p:cNvSpPr/>
            <p:nvPr userDrawn="1"/>
          </p:nvSpPr>
          <p:spPr>
            <a:xfrm>
              <a:off x="1923093" y="2879232"/>
              <a:ext cx="0" cy="537891"/>
            </a:xfrm>
            <a:prstGeom prst="line">
              <a:avLst/>
            </a:prstGeom>
            <a:ln w="12700">
              <a:solidFill>
                <a:srgbClr val="CCCCCC"/>
              </a:solidFill>
              <a:miter/>
            </a:ln>
          </p:spPr>
          <p:txBody>
            <a:bodyPr lIns="45719" rIns="45719"/>
            <a:lstStyle/>
            <a:p>
              <a:endParaRPr/>
            </a:p>
          </p:txBody>
        </p:sp>
        <p:sp>
          <p:nvSpPr>
            <p:cNvPr id="37" name="Straight Connector 96">
              <a:extLst>
                <a:ext uri="{FF2B5EF4-FFF2-40B4-BE49-F238E27FC236}">
                  <a16:creationId xmlns:a16="http://schemas.microsoft.com/office/drawing/2014/main" id="{AE01AC38-790A-FE56-B552-502B333C48C6}"/>
                </a:ext>
              </a:extLst>
            </p:cNvPr>
            <p:cNvSpPr/>
            <p:nvPr userDrawn="1"/>
          </p:nvSpPr>
          <p:spPr>
            <a:xfrm>
              <a:off x="5808983" y="3188725"/>
              <a:ext cx="0" cy="532839"/>
            </a:xfrm>
            <a:prstGeom prst="line">
              <a:avLst/>
            </a:prstGeom>
            <a:ln w="12700">
              <a:solidFill>
                <a:srgbClr val="CCCCCC"/>
              </a:solidFill>
              <a:miter/>
            </a:ln>
          </p:spPr>
          <p:txBody>
            <a:bodyPr lIns="45719" rIns="45719"/>
            <a:lstStyle/>
            <a:p>
              <a:endParaRPr/>
            </a:p>
          </p:txBody>
        </p:sp>
        <p:sp>
          <p:nvSpPr>
            <p:cNvPr id="38" name="Straight Connector 96">
              <a:extLst>
                <a:ext uri="{FF2B5EF4-FFF2-40B4-BE49-F238E27FC236}">
                  <a16:creationId xmlns:a16="http://schemas.microsoft.com/office/drawing/2014/main" id="{196770E7-C732-6171-336F-D04087EB8BD5}"/>
                </a:ext>
              </a:extLst>
            </p:cNvPr>
            <p:cNvSpPr/>
            <p:nvPr userDrawn="1"/>
          </p:nvSpPr>
          <p:spPr>
            <a:xfrm>
              <a:off x="9293628" y="2963331"/>
              <a:ext cx="0" cy="488394"/>
            </a:xfrm>
            <a:prstGeom prst="line">
              <a:avLst/>
            </a:prstGeom>
            <a:ln w="12700">
              <a:solidFill>
                <a:srgbClr val="CCCCCC"/>
              </a:solidFill>
              <a:miter/>
            </a:ln>
          </p:spPr>
          <p:txBody>
            <a:bodyPr lIns="45719" rIns="45719"/>
            <a:lstStyle/>
            <a:p>
              <a:endParaRPr/>
            </a:p>
          </p:txBody>
        </p:sp>
      </p:grpSp>
      <p:grpSp>
        <p:nvGrpSpPr>
          <p:cNvPr id="39" name="Group 38">
            <a:extLst>
              <a:ext uri="{FF2B5EF4-FFF2-40B4-BE49-F238E27FC236}">
                <a16:creationId xmlns:a16="http://schemas.microsoft.com/office/drawing/2014/main" id="{020EBB9F-39BB-D746-2654-5FE222E575AC}"/>
              </a:ext>
            </a:extLst>
          </p:cNvPr>
          <p:cNvGrpSpPr/>
          <p:nvPr/>
        </p:nvGrpSpPr>
        <p:grpSpPr>
          <a:xfrm>
            <a:off x="1332889" y="3912041"/>
            <a:ext cx="8875139" cy="825488"/>
            <a:chOff x="1332889" y="3912041"/>
            <a:chExt cx="8875139" cy="825488"/>
          </a:xfrm>
        </p:grpSpPr>
        <p:sp>
          <p:nvSpPr>
            <p:cNvPr id="40" name="Straight Connector 96">
              <a:extLst>
                <a:ext uri="{FF2B5EF4-FFF2-40B4-BE49-F238E27FC236}">
                  <a16:creationId xmlns:a16="http://schemas.microsoft.com/office/drawing/2014/main" id="{DB664031-E016-9961-6065-2A21B148067E}"/>
                </a:ext>
              </a:extLst>
            </p:cNvPr>
            <p:cNvSpPr/>
            <p:nvPr userDrawn="1"/>
          </p:nvSpPr>
          <p:spPr>
            <a:xfrm>
              <a:off x="7130861" y="4222143"/>
              <a:ext cx="0" cy="441297"/>
            </a:xfrm>
            <a:prstGeom prst="line">
              <a:avLst/>
            </a:prstGeom>
            <a:ln w="12700">
              <a:solidFill>
                <a:srgbClr val="CCCCCC"/>
              </a:solidFill>
              <a:miter/>
            </a:ln>
          </p:spPr>
          <p:txBody>
            <a:bodyPr lIns="45719" rIns="45719"/>
            <a:lstStyle/>
            <a:p>
              <a:endParaRPr/>
            </a:p>
          </p:txBody>
        </p:sp>
        <p:sp>
          <p:nvSpPr>
            <p:cNvPr id="41" name="Straight Connector 96">
              <a:extLst>
                <a:ext uri="{FF2B5EF4-FFF2-40B4-BE49-F238E27FC236}">
                  <a16:creationId xmlns:a16="http://schemas.microsoft.com/office/drawing/2014/main" id="{5AFF44BA-76A2-A630-F8A8-E51D9273E893}"/>
                </a:ext>
              </a:extLst>
            </p:cNvPr>
            <p:cNvSpPr/>
            <p:nvPr userDrawn="1"/>
          </p:nvSpPr>
          <p:spPr>
            <a:xfrm>
              <a:off x="4226487" y="4222142"/>
              <a:ext cx="0" cy="515387"/>
            </a:xfrm>
            <a:prstGeom prst="line">
              <a:avLst/>
            </a:prstGeom>
            <a:ln w="12700">
              <a:solidFill>
                <a:srgbClr val="CCCCCC"/>
              </a:solidFill>
              <a:miter/>
            </a:ln>
          </p:spPr>
          <p:txBody>
            <a:bodyPr lIns="45719" rIns="45719"/>
            <a:lstStyle/>
            <a:p>
              <a:endParaRPr/>
            </a:p>
          </p:txBody>
        </p:sp>
        <p:sp>
          <p:nvSpPr>
            <p:cNvPr id="42" name="Straight Connector 96">
              <a:extLst>
                <a:ext uri="{FF2B5EF4-FFF2-40B4-BE49-F238E27FC236}">
                  <a16:creationId xmlns:a16="http://schemas.microsoft.com/office/drawing/2014/main" id="{408CE5B0-B31C-E892-0187-2CE3C9F7A20C}"/>
                </a:ext>
              </a:extLst>
            </p:cNvPr>
            <p:cNvSpPr/>
            <p:nvPr userDrawn="1"/>
          </p:nvSpPr>
          <p:spPr>
            <a:xfrm>
              <a:off x="1332889" y="3912041"/>
              <a:ext cx="0" cy="425904"/>
            </a:xfrm>
            <a:prstGeom prst="line">
              <a:avLst/>
            </a:prstGeom>
            <a:ln w="12700">
              <a:solidFill>
                <a:srgbClr val="CCCCCC"/>
              </a:solidFill>
              <a:miter/>
            </a:ln>
          </p:spPr>
          <p:txBody>
            <a:bodyPr lIns="45719" rIns="45719"/>
            <a:lstStyle/>
            <a:p>
              <a:endParaRPr/>
            </a:p>
          </p:txBody>
        </p:sp>
        <p:sp>
          <p:nvSpPr>
            <p:cNvPr id="43" name="Straight Connector 96">
              <a:extLst>
                <a:ext uri="{FF2B5EF4-FFF2-40B4-BE49-F238E27FC236}">
                  <a16:creationId xmlns:a16="http://schemas.microsoft.com/office/drawing/2014/main" id="{03B329D1-DD68-5D6D-9FAA-104038E826B1}"/>
                </a:ext>
              </a:extLst>
            </p:cNvPr>
            <p:cNvSpPr/>
            <p:nvPr userDrawn="1"/>
          </p:nvSpPr>
          <p:spPr>
            <a:xfrm>
              <a:off x="10208028" y="3912041"/>
              <a:ext cx="0" cy="520275"/>
            </a:xfrm>
            <a:prstGeom prst="line">
              <a:avLst/>
            </a:prstGeom>
            <a:ln w="12700">
              <a:solidFill>
                <a:srgbClr val="CCCCCC"/>
              </a:solidFill>
              <a:miter/>
            </a:ln>
          </p:spPr>
          <p:txBody>
            <a:bodyPr lIns="45719" rIns="45719"/>
            <a:lstStyle/>
            <a:p>
              <a:endParaRPr/>
            </a:p>
          </p:txBody>
        </p:sp>
      </p:grpSp>
    </p:spTree>
    <p:extLst>
      <p:ext uri="{BB962C8B-B14F-4D97-AF65-F5344CB8AC3E}">
        <p14:creationId xmlns:p14="http://schemas.microsoft.com/office/powerpoint/2010/main" val="1041479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8D5A81E2-CDB6-8BF9-8B4F-3473515202DD}"/>
              </a:ext>
            </a:extLst>
          </p:cNvPr>
          <p:cNvSpPr>
            <a:spLocks noGrp="1"/>
          </p:cNvSpPr>
          <p:nvPr>
            <p:ph type="body" idx="59"/>
          </p:nvPr>
        </p:nvSpPr>
        <p:spPr/>
        <p:txBody>
          <a:bodyPr/>
          <a:lstStyle/>
          <a:p>
            <a:endParaRPr lang="en-US"/>
          </a:p>
        </p:txBody>
      </p:sp>
      <p:sp>
        <p:nvSpPr>
          <p:cNvPr id="21" name="Text Placeholder 20">
            <a:extLst>
              <a:ext uri="{FF2B5EF4-FFF2-40B4-BE49-F238E27FC236}">
                <a16:creationId xmlns:a16="http://schemas.microsoft.com/office/drawing/2014/main" id="{EA9A5C9D-2014-D0DB-C7A2-B07A5B9AADD5}"/>
              </a:ext>
            </a:extLst>
          </p:cNvPr>
          <p:cNvSpPr>
            <a:spLocks noGrp="1"/>
          </p:cNvSpPr>
          <p:nvPr>
            <p:ph type="body" idx="62"/>
          </p:nvPr>
        </p:nvSpPr>
        <p:spPr/>
        <p:txBody>
          <a:bodyPr/>
          <a:lstStyle/>
          <a:p>
            <a:endParaRPr lang="en-US"/>
          </a:p>
        </p:txBody>
      </p:sp>
      <p:sp>
        <p:nvSpPr>
          <p:cNvPr id="22" name="Text Placeholder 21">
            <a:extLst>
              <a:ext uri="{FF2B5EF4-FFF2-40B4-BE49-F238E27FC236}">
                <a16:creationId xmlns:a16="http://schemas.microsoft.com/office/drawing/2014/main" id="{A9510B3C-E204-09A3-97EC-C46377DA67D8}"/>
              </a:ext>
            </a:extLst>
          </p:cNvPr>
          <p:cNvSpPr>
            <a:spLocks noGrp="1"/>
          </p:cNvSpPr>
          <p:nvPr>
            <p:ph type="body" idx="65"/>
          </p:nvPr>
        </p:nvSpPr>
        <p:spPr/>
        <p:txBody>
          <a:bodyPr/>
          <a:lstStyle/>
          <a:p>
            <a:endParaRPr lang="en-US"/>
          </a:p>
        </p:txBody>
      </p:sp>
      <p:sp>
        <p:nvSpPr>
          <p:cNvPr id="23" name="Text Placeholder 22">
            <a:extLst>
              <a:ext uri="{FF2B5EF4-FFF2-40B4-BE49-F238E27FC236}">
                <a16:creationId xmlns:a16="http://schemas.microsoft.com/office/drawing/2014/main" id="{0846C0CC-34AC-D44F-3F75-B8AA136E5A88}"/>
              </a:ext>
            </a:extLst>
          </p:cNvPr>
          <p:cNvSpPr>
            <a:spLocks noGrp="1"/>
          </p:cNvSpPr>
          <p:nvPr>
            <p:ph type="body" idx="68"/>
          </p:nvPr>
        </p:nvSpPr>
        <p:spPr/>
        <p:txBody>
          <a:bodyPr/>
          <a:lstStyle/>
          <a:p>
            <a:endParaRPr lang="en-US"/>
          </a:p>
        </p:txBody>
      </p:sp>
      <p:sp>
        <p:nvSpPr>
          <p:cNvPr id="24" name="Text Placeholder 23">
            <a:extLst>
              <a:ext uri="{FF2B5EF4-FFF2-40B4-BE49-F238E27FC236}">
                <a16:creationId xmlns:a16="http://schemas.microsoft.com/office/drawing/2014/main" id="{9652E6B5-E25A-0B6B-C656-52C2C72A9066}"/>
              </a:ext>
            </a:extLst>
          </p:cNvPr>
          <p:cNvSpPr>
            <a:spLocks noGrp="1"/>
          </p:cNvSpPr>
          <p:nvPr>
            <p:ph type="body" idx="71"/>
          </p:nvPr>
        </p:nvSpPr>
        <p:spPr>
          <a:xfrm>
            <a:off x="5159896" y="3867155"/>
            <a:ext cx="1469528" cy="275777"/>
          </a:xfrm>
        </p:spPr>
        <p:txBody>
          <a:bodyPr>
            <a:normAutofit lnSpcReduction="10000"/>
          </a:bodyPr>
          <a:lstStyle/>
          <a:p>
            <a:endParaRPr lang="en-US"/>
          </a:p>
        </p:txBody>
      </p:sp>
      <p:sp>
        <p:nvSpPr>
          <p:cNvPr id="19" name="Text Placeholder 18">
            <a:extLst>
              <a:ext uri="{FF2B5EF4-FFF2-40B4-BE49-F238E27FC236}">
                <a16:creationId xmlns:a16="http://schemas.microsoft.com/office/drawing/2014/main" id="{45696D7B-5716-D25C-4FFE-7B3E818E7D8A}"/>
              </a:ext>
            </a:extLst>
          </p:cNvPr>
          <p:cNvSpPr>
            <a:spLocks noGrp="1"/>
          </p:cNvSpPr>
          <p:nvPr>
            <p:ph type="body" idx="51"/>
          </p:nvPr>
        </p:nvSpPr>
        <p:spPr/>
        <p:txBody>
          <a:bodyPr/>
          <a:lstStyle/>
          <a:p>
            <a:endParaRPr lang="en-US"/>
          </a:p>
        </p:txBody>
      </p:sp>
      <p:sp>
        <p:nvSpPr>
          <p:cNvPr id="25" name="Text Placeholder 24">
            <a:extLst>
              <a:ext uri="{FF2B5EF4-FFF2-40B4-BE49-F238E27FC236}">
                <a16:creationId xmlns:a16="http://schemas.microsoft.com/office/drawing/2014/main" id="{C254C1F5-EFB8-2A46-94B8-C7FF015AFB9D}"/>
              </a:ext>
            </a:extLst>
          </p:cNvPr>
          <p:cNvSpPr>
            <a:spLocks noGrp="1"/>
          </p:cNvSpPr>
          <p:nvPr>
            <p:ph type="body" idx="72"/>
          </p:nvPr>
        </p:nvSpPr>
        <p:spPr/>
        <p:txBody>
          <a:bodyPr/>
          <a:lstStyle/>
          <a:p>
            <a:endParaRPr lang="en-US"/>
          </a:p>
        </p:txBody>
      </p:sp>
      <p:sp>
        <p:nvSpPr>
          <p:cNvPr id="26" name="Text Placeholder 25">
            <a:extLst>
              <a:ext uri="{FF2B5EF4-FFF2-40B4-BE49-F238E27FC236}">
                <a16:creationId xmlns:a16="http://schemas.microsoft.com/office/drawing/2014/main" id="{E53A1140-C3E7-F026-3DF8-C420A6FA5EA9}"/>
              </a:ext>
            </a:extLst>
          </p:cNvPr>
          <p:cNvSpPr>
            <a:spLocks noGrp="1"/>
          </p:cNvSpPr>
          <p:nvPr>
            <p:ph type="body" idx="73"/>
          </p:nvPr>
        </p:nvSpPr>
        <p:spPr/>
        <p:txBody>
          <a:bodyPr/>
          <a:lstStyle/>
          <a:p>
            <a:endParaRPr lang="en-US"/>
          </a:p>
        </p:txBody>
      </p:sp>
      <p:sp>
        <p:nvSpPr>
          <p:cNvPr id="27" name="Text Placeholder 26">
            <a:extLst>
              <a:ext uri="{FF2B5EF4-FFF2-40B4-BE49-F238E27FC236}">
                <a16:creationId xmlns:a16="http://schemas.microsoft.com/office/drawing/2014/main" id="{5D731997-42AC-7A4A-F1CE-E80A51CA2D42}"/>
              </a:ext>
            </a:extLst>
          </p:cNvPr>
          <p:cNvSpPr>
            <a:spLocks noGrp="1"/>
          </p:cNvSpPr>
          <p:nvPr>
            <p:ph type="body" idx="74"/>
          </p:nvPr>
        </p:nvSpPr>
        <p:spPr/>
        <p:txBody>
          <a:bodyPr/>
          <a:lstStyle/>
          <a:p>
            <a:endParaRPr lang="en-US"/>
          </a:p>
        </p:txBody>
      </p:sp>
      <p:sp>
        <p:nvSpPr>
          <p:cNvPr id="30" name="Text Placeholder 29">
            <a:extLst>
              <a:ext uri="{FF2B5EF4-FFF2-40B4-BE49-F238E27FC236}">
                <a16:creationId xmlns:a16="http://schemas.microsoft.com/office/drawing/2014/main" id="{184CB4CD-1897-E0FE-9507-A3BD6B368BEA}"/>
              </a:ext>
            </a:extLst>
          </p:cNvPr>
          <p:cNvSpPr>
            <a:spLocks noGrp="1"/>
          </p:cNvSpPr>
          <p:nvPr>
            <p:ph type="body" idx="77"/>
          </p:nvPr>
        </p:nvSpPr>
        <p:spPr/>
        <p:txBody>
          <a:bodyPr/>
          <a:lstStyle/>
          <a:p>
            <a:endParaRPr lang="en-US"/>
          </a:p>
        </p:txBody>
      </p:sp>
      <p:sp>
        <p:nvSpPr>
          <p:cNvPr id="31" name="Text Placeholder 30">
            <a:extLst>
              <a:ext uri="{FF2B5EF4-FFF2-40B4-BE49-F238E27FC236}">
                <a16:creationId xmlns:a16="http://schemas.microsoft.com/office/drawing/2014/main" id="{3CE8EE7A-638B-9F4D-E25A-91A169D98C7A}"/>
              </a:ext>
            </a:extLst>
          </p:cNvPr>
          <p:cNvSpPr>
            <a:spLocks noGrp="1"/>
          </p:cNvSpPr>
          <p:nvPr>
            <p:ph type="body" idx="78"/>
          </p:nvPr>
        </p:nvSpPr>
        <p:spPr/>
        <p:txBody>
          <a:bodyPr/>
          <a:lstStyle/>
          <a:p>
            <a:endParaRPr lang="en-US"/>
          </a:p>
        </p:txBody>
      </p:sp>
      <p:sp>
        <p:nvSpPr>
          <p:cNvPr id="18" name="Title 17">
            <a:extLst>
              <a:ext uri="{FF2B5EF4-FFF2-40B4-BE49-F238E27FC236}">
                <a16:creationId xmlns:a16="http://schemas.microsoft.com/office/drawing/2014/main" id="{2032265D-2FC9-0611-56B2-49592D468267}"/>
              </a:ext>
            </a:extLst>
          </p:cNvPr>
          <p:cNvSpPr>
            <a:spLocks noGrp="1"/>
          </p:cNvSpPr>
          <p:nvPr>
            <p:ph type="title"/>
          </p:nvPr>
        </p:nvSpPr>
        <p:spPr/>
        <p:txBody>
          <a:bodyPr lIns="91440" tIns="45720" rIns="91440" bIns="45720" anchor="t">
            <a:normAutofit fontScale="90000"/>
          </a:bodyPr>
          <a:lstStyle/>
          <a:p>
            <a:r>
              <a:rPr lang="en-US" sz="4000">
                <a:latin typeface="Tenorite"/>
              </a:rPr>
              <a:t>Insert title here</a:t>
            </a:r>
            <a:endParaRPr lang="en-US"/>
          </a:p>
        </p:txBody>
      </p:sp>
      <p:sp>
        <p:nvSpPr>
          <p:cNvPr id="28" name="Text Placeholder 27">
            <a:extLst>
              <a:ext uri="{FF2B5EF4-FFF2-40B4-BE49-F238E27FC236}">
                <a16:creationId xmlns:a16="http://schemas.microsoft.com/office/drawing/2014/main" id="{5E438F81-1EDE-CF44-DFAA-0C9FB7EC3FB6}"/>
              </a:ext>
            </a:extLst>
          </p:cNvPr>
          <p:cNvSpPr>
            <a:spLocks noGrp="1"/>
          </p:cNvSpPr>
          <p:nvPr>
            <p:ph type="body" idx="75"/>
          </p:nvPr>
        </p:nvSpPr>
        <p:spPr/>
        <p:txBody>
          <a:bodyPr/>
          <a:lstStyle/>
          <a:p>
            <a:endParaRPr lang="en-US"/>
          </a:p>
        </p:txBody>
      </p:sp>
      <p:sp>
        <p:nvSpPr>
          <p:cNvPr id="29" name="Text Placeholder 28">
            <a:extLst>
              <a:ext uri="{FF2B5EF4-FFF2-40B4-BE49-F238E27FC236}">
                <a16:creationId xmlns:a16="http://schemas.microsoft.com/office/drawing/2014/main" id="{5487E9B4-04C2-387C-C2CE-514C753305A2}"/>
              </a:ext>
            </a:extLst>
          </p:cNvPr>
          <p:cNvSpPr>
            <a:spLocks noGrp="1"/>
          </p:cNvSpPr>
          <p:nvPr>
            <p:ph type="body" idx="76"/>
          </p:nvPr>
        </p:nvSpPr>
        <p:spPr/>
        <p:txBody>
          <a:bodyPr/>
          <a:lstStyle/>
          <a:p>
            <a:endParaRPr lang="en-US"/>
          </a:p>
        </p:txBody>
      </p:sp>
      <p:sp>
        <p:nvSpPr>
          <p:cNvPr id="32" name="Text Placeholder 31">
            <a:extLst>
              <a:ext uri="{FF2B5EF4-FFF2-40B4-BE49-F238E27FC236}">
                <a16:creationId xmlns:a16="http://schemas.microsoft.com/office/drawing/2014/main" id="{416F079B-22D7-15B8-9631-EB3B57031CE5}"/>
              </a:ext>
            </a:extLst>
          </p:cNvPr>
          <p:cNvSpPr>
            <a:spLocks noGrp="1"/>
          </p:cNvSpPr>
          <p:nvPr>
            <p:ph type="body" idx="79"/>
          </p:nvPr>
        </p:nvSpPr>
        <p:spPr/>
        <p:txBody>
          <a:bodyPr/>
          <a:lstStyle/>
          <a:p>
            <a:endParaRPr lang="en-US"/>
          </a:p>
        </p:txBody>
      </p:sp>
      <p:sp>
        <p:nvSpPr>
          <p:cNvPr id="33" name="Text Placeholder 32">
            <a:extLst>
              <a:ext uri="{FF2B5EF4-FFF2-40B4-BE49-F238E27FC236}">
                <a16:creationId xmlns:a16="http://schemas.microsoft.com/office/drawing/2014/main" id="{BE61E89B-7978-852B-4485-9FBC87CB70C6}"/>
              </a:ext>
            </a:extLst>
          </p:cNvPr>
          <p:cNvSpPr>
            <a:spLocks noGrp="1"/>
          </p:cNvSpPr>
          <p:nvPr>
            <p:ph type="body" idx="80"/>
          </p:nvPr>
        </p:nvSpPr>
        <p:spPr/>
        <p:txBody>
          <a:bodyPr/>
          <a:lstStyle/>
          <a:p>
            <a:endParaRPr lang="en-US"/>
          </a:p>
        </p:txBody>
      </p:sp>
      <p:grpSp>
        <p:nvGrpSpPr>
          <p:cNvPr id="34" name="Group 33">
            <a:extLst>
              <a:ext uri="{FF2B5EF4-FFF2-40B4-BE49-F238E27FC236}">
                <a16:creationId xmlns:a16="http://schemas.microsoft.com/office/drawing/2014/main" id="{D213069D-24B4-C348-C04D-11E91DCC2E0E}"/>
              </a:ext>
            </a:extLst>
          </p:cNvPr>
          <p:cNvGrpSpPr/>
          <p:nvPr/>
        </p:nvGrpSpPr>
        <p:grpSpPr>
          <a:xfrm>
            <a:off x="1923093" y="2879232"/>
            <a:ext cx="7370535" cy="842332"/>
            <a:chOff x="1923093" y="2879232"/>
            <a:chExt cx="7370535" cy="842332"/>
          </a:xfrm>
        </p:grpSpPr>
        <p:sp>
          <p:nvSpPr>
            <p:cNvPr id="35" name="Straight Connector 96">
              <a:extLst>
                <a:ext uri="{FF2B5EF4-FFF2-40B4-BE49-F238E27FC236}">
                  <a16:creationId xmlns:a16="http://schemas.microsoft.com/office/drawing/2014/main" id="{44811913-2BD5-F6D0-12CA-ADE9EEF248FD}"/>
                </a:ext>
              </a:extLst>
            </p:cNvPr>
            <p:cNvSpPr/>
            <p:nvPr userDrawn="1"/>
          </p:nvSpPr>
          <p:spPr>
            <a:xfrm>
              <a:off x="1923093" y="2879232"/>
              <a:ext cx="0" cy="537891"/>
            </a:xfrm>
            <a:prstGeom prst="line">
              <a:avLst/>
            </a:prstGeom>
            <a:ln w="12700">
              <a:solidFill>
                <a:srgbClr val="CCCCCC"/>
              </a:solidFill>
              <a:miter/>
            </a:ln>
          </p:spPr>
          <p:txBody>
            <a:bodyPr lIns="45719" rIns="45719"/>
            <a:lstStyle/>
            <a:p>
              <a:endParaRPr/>
            </a:p>
          </p:txBody>
        </p:sp>
        <p:sp>
          <p:nvSpPr>
            <p:cNvPr id="36" name="Straight Connector 96">
              <a:extLst>
                <a:ext uri="{FF2B5EF4-FFF2-40B4-BE49-F238E27FC236}">
                  <a16:creationId xmlns:a16="http://schemas.microsoft.com/office/drawing/2014/main" id="{6B1EBCD8-F691-D922-16B5-C9A6EB70FF11}"/>
                </a:ext>
              </a:extLst>
            </p:cNvPr>
            <p:cNvSpPr/>
            <p:nvPr userDrawn="1"/>
          </p:nvSpPr>
          <p:spPr>
            <a:xfrm>
              <a:off x="5808983" y="3188725"/>
              <a:ext cx="0" cy="532839"/>
            </a:xfrm>
            <a:prstGeom prst="line">
              <a:avLst/>
            </a:prstGeom>
            <a:ln w="12700">
              <a:solidFill>
                <a:srgbClr val="CCCCCC"/>
              </a:solidFill>
              <a:miter/>
            </a:ln>
          </p:spPr>
          <p:txBody>
            <a:bodyPr lIns="45719" rIns="45719"/>
            <a:lstStyle/>
            <a:p>
              <a:endParaRPr/>
            </a:p>
          </p:txBody>
        </p:sp>
        <p:sp>
          <p:nvSpPr>
            <p:cNvPr id="37" name="Straight Connector 96">
              <a:extLst>
                <a:ext uri="{FF2B5EF4-FFF2-40B4-BE49-F238E27FC236}">
                  <a16:creationId xmlns:a16="http://schemas.microsoft.com/office/drawing/2014/main" id="{1E3B2CF4-5495-D2FA-3813-6DE260D83A70}"/>
                </a:ext>
              </a:extLst>
            </p:cNvPr>
            <p:cNvSpPr/>
            <p:nvPr userDrawn="1"/>
          </p:nvSpPr>
          <p:spPr>
            <a:xfrm>
              <a:off x="9293628" y="2963331"/>
              <a:ext cx="0" cy="488394"/>
            </a:xfrm>
            <a:prstGeom prst="line">
              <a:avLst/>
            </a:prstGeom>
            <a:ln w="12700">
              <a:solidFill>
                <a:srgbClr val="CCCCCC"/>
              </a:solidFill>
              <a:miter/>
            </a:ln>
          </p:spPr>
          <p:txBody>
            <a:bodyPr lIns="45719" rIns="45719"/>
            <a:lstStyle/>
            <a:p>
              <a:endParaRPr/>
            </a:p>
          </p:txBody>
        </p:sp>
      </p:grpSp>
      <p:grpSp>
        <p:nvGrpSpPr>
          <p:cNvPr id="38" name="Group 37">
            <a:extLst>
              <a:ext uri="{FF2B5EF4-FFF2-40B4-BE49-F238E27FC236}">
                <a16:creationId xmlns:a16="http://schemas.microsoft.com/office/drawing/2014/main" id="{E53802BB-A7A7-7AE9-1E35-79789209CCF8}"/>
              </a:ext>
            </a:extLst>
          </p:cNvPr>
          <p:cNvGrpSpPr/>
          <p:nvPr/>
        </p:nvGrpSpPr>
        <p:grpSpPr>
          <a:xfrm>
            <a:off x="1332889" y="3912041"/>
            <a:ext cx="8875139" cy="825488"/>
            <a:chOff x="1332889" y="3912041"/>
            <a:chExt cx="8875139" cy="825488"/>
          </a:xfrm>
        </p:grpSpPr>
        <p:sp>
          <p:nvSpPr>
            <p:cNvPr id="39" name="Straight Connector 96">
              <a:extLst>
                <a:ext uri="{FF2B5EF4-FFF2-40B4-BE49-F238E27FC236}">
                  <a16:creationId xmlns:a16="http://schemas.microsoft.com/office/drawing/2014/main" id="{92D57433-2444-FE32-AD89-BCD3E1689F3B}"/>
                </a:ext>
              </a:extLst>
            </p:cNvPr>
            <p:cNvSpPr/>
            <p:nvPr userDrawn="1"/>
          </p:nvSpPr>
          <p:spPr>
            <a:xfrm>
              <a:off x="7130861" y="4222143"/>
              <a:ext cx="0" cy="441297"/>
            </a:xfrm>
            <a:prstGeom prst="line">
              <a:avLst/>
            </a:prstGeom>
            <a:ln w="12700">
              <a:solidFill>
                <a:srgbClr val="CCCCCC"/>
              </a:solidFill>
              <a:miter/>
            </a:ln>
          </p:spPr>
          <p:txBody>
            <a:bodyPr lIns="45719" rIns="45719"/>
            <a:lstStyle/>
            <a:p>
              <a:endParaRPr/>
            </a:p>
          </p:txBody>
        </p:sp>
        <p:sp>
          <p:nvSpPr>
            <p:cNvPr id="40" name="Straight Connector 96">
              <a:extLst>
                <a:ext uri="{FF2B5EF4-FFF2-40B4-BE49-F238E27FC236}">
                  <a16:creationId xmlns:a16="http://schemas.microsoft.com/office/drawing/2014/main" id="{09BD7E97-3B06-274B-2FAB-D56872B2743C}"/>
                </a:ext>
              </a:extLst>
            </p:cNvPr>
            <p:cNvSpPr/>
            <p:nvPr userDrawn="1"/>
          </p:nvSpPr>
          <p:spPr>
            <a:xfrm>
              <a:off x="4226487" y="4222142"/>
              <a:ext cx="0" cy="515387"/>
            </a:xfrm>
            <a:prstGeom prst="line">
              <a:avLst/>
            </a:prstGeom>
            <a:ln w="12700">
              <a:solidFill>
                <a:srgbClr val="CCCCCC"/>
              </a:solidFill>
              <a:miter/>
            </a:ln>
          </p:spPr>
          <p:txBody>
            <a:bodyPr lIns="45719" rIns="45719"/>
            <a:lstStyle/>
            <a:p>
              <a:endParaRPr/>
            </a:p>
          </p:txBody>
        </p:sp>
        <p:sp>
          <p:nvSpPr>
            <p:cNvPr id="41" name="Straight Connector 96">
              <a:extLst>
                <a:ext uri="{FF2B5EF4-FFF2-40B4-BE49-F238E27FC236}">
                  <a16:creationId xmlns:a16="http://schemas.microsoft.com/office/drawing/2014/main" id="{EBC63B27-3939-5898-3232-317F048EDC8D}"/>
                </a:ext>
              </a:extLst>
            </p:cNvPr>
            <p:cNvSpPr/>
            <p:nvPr userDrawn="1"/>
          </p:nvSpPr>
          <p:spPr>
            <a:xfrm>
              <a:off x="1332889" y="3912041"/>
              <a:ext cx="0" cy="425904"/>
            </a:xfrm>
            <a:prstGeom prst="line">
              <a:avLst/>
            </a:prstGeom>
            <a:ln w="12700">
              <a:solidFill>
                <a:srgbClr val="CCCCCC"/>
              </a:solidFill>
              <a:miter/>
            </a:ln>
          </p:spPr>
          <p:txBody>
            <a:bodyPr lIns="45719" rIns="45719"/>
            <a:lstStyle/>
            <a:p>
              <a:endParaRPr/>
            </a:p>
          </p:txBody>
        </p:sp>
        <p:sp>
          <p:nvSpPr>
            <p:cNvPr id="42" name="Straight Connector 96">
              <a:extLst>
                <a:ext uri="{FF2B5EF4-FFF2-40B4-BE49-F238E27FC236}">
                  <a16:creationId xmlns:a16="http://schemas.microsoft.com/office/drawing/2014/main" id="{E8B17795-8C4C-A4CF-E10A-9D428D4306D8}"/>
                </a:ext>
              </a:extLst>
            </p:cNvPr>
            <p:cNvSpPr/>
            <p:nvPr userDrawn="1"/>
          </p:nvSpPr>
          <p:spPr>
            <a:xfrm>
              <a:off x="10208028" y="3912041"/>
              <a:ext cx="0" cy="520275"/>
            </a:xfrm>
            <a:prstGeom prst="line">
              <a:avLst/>
            </a:prstGeom>
            <a:ln w="12700">
              <a:solidFill>
                <a:srgbClr val="CCCCCC"/>
              </a:solidFill>
              <a:miter/>
            </a:ln>
          </p:spPr>
          <p:txBody>
            <a:bodyPr lIns="45719" rIns="45719"/>
            <a:lstStyle/>
            <a:p>
              <a:endParaRPr/>
            </a:p>
          </p:txBody>
        </p:sp>
      </p:grpSp>
    </p:spTree>
    <p:extLst>
      <p:ext uri="{BB962C8B-B14F-4D97-AF65-F5344CB8AC3E}">
        <p14:creationId xmlns:p14="http://schemas.microsoft.com/office/powerpoint/2010/main" val="4031287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62F5F198-6EF6-B70D-B8DB-AE36D657715F}"/>
              </a:ext>
            </a:extLst>
          </p:cNvPr>
          <p:cNvGrpSpPr/>
          <p:nvPr/>
        </p:nvGrpSpPr>
        <p:grpSpPr>
          <a:xfrm>
            <a:off x="711248" y="2111576"/>
            <a:ext cx="10279356" cy="3866638"/>
            <a:chOff x="1172911" y="3633229"/>
            <a:chExt cx="16951569" cy="6588369"/>
          </a:xfrm>
        </p:grpSpPr>
        <p:cxnSp>
          <p:nvCxnSpPr>
            <p:cNvPr id="26" name="Straight Connector 25">
              <a:extLst>
                <a:ext uri="{FF2B5EF4-FFF2-40B4-BE49-F238E27FC236}">
                  <a16:creationId xmlns:a16="http://schemas.microsoft.com/office/drawing/2014/main" id="{EEC7CF34-52B3-E943-EBC1-03053AEC28BE}"/>
                </a:ext>
              </a:extLst>
            </p:cNvPr>
            <p:cNvCxnSpPr/>
            <p:nvPr/>
          </p:nvCxnSpPr>
          <p:spPr>
            <a:xfrm>
              <a:off x="1172911" y="3633229"/>
              <a:ext cx="0" cy="6588369"/>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F90C451-E277-1F58-2A52-3A4C4033EA8C}"/>
                </a:ext>
              </a:extLst>
            </p:cNvPr>
            <p:cNvCxnSpPr/>
            <p:nvPr/>
          </p:nvCxnSpPr>
          <p:spPr>
            <a:xfrm>
              <a:off x="2767249" y="3633229"/>
              <a:ext cx="0" cy="6588369"/>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BC9C40-3A00-A1D2-F2DF-0D0FFFA47AA3}"/>
                </a:ext>
              </a:extLst>
            </p:cNvPr>
            <p:cNvCxnSpPr/>
            <p:nvPr/>
          </p:nvCxnSpPr>
          <p:spPr>
            <a:xfrm>
              <a:off x="4291249" y="3633229"/>
              <a:ext cx="0" cy="6588369"/>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3F64008-EB8E-4FC2-4B1B-1992B1D4B876}"/>
                </a:ext>
              </a:extLst>
            </p:cNvPr>
            <p:cNvCxnSpPr/>
            <p:nvPr/>
          </p:nvCxnSpPr>
          <p:spPr>
            <a:xfrm>
              <a:off x="5791803" y="3633229"/>
              <a:ext cx="0" cy="6588369"/>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DB460A6-7BB6-FFAC-4F8E-0CD57577F04F}"/>
                </a:ext>
              </a:extLst>
            </p:cNvPr>
            <p:cNvCxnSpPr/>
            <p:nvPr/>
          </p:nvCxnSpPr>
          <p:spPr>
            <a:xfrm>
              <a:off x="7386141" y="3633229"/>
              <a:ext cx="0" cy="6588369"/>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C33993-5BED-DF11-F6A5-ADADB2F15480}"/>
                </a:ext>
              </a:extLst>
            </p:cNvPr>
            <p:cNvCxnSpPr/>
            <p:nvPr/>
          </p:nvCxnSpPr>
          <p:spPr>
            <a:xfrm>
              <a:off x="8910141" y="3633229"/>
              <a:ext cx="0" cy="6588369"/>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766666F-7EC7-EAC2-0D5C-A88A8F916AC1}"/>
                </a:ext>
              </a:extLst>
            </p:cNvPr>
            <p:cNvCxnSpPr/>
            <p:nvPr/>
          </p:nvCxnSpPr>
          <p:spPr>
            <a:xfrm>
              <a:off x="10434142" y="3633229"/>
              <a:ext cx="0" cy="6588369"/>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CFBACE-307C-9BC0-9F6C-3F709CA5954D}"/>
                </a:ext>
              </a:extLst>
            </p:cNvPr>
            <p:cNvCxnSpPr/>
            <p:nvPr/>
          </p:nvCxnSpPr>
          <p:spPr>
            <a:xfrm>
              <a:off x="12028480" y="3633229"/>
              <a:ext cx="0" cy="6588369"/>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43AE2DC-5107-AA16-9712-A526F6CD0138}"/>
                </a:ext>
              </a:extLst>
            </p:cNvPr>
            <p:cNvCxnSpPr/>
            <p:nvPr/>
          </p:nvCxnSpPr>
          <p:spPr>
            <a:xfrm>
              <a:off x="13552480" y="3633229"/>
              <a:ext cx="0" cy="6588369"/>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F5848E2-6F31-49B1-F549-EF715776277C}"/>
                </a:ext>
              </a:extLst>
            </p:cNvPr>
            <p:cNvCxnSpPr/>
            <p:nvPr/>
          </p:nvCxnSpPr>
          <p:spPr>
            <a:xfrm>
              <a:off x="15006142" y="3633229"/>
              <a:ext cx="0" cy="6588369"/>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4E63FF0-5D2A-AF57-FBE9-CC9B420CAC6E}"/>
                </a:ext>
              </a:extLst>
            </p:cNvPr>
            <p:cNvCxnSpPr/>
            <p:nvPr/>
          </p:nvCxnSpPr>
          <p:spPr>
            <a:xfrm>
              <a:off x="16600480" y="3633229"/>
              <a:ext cx="0" cy="6588369"/>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2E77E12-E963-AE57-28B5-D1B6F91AD9D4}"/>
                </a:ext>
              </a:extLst>
            </p:cNvPr>
            <p:cNvCxnSpPr/>
            <p:nvPr/>
          </p:nvCxnSpPr>
          <p:spPr>
            <a:xfrm>
              <a:off x="18124480" y="3633229"/>
              <a:ext cx="0" cy="6588369"/>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920364CD-7E8F-B493-B9FD-AEB1E6B5F672}"/>
              </a:ext>
            </a:extLst>
          </p:cNvPr>
          <p:cNvSpPr txBox="1"/>
          <p:nvPr/>
        </p:nvSpPr>
        <p:spPr>
          <a:xfrm>
            <a:off x="369772" y="1453242"/>
            <a:ext cx="1613754" cy="278987"/>
          </a:xfrm>
          <a:prstGeom prst="rect">
            <a:avLst/>
          </a:prstGeom>
          <a:noFill/>
        </p:spPr>
        <p:txBody>
          <a:bodyPr wrap="square" rtlCol="0">
            <a:spAutoFit/>
          </a:bodyPr>
          <a:lstStyle/>
          <a:p>
            <a:pPr algn="ctr" defTabSz="914413">
              <a:defRPr/>
            </a:pPr>
            <a:r>
              <a:rPr lang="en-US" sz="1200" b="1" kern="1200">
                <a:solidFill>
                  <a:srgbClr val="341954"/>
                </a:solidFill>
                <a:latin typeface="Tenorite" pitchFamily="2" charset="0"/>
                <a:cs typeface="Segoe UI Semibold" panose="020B0702040204020203" pitchFamily="34" charset="0"/>
              </a:rPr>
              <a:t>DISCOVER</a:t>
            </a:r>
          </a:p>
        </p:txBody>
      </p:sp>
      <p:sp>
        <p:nvSpPr>
          <p:cNvPr id="8" name="TextBox 7">
            <a:extLst>
              <a:ext uri="{FF2B5EF4-FFF2-40B4-BE49-F238E27FC236}">
                <a16:creationId xmlns:a16="http://schemas.microsoft.com/office/drawing/2014/main" id="{2C91DAC2-0EB1-3DFC-18F1-CB107DC5859A}"/>
              </a:ext>
            </a:extLst>
          </p:cNvPr>
          <p:cNvSpPr txBox="1"/>
          <p:nvPr/>
        </p:nvSpPr>
        <p:spPr>
          <a:xfrm>
            <a:off x="3994361" y="1466896"/>
            <a:ext cx="1897260" cy="278987"/>
          </a:xfrm>
          <a:prstGeom prst="rect">
            <a:avLst/>
          </a:prstGeom>
          <a:noFill/>
        </p:spPr>
        <p:txBody>
          <a:bodyPr wrap="square" rtlCol="0">
            <a:spAutoFit/>
          </a:bodyPr>
          <a:lstStyle/>
          <a:p>
            <a:pPr algn="ctr" defTabSz="914413">
              <a:defRPr/>
            </a:pPr>
            <a:r>
              <a:rPr lang="en-US" sz="1200" b="1" kern="1200">
                <a:solidFill>
                  <a:srgbClr val="341954"/>
                </a:solidFill>
                <a:latin typeface="Tenorite" pitchFamily="2" charset="0"/>
                <a:cs typeface="Segoe UI Semibold" panose="020B0702040204020203" pitchFamily="34" charset="0"/>
              </a:rPr>
              <a:t>CREATE</a:t>
            </a:r>
          </a:p>
        </p:txBody>
      </p:sp>
      <p:sp>
        <p:nvSpPr>
          <p:cNvPr id="9" name="TextBox 8">
            <a:extLst>
              <a:ext uri="{FF2B5EF4-FFF2-40B4-BE49-F238E27FC236}">
                <a16:creationId xmlns:a16="http://schemas.microsoft.com/office/drawing/2014/main" id="{7717FFCE-6042-D155-CBB0-EECABA222EF1}"/>
              </a:ext>
            </a:extLst>
          </p:cNvPr>
          <p:cNvSpPr txBox="1"/>
          <p:nvPr/>
        </p:nvSpPr>
        <p:spPr>
          <a:xfrm>
            <a:off x="6871459" y="1453239"/>
            <a:ext cx="1613754" cy="278987"/>
          </a:xfrm>
          <a:prstGeom prst="rect">
            <a:avLst/>
          </a:prstGeom>
          <a:noFill/>
        </p:spPr>
        <p:txBody>
          <a:bodyPr wrap="square" rtlCol="0">
            <a:spAutoFit/>
          </a:bodyPr>
          <a:lstStyle/>
          <a:p>
            <a:pPr algn="ctr" defTabSz="914413">
              <a:defRPr/>
            </a:pPr>
            <a:r>
              <a:rPr lang="en-US" sz="1200" b="1" kern="1200">
                <a:solidFill>
                  <a:srgbClr val="341954"/>
                </a:solidFill>
                <a:latin typeface="Tenorite" pitchFamily="2" charset="0"/>
                <a:cs typeface="Segoe UI Semibold" panose="020B0702040204020203" pitchFamily="34" charset="0"/>
              </a:rPr>
              <a:t>DELIVER</a:t>
            </a:r>
          </a:p>
        </p:txBody>
      </p:sp>
      <p:sp>
        <p:nvSpPr>
          <p:cNvPr id="21" name="Oval 20">
            <a:extLst>
              <a:ext uri="{FF2B5EF4-FFF2-40B4-BE49-F238E27FC236}">
                <a16:creationId xmlns:a16="http://schemas.microsoft.com/office/drawing/2014/main" id="{D4DA349B-6592-CD6E-926F-B31D6838D56F}"/>
              </a:ext>
            </a:extLst>
          </p:cNvPr>
          <p:cNvSpPr/>
          <p:nvPr/>
        </p:nvSpPr>
        <p:spPr>
          <a:xfrm>
            <a:off x="10693423" y="5253787"/>
            <a:ext cx="643856" cy="643856"/>
          </a:xfrm>
          <a:prstGeom prst="ellipse">
            <a:avLst/>
          </a:prstGeom>
          <a:solidFill>
            <a:schemeClr val="bg1"/>
          </a:solidFill>
          <a:ln>
            <a:solidFill>
              <a:srgbClr val="34195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24" name="TextBox 23">
            <a:extLst>
              <a:ext uri="{FF2B5EF4-FFF2-40B4-BE49-F238E27FC236}">
                <a16:creationId xmlns:a16="http://schemas.microsoft.com/office/drawing/2014/main" id="{601A044E-2420-4D23-372B-85B4B7375CDB}"/>
              </a:ext>
            </a:extLst>
          </p:cNvPr>
          <p:cNvSpPr txBox="1"/>
          <p:nvPr/>
        </p:nvSpPr>
        <p:spPr>
          <a:xfrm>
            <a:off x="10208474" y="1453239"/>
            <a:ext cx="1613754" cy="278987"/>
          </a:xfrm>
          <a:prstGeom prst="rect">
            <a:avLst/>
          </a:prstGeom>
          <a:noFill/>
        </p:spPr>
        <p:txBody>
          <a:bodyPr wrap="square" rtlCol="0">
            <a:spAutoFit/>
          </a:bodyPr>
          <a:lstStyle/>
          <a:p>
            <a:pPr algn="ctr" defTabSz="914413">
              <a:defRPr/>
            </a:pPr>
            <a:r>
              <a:rPr lang="en-US" sz="1200" b="1" kern="1200">
                <a:solidFill>
                  <a:srgbClr val="341954"/>
                </a:solidFill>
                <a:latin typeface="Tenorite" pitchFamily="2" charset="0"/>
                <a:cs typeface="Segoe UI Semibold" panose="020B0702040204020203" pitchFamily="34" charset="0"/>
              </a:rPr>
              <a:t>LAUNCH</a:t>
            </a:r>
          </a:p>
        </p:txBody>
      </p:sp>
      <p:cxnSp>
        <p:nvCxnSpPr>
          <p:cNvPr id="39" name="Straight Connector 38">
            <a:extLst>
              <a:ext uri="{FF2B5EF4-FFF2-40B4-BE49-F238E27FC236}">
                <a16:creationId xmlns:a16="http://schemas.microsoft.com/office/drawing/2014/main" id="{3D0AD6E4-E4C4-D811-CB3D-67ECF7C3D453}"/>
              </a:ext>
            </a:extLst>
          </p:cNvPr>
          <p:cNvCxnSpPr>
            <a:cxnSpLocks/>
          </p:cNvCxnSpPr>
          <p:nvPr/>
        </p:nvCxnSpPr>
        <p:spPr>
          <a:xfrm flipH="1">
            <a:off x="711248" y="1735318"/>
            <a:ext cx="10721288" cy="0"/>
          </a:xfrm>
          <a:prstGeom prst="line">
            <a:avLst/>
          </a:prstGeom>
          <a:ln w="19050">
            <a:solidFill>
              <a:schemeClr val="bg2">
                <a:lumMod val="9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12FBA3F-86AD-2D30-2734-2A7494E943B6}"/>
              </a:ext>
            </a:extLst>
          </p:cNvPr>
          <p:cNvSpPr txBox="1"/>
          <p:nvPr/>
        </p:nvSpPr>
        <p:spPr>
          <a:xfrm>
            <a:off x="711248" y="5863510"/>
            <a:ext cx="981018" cy="261610"/>
          </a:xfrm>
          <a:prstGeom prst="rect">
            <a:avLst/>
          </a:prstGeom>
          <a:noFill/>
        </p:spPr>
        <p:txBody>
          <a:bodyPr wrap="square" rtlCol="0">
            <a:spAutoFit/>
          </a:bodyPr>
          <a:lstStyle/>
          <a:p>
            <a:pPr algn="ctr" defTabSz="914413">
              <a:defRPr/>
            </a:pPr>
            <a:r>
              <a:rPr lang="en-US" sz="1100" kern="1200">
                <a:solidFill>
                  <a:srgbClr val="341954"/>
                </a:solidFill>
                <a:latin typeface="Tenorite" pitchFamily="2" charset="0"/>
                <a:cs typeface="Segoe UI Semibold" panose="020B0702040204020203" pitchFamily="34" charset="0"/>
              </a:rPr>
              <a:t>Week 1</a:t>
            </a:r>
          </a:p>
        </p:txBody>
      </p:sp>
      <p:sp>
        <p:nvSpPr>
          <p:cNvPr id="3" name="TextBox 2">
            <a:extLst>
              <a:ext uri="{FF2B5EF4-FFF2-40B4-BE49-F238E27FC236}">
                <a16:creationId xmlns:a16="http://schemas.microsoft.com/office/drawing/2014/main" id="{95949CAD-5CD1-2807-D0CE-379A0C99C7CB}"/>
              </a:ext>
            </a:extLst>
          </p:cNvPr>
          <p:cNvSpPr txBox="1"/>
          <p:nvPr/>
        </p:nvSpPr>
        <p:spPr>
          <a:xfrm>
            <a:off x="1669000" y="5863510"/>
            <a:ext cx="931384" cy="261610"/>
          </a:xfrm>
          <a:prstGeom prst="rect">
            <a:avLst/>
          </a:prstGeom>
          <a:noFill/>
        </p:spPr>
        <p:txBody>
          <a:bodyPr wrap="square" rtlCol="0">
            <a:spAutoFit/>
          </a:bodyPr>
          <a:lstStyle/>
          <a:p>
            <a:pPr algn="ctr" defTabSz="914413">
              <a:defRPr/>
            </a:pPr>
            <a:r>
              <a:rPr lang="en-US" sz="1100" kern="1200">
                <a:solidFill>
                  <a:srgbClr val="341954"/>
                </a:solidFill>
                <a:latin typeface="Tenorite" pitchFamily="2" charset="0"/>
                <a:cs typeface="Segoe UI Semibold" panose="020B0702040204020203" pitchFamily="34" charset="0"/>
              </a:rPr>
              <a:t>Week 2</a:t>
            </a:r>
          </a:p>
        </p:txBody>
      </p:sp>
      <p:sp>
        <p:nvSpPr>
          <p:cNvPr id="4" name="TextBox 3">
            <a:extLst>
              <a:ext uri="{FF2B5EF4-FFF2-40B4-BE49-F238E27FC236}">
                <a16:creationId xmlns:a16="http://schemas.microsoft.com/office/drawing/2014/main" id="{E7800E17-00B5-67F5-F02E-8E8A2D3BC7EB}"/>
              </a:ext>
            </a:extLst>
          </p:cNvPr>
          <p:cNvSpPr txBox="1"/>
          <p:nvPr/>
        </p:nvSpPr>
        <p:spPr>
          <a:xfrm>
            <a:off x="2596508" y="5863510"/>
            <a:ext cx="928023" cy="261610"/>
          </a:xfrm>
          <a:prstGeom prst="rect">
            <a:avLst/>
          </a:prstGeom>
          <a:noFill/>
        </p:spPr>
        <p:txBody>
          <a:bodyPr wrap="square" rtlCol="0">
            <a:spAutoFit/>
          </a:bodyPr>
          <a:lstStyle/>
          <a:p>
            <a:pPr algn="ctr" defTabSz="914413">
              <a:defRPr/>
            </a:pPr>
            <a:r>
              <a:rPr lang="en-US" sz="1100" kern="1200">
                <a:solidFill>
                  <a:srgbClr val="341954"/>
                </a:solidFill>
                <a:latin typeface="Tenorite" pitchFamily="2" charset="0"/>
                <a:cs typeface="Segoe UI Semibold" panose="020B0702040204020203" pitchFamily="34" charset="0"/>
              </a:rPr>
              <a:t>Week 3</a:t>
            </a:r>
          </a:p>
        </p:txBody>
      </p:sp>
      <p:sp>
        <p:nvSpPr>
          <p:cNvPr id="7" name="TextBox 6">
            <a:extLst>
              <a:ext uri="{FF2B5EF4-FFF2-40B4-BE49-F238E27FC236}">
                <a16:creationId xmlns:a16="http://schemas.microsoft.com/office/drawing/2014/main" id="{E43ED0D5-05F3-52FD-329F-E43F4B5B1C92}"/>
              </a:ext>
            </a:extLst>
          </p:cNvPr>
          <p:cNvSpPr txBox="1"/>
          <p:nvPr/>
        </p:nvSpPr>
        <p:spPr>
          <a:xfrm>
            <a:off x="3503852" y="5863510"/>
            <a:ext cx="981018" cy="261610"/>
          </a:xfrm>
          <a:prstGeom prst="rect">
            <a:avLst/>
          </a:prstGeom>
          <a:noFill/>
        </p:spPr>
        <p:txBody>
          <a:bodyPr wrap="square" rtlCol="0">
            <a:spAutoFit/>
          </a:bodyPr>
          <a:lstStyle/>
          <a:p>
            <a:pPr algn="ctr" defTabSz="914413">
              <a:defRPr/>
            </a:pPr>
            <a:r>
              <a:rPr lang="en-US" sz="1100" kern="1200">
                <a:solidFill>
                  <a:srgbClr val="341954"/>
                </a:solidFill>
                <a:latin typeface="Tenorite" pitchFamily="2" charset="0"/>
                <a:cs typeface="Segoe UI Semibold" panose="020B0702040204020203" pitchFamily="34" charset="0"/>
              </a:rPr>
              <a:t>Week 4</a:t>
            </a:r>
          </a:p>
        </p:txBody>
      </p:sp>
      <p:sp>
        <p:nvSpPr>
          <p:cNvPr id="11" name="TextBox 10">
            <a:extLst>
              <a:ext uri="{FF2B5EF4-FFF2-40B4-BE49-F238E27FC236}">
                <a16:creationId xmlns:a16="http://schemas.microsoft.com/office/drawing/2014/main" id="{8A2AF4BC-2E6D-2101-B021-5D70AD5F1653}"/>
              </a:ext>
            </a:extLst>
          </p:cNvPr>
          <p:cNvSpPr txBox="1"/>
          <p:nvPr/>
        </p:nvSpPr>
        <p:spPr>
          <a:xfrm>
            <a:off x="4481768" y="5863510"/>
            <a:ext cx="921302" cy="261610"/>
          </a:xfrm>
          <a:prstGeom prst="rect">
            <a:avLst/>
          </a:prstGeom>
          <a:noFill/>
        </p:spPr>
        <p:txBody>
          <a:bodyPr wrap="square" rtlCol="0">
            <a:spAutoFit/>
          </a:bodyPr>
          <a:lstStyle/>
          <a:p>
            <a:pPr algn="ctr" defTabSz="914413">
              <a:defRPr/>
            </a:pPr>
            <a:r>
              <a:rPr lang="en-US" sz="1100" kern="1200">
                <a:solidFill>
                  <a:srgbClr val="341954"/>
                </a:solidFill>
                <a:latin typeface="Tenorite" pitchFamily="2" charset="0"/>
                <a:cs typeface="Segoe UI Semibold" panose="020B0702040204020203" pitchFamily="34" charset="0"/>
              </a:rPr>
              <a:t>Week 5</a:t>
            </a:r>
          </a:p>
        </p:txBody>
      </p:sp>
      <p:sp>
        <p:nvSpPr>
          <p:cNvPr id="12" name="TextBox 11">
            <a:extLst>
              <a:ext uri="{FF2B5EF4-FFF2-40B4-BE49-F238E27FC236}">
                <a16:creationId xmlns:a16="http://schemas.microsoft.com/office/drawing/2014/main" id="{C696CB3C-4218-BB94-AE14-D2A97040319F}"/>
              </a:ext>
            </a:extLst>
          </p:cNvPr>
          <p:cNvSpPr txBox="1"/>
          <p:nvPr/>
        </p:nvSpPr>
        <p:spPr>
          <a:xfrm>
            <a:off x="5399194" y="5863510"/>
            <a:ext cx="921302" cy="261610"/>
          </a:xfrm>
          <a:prstGeom prst="rect">
            <a:avLst/>
          </a:prstGeom>
          <a:noFill/>
        </p:spPr>
        <p:txBody>
          <a:bodyPr wrap="square" rtlCol="0">
            <a:spAutoFit/>
          </a:bodyPr>
          <a:lstStyle/>
          <a:p>
            <a:pPr algn="ctr" defTabSz="914413">
              <a:defRPr/>
            </a:pPr>
            <a:r>
              <a:rPr lang="en-US" sz="1100" kern="1200">
                <a:solidFill>
                  <a:srgbClr val="341954"/>
                </a:solidFill>
                <a:latin typeface="Tenorite" pitchFamily="2" charset="0"/>
                <a:cs typeface="Segoe UI Semibold" panose="020B0702040204020203" pitchFamily="34" charset="0"/>
              </a:rPr>
              <a:t>Week 6</a:t>
            </a:r>
          </a:p>
        </p:txBody>
      </p:sp>
      <p:sp>
        <p:nvSpPr>
          <p:cNvPr id="13" name="TextBox 12">
            <a:extLst>
              <a:ext uri="{FF2B5EF4-FFF2-40B4-BE49-F238E27FC236}">
                <a16:creationId xmlns:a16="http://schemas.microsoft.com/office/drawing/2014/main" id="{D0405AC7-3C47-2E0F-C7B1-AF8F5B7711FB}"/>
              </a:ext>
            </a:extLst>
          </p:cNvPr>
          <p:cNvSpPr txBox="1"/>
          <p:nvPr/>
        </p:nvSpPr>
        <p:spPr>
          <a:xfrm>
            <a:off x="6326701" y="5863510"/>
            <a:ext cx="921302" cy="261610"/>
          </a:xfrm>
          <a:prstGeom prst="rect">
            <a:avLst/>
          </a:prstGeom>
          <a:noFill/>
        </p:spPr>
        <p:txBody>
          <a:bodyPr wrap="square" rtlCol="0">
            <a:spAutoFit/>
          </a:bodyPr>
          <a:lstStyle/>
          <a:p>
            <a:pPr algn="ctr" defTabSz="914413">
              <a:defRPr/>
            </a:pPr>
            <a:r>
              <a:rPr lang="en-US" sz="1100" kern="1200">
                <a:solidFill>
                  <a:srgbClr val="341954"/>
                </a:solidFill>
                <a:latin typeface="Tenorite" pitchFamily="2" charset="0"/>
                <a:cs typeface="Segoe UI Semibold" panose="020B0702040204020203" pitchFamily="34" charset="0"/>
              </a:rPr>
              <a:t>Week 7</a:t>
            </a:r>
          </a:p>
        </p:txBody>
      </p:sp>
      <p:sp>
        <p:nvSpPr>
          <p:cNvPr id="14" name="TextBox 13">
            <a:extLst>
              <a:ext uri="{FF2B5EF4-FFF2-40B4-BE49-F238E27FC236}">
                <a16:creationId xmlns:a16="http://schemas.microsoft.com/office/drawing/2014/main" id="{296FC589-EB07-7D4B-12A9-13DCFF1CBC92}"/>
              </a:ext>
            </a:extLst>
          </p:cNvPr>
          <p:cNvSpPr txBox="1"/>
          <p:nvPr/>
        </p:nvSpPr>
        <p:spPr>
          <a:xfrm>
            <a:off x="7294535" y="5863510"/>
            <a:ext cx="921302" cy="261610"/>
          </a:xfrm>
          <a:prstGeom prst="rect">
            <a:avLst/>
          </a:prstGeom>
          <a:noFill/>
        </p:spPr>
        <p:txBody>
          <a:bodyPr wrap="square" rtlCol="0">
            <a:spAutoFit/>
          </a:bodyPr>
          <a:lstStyle/>
          <a:p>
            <a:pPr algn="ctr" defTabSz="914413">
              <a:defRPr/>
            </a:pPr>
            <a:r>
              <a:rPr lang="en-US" sz="1100" kern="1200">
                <a:solidFill>
                  <a:srgbClr val="341954"/>
                </a:solidFill>
                <a:latin typeface="Tenorite" pitchFamily="2" charset="0"/>
                <a:cs typeface="Segoe UI Semibold" panose="020B0702040204020203" pitchFamily="34" charset="0"/>
              </a:rPr>
              <a:t>Week 8</a:t>
            </a:r>
          </a:p>
        </p:txBody>
      </p:sp>
      <p:sp>
        <p:nvSpPr>
          <p:cNvPr id="15" name="TextBox 14">
            <a:extLst>
              <a:ext uri="{FF2B5EF4-FFF2-40B4-BE49-F238E27FC236}">
                <a16:creationId xmlns:a16="http://schemas.microsoft.com/office/drawing/2014/main" id="{4191A54F-0B4A-50FA-EB36-CE610F5A51BD}"/>
              </a:ext>
            </a:extLst>
          </p:cNvPr>
          <p:cNvSpPr txBox="1"/>
          <p:nvPr/>
        </p:nvSpPr>
        <p:spPr>
          <a:xfrm>
            <a:off x="8222042" y="5863510"/>
            <a:ext cx="875288" cy="261610"/>
          </a:xfrm>
          <a:prstGeom prst="rect">
            <a:avLst/>
          </a:prstGeom>
          <a:noFill/>
        </p:spPr>
        <p:txBody>
          <a:bodyPr wrap="square" rtlCol="0">
            <a:spAutoFit/>
          </a:bodyPr>
          <a:lstStyle/>
          <a:p>
            <a:pPr algn="ctr" defTabSz="914413">
              <a:defRPr/>
            </a:pPr>
            <a:r>
              <a:rPr lang="en-US" sz="1100" kern="1200">
                <a:solidFill>
                  <a:srgbClr val="341954"/>
                </a:solidFill>
                <a:latin typeface="Tenorite" pitchFamily="2" charset="0"/>
                <a:cs typeface="Segoe UI Semibold" panose="020B0702040204020203" pitchFamily="34" charset="0"/>
              </a:rPr>
              <a:t>Week 9</a:t>
            </a:r>
          </a:p>
        </p:txBody>
      </p:sp>
      <p:sp>
        <p:nvSpPr>
          <p:cNvPr id="22" name="TextBox 21">
            <a:extLst>
              <a:ext uri="{FF2B5EF4-FFF2-40B4-BE49-F238E27FC236}">
                <a16:creationId xmlns:a16="http://schemas.microsoft.com/office/drawing/2014/main" id="{A8DC6AAF-0C97-0F9B-07AF-4AB4DBF973DB}"/>
              </a:ext>
            </a:extLst>
          </p:cNvPr>
          <p:cNvSpPr txBox="1"/>
          <p:nvPr/>
        </p:nvSpPr>
        <p:spPr>
          <a:xfrm>
            <a:off x="9099142" y="5863510"/>
            <a:ext cx="964986" cy="261610"/>
          </a:xfrm>
          <a:prstGeom prst="rect">
            <a:avLst/>
          </a:prstGeom>
          <a:noFill/>
        </p:spPr>
        <p:txBody>
          <a:bodyPr wrap="square" rtlCol="0">
            <a:spAutoFit/>
          </a:bodyPr>
          <a:lstStyle/>
          <a:p>
            <a:pPr algn="ctr" defTabSz="914413">
              <a:defRPr/>
            </a:pPr>
            <a:r>
              <a:rPr lang="en-US" sz="1100" kern="1200">
                <a:solidFill>
                  <a:srgbClr val="341954"/>
                </a:solidFill>
                <a:latin typeface="Tenorite" pitchFamily="2" charset="0"/>
                <a:cs typeface="Segoe UI Semibold" panose="020B0702040204020203" pitchFamily="34" charset="0"/>
              </a:rPr>
              <a:t>Week 10</a:t>
            </a:r>
          </a:p>
        </p:txBody>
      </p:sp>
      <p:sp>
        <p:nvSpPr>
          <p:cNvPr id="25" name="TextBox 24">
            <a:extLst>
              <a:ext uri="{FF2B5EF4-FFF2-40B4-BE49-F238E27FC236}">
                <a16:creationId xmlns:a16="http://schemas.microsoft.com/office/drawing/2014/main" id="{48FED519-7DB6-1DF3-90FD-946A74194B5C}"/>
              </a:ext>
            </a:extLst>
          </p:cNvPr>
          <p:cNvSpPr txBox="1"/>
          <p:nvPr/>
        </p:nvSpPr>
        <p:spPr>
          <a:xfrm>
            <a:off x="10066976" y="5863510"/>
            <a:ext cx="964986" cy="261610"/>
          </a:xfrm>
          <a:prstGeom prst="rect">
            <a:avLst/>
          </a:prstGeom>
          <a:noFill/>
        </p:spPr>
        <p:txBody>
          <a:bodyPr wrap="square" rtlCol="0">
            <a:spAutoFit/>
          </a:bodyPr>
          <a:lstStyle/>
          <a:p>
            <a:pPr algn="ctr" defTabSz="914413">
              <a:defRPr/>
            </a:pPr>
            <a:r>
              <a:rPr lang="en-US" sz="1100" kern="1200">
                <a:solidFill>
                  <a:srgbClr val="341954"/>
                </a:solidFill>
                <a:latin typeface="Tenorite" pitchFamily="2" charset="0"/>
                <a:cs typeface="Segoe UI Semibold" panose="020B0702040204020203" pitchFamily="34" charset="0"/>
              </a:rPr>
              <a:t>Week 11</a:t>
            </a:r>
          </a:p>
        </p:txBody>
      </p:sp>
      <p:sp>
        <p:nvSpPr>
          <p:cNvPr id="40" name="Oval 39">
            <a:extLst>
              <a:ext uri="{FF2B5EF4-FFF2-40B4-BE49-F238E27FC236}">
                <a16:creationId xmlns:a16="http://schemas.microsoft.com/office/drawing/2014/main" id="{9C1B3DAD-EEAA-6AD3-E040-DEFF92E13204}"/>
              </a:ext>
            </a:extLst>
          </p:cNvPr>
          <p:cNvSpPr/>
          <p:nvPr/>
        </p:nvSpPr>
        <p:spPr>
          <a:xfrm>
            <a:off x="590990" y="1967215"/>
            <a:ext cx="240515" cy="240515"/>
          </a:xfrm>
          <a:prstGeom prst="ellipse">
            <a:avLst/>
          </a:prstGeom>
          <a:solidFill>
            <a:srgbClr val="341954"/>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41" name="Rounded Rectangle 40">
            <a:extLst>
              <a:ext uri="{FF2B5EF4-FFF2-40B4-BE49-F238E27FC236}">
                <a16:creationId xmlns:a16="http://schemas.microsoft.com/office/drawing/2014/main" id="{A636C874-0032-F547-A24A-4EAC6EFD9B56}"/>
              </a:ext>
            </a:extLst>
          </p:cNvPr>
          <p:cNvSpPr/>
          <p:nvPr/>
        </p:nvSpPr>
        <p:spPr>
          <a:xfrm>
            <a:off x="811810" y="2660130"/>
            <a:ext cx="3527161" cy="327454"/>
          </a:xfrm>
          <a:prstGeom prst="roundRect">
            <a:avLst/>
          </a:prstGeom>
          <a:solidFill>
            <a:srgbClr val="8D3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a:solidFill>
                  <a:schemeClr val="bg1"/>
                </a:solidFill>
                <a:latin typeface="Tenorite" pitchFamily="2" charset="0"/>
              </a:rPr>
              <a:t>  Research</a:t>
            </a:r>
            <a:r>
              <a:rPr lang="en-US" sz="1200">
                <a:solidFill>
                  <a:schemeClr val="bg1"/>
                </a:solidFill>
                <a:latin typeface="Tenorite" pitchFamily="2" charset="0"/>
              </a:rPr>
              <a:t>  -  Methodologies</a:t>
            </a:r>
          </a:p>
        </p:txBody>
      </p:sp>
      <p:sp>
        <p:nvSpPr>
          <p:cNvPr id="42" name="Rounded Rectangle 41">
            <a:extLst>
              <a:ext uri="{FF2B5EF4-FFF2-40B4-BE49-F238E27FC236}">
                <a16:creationId xmlns:a16="http://schemas.microsoft.com/office/drawing/2014/main" id="{06121A57-5508-B583-457F-FFAE6732531F}"/>
              </a:ext>
            </a:extLst>
          </p:cNvPr>
          <p:cNvSpPr/>
          <p:nvPr/>
        </p:nvSpPr>
        <p:spPr>
          <a:xfrm>
            <a:off x="4661671" y="3687387"/>
            <a:ext cx="4055554" cy="327454"/>
          </a:xfrm>
          <a:prstGeom prst="roundRect">
            <a:avLst/>
          </a:prstGeom>
          <a:solidFill>
            <a:srgbClr val="009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a:solidFill>
                  <a:schemeClr val="bg1"/>
                </a:solidFill>
                <a:latin typeface="Tenorite" pitchFamily="2" charset="0"/>
              </a:rPr>
              <a:t>  Definition</a:t>
            </a:r>
            <a:r>
              <a:rPr lang="en-US" sz="1200">
                <a:solidFill>
                  <a:schemeClr val="bg1"/>
                </a:solidFill>
                <a:latin typeface="Tenorite" pitchFamily="2" charset="0"/>
              </a:rPr>
              <a:t>  -  User flows</a:t>
            </a:r>
          </a:p>
        </p:txBody>
      </p:sp>
      <p:sp>
        <p:nvSpPr>
          <p:cNvPr id="43" name="Rounded Rectangle 42">
            <a:extLst>
              <a:ext uri="{FF2B5EF4-FFF2-40B4-BE49-F238E27FC236}">
                <a16:creationId xmlns:a16="http://schemas.microsoft.com/office/drawing/2014/main" id="{DD2801F5-8823-8FB6-6571-3B45229AD787}"/>
              </a:ext>
            </a:extLst>
          </p:cNvPr>
          <p:cNvSpPr/>
          <p:nvPr/>
        </p:nvSpPr>
        <p:spPr>
          <a:xfrm>
            <a:off x="2702393" y="3057581"/>
            <a:ext cx="2799835" cy="327454"/>
          </a:xfrm>
          <a:prstGeom prst="roundRect">
            <a:avLst/>
          </a:prstGeom>
          <a:solidFill>
            <a:srgbClr val="8D3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a:solidFill>
                  <a:schemeClr val="bg1"/>
                </a:solidFill>
                <a:latin typeface="Tenorite" pitchFamily="2" charset="0"/>
              </a:rPr>
              <a:t>  Content</a:t>
            </a:r>
            <a:r>
              <a:rPr lang="en-US" sz="1200">
                <a:solidFill>
                  <a:schemeClr val="bg1"/>
                </a:solidFill>
                <a:latin typeface="Tenorite" pitchFamily="2" charset="0"/>
              </a:rPr>
              <a:t>  -  Copy</a:t>
            </a:r>
            <a:endParaRPr lang="en-US" sz="1092">
              <a:solidFill>
                <a:schemeClr val="bg1"/>
              </a:solidFill>
              <a:latin typeface="Tenorite" pitchFamily="2" charset="0"/>
            </a:endParaRPr>
          </a:p>
        </p:txBody>
      </p:sp>
      <p:sp>
        <p:nvSpPr>
          <p:cNvPr id="44" name="Rounded Rectangle 43">
            <a:extLst>
              <a:ext uri="{FF2B5EF4-FFF2-40B4-BE49-F238E27FC236}">
                <a16:creationId xmlns:a16="http://schemas.microsoft.com/office/drawing/2014/main" id="{DCC81160-E590-EE48-76B2-9C397A7A49C0}"/>
              </a:ext>
            </a:extLst>
          </p:cNvPr>
          <p:cNvSpPr/>
          <p:nvPr/>
        </p:nvSpPr>
        <p:spPr>
          <a:xfrm>
            <a:off x="6096000" y="4070028"/>
            <a:ext cx="4425057" cy="327454"/>
          </a:xfrm>
          <a:prstGeom prst="roundRect">
            <a:avLst/>
          </a:prstGeom>
          <a:solidFill>
            <a:srgbClr val="009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a:solidFill>
                  <a:schemeClr val="bg1"/>
                </a:solidFill>
                <a:latin typeface="Tenorite" pitchFamily="2" charset="0"/>
              </a:rPr>
              <a:t>  UI Design</a:t>
            </a:r>
            <a:r>
              <a:rPr lang="en-US" sz="1200">
                <a:solidFill>
                  <a:schemeClr val="bg1"/>
                </a:solidFill>
                <a:latin typeface="Tenorite" pitchFamily="2" charset="0"/>
              </a:rPr>
              <a:t>  -  User flows</a:t>
            </a:r>
          </a:p>
        </p:txBody>
      </p:sp>
      <p:sp>
        <p:nvSpPr>
          <p:cNvPr id="45" name="Rounded Rectangle 44">
            <a:extLst>
              <a:ext uri="{FF2B5EF4-FFF2-40B4-BE49-F238E27FC236}">
                <a16:creationId xmlns:a16="http://schemas.microsoft.com/office/drawing/2014/main" id="{E75795F3-D2DF-251F-AA85-FD5FBF89016C}"/>
              </a:ext>
            </a:extLst>
          </p:cNvPr>
          <p:cNvSpPr/>
          <p:nvPr/>
        </p:nvSpPr>
        <p:spPr>
          <a:xfrm>
            <a:off x="7390711" y="4691524"/>
            <a:ext cx="1708941" cy="327454"/>
          </a:xfrm>
          <a:prstGeom prst="roundRect">
            <a:avLst/>
          </a:prstGeom>
          <a:solidFill>
            <a:srgbClr val="B71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a:solidFill>
                  <a:schemeClr val="bg1"/>
                </a:solidFill>
                <a:latin typeface="Tenorite" pitchFamily="2" charset="0"/>
              </a:rPr>
              <a:t>  Testing</a:t>
            </a:r>
            <a:r>
              <a:rPr lang="en-US" sz="1200">
                <a:solidFill>
                  <a:schemeClr val="bg1"/>
                </a:solidFill>
                <a:latin typeface="Tenorite" pitchFamily="2" charset="0"/>
              </a:rPr>
              <a:t>  -  QA</a:t>
            </a:r>
          </a:p>
        </p:txBody>
      </p:sp>
      <p:sp>
        <p:nvSpPr>
          <p:cNvPr id="46" name="Rounded Rectangle 45">
            <a:extLst>
              <a:ext uri="{FF2B5EF4-FFF2-40B4-BE49-F238E27FC236}">
                <a16:creationId xmlns:a16="http://schemas.microsoft.com/office/drawing/2014/main" id="{010A5D37-CF07-205D-5320-BC25DE33C45C}"/>
              </a:ext>
            </a:extLst>
          </p:cNvPr>
          <p:cNvSpPr/>
          <p:nvPr/>
        </p:nvSpPr>
        <p:spPr>
          <a:xfrm>
            <a:off x="8344130" y="5075005"/>
            <a:ext cx="2176926" cy="327454"/>
          </a:xfrm>
          <a:prstGeom prst="roundRect">
            <a:avLst/>
          </a:prstGeom>
          <a:solidFill>
            <a:srgbClr val="B71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a:solidFill>
                  <a:schemeClr val="bg1"/>
                </a:solidFill>
                <a:latin typeface="Tenorite" pitchFamily="2" charset="0"/>
              </a:rPr>
              <a:t>  Refinement</a:t>
            </a:r>
            <a:endParaRPr lang="en-US" sz="1200">
              <a:solidFill>
                <a:schemeClr val="bg1"/>
              </a:solidFill>
              <a:latin typeface="Tenorite" pitchFamily="2" charset="0"/>
            </a:endParaRPr>
          </a:p>
        </p:txBody>
      </p:sp>
      <p:pic>
        <p:nvPicPr>
          <p:cNvPr id="17" name="Graphic 16">
            <a:extLst>
              <a:ext uri="{FF2B5EF4-FFF2-40B4-BE49-F238E27FC236}">
                <a16:creationId xmlns:a16="http://schemas.microsoft.com/office/drawing/2014/main" id="{3FC81CE8-7492-73CD-A0B5-66C54CF217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57476" y="5417840"/>
            <a:ext cx="315750" cy="315750"/>
          </a:xfrm>
          <a:prstGeom prst="rect">
            <a:avLst/>
          </a:prstGeom>
        </p:spPr>
      </p:pic>
      <p:sp>
        <p:nvSpPr>
          <p:cNvPr id="47" name="Title 18">
            <a:extLst>
              <a:ext uri="{FF2B5EF4-FFF2-40B4-BE49-F238E27FC236}">
                <a16:creationId xmlns:a16="http://schemas.microsoft.com/office/drawing/2014/main" id="{491F9B3C-0349-999F-0E1C-568C04EBDD4A}"/>
              </a:ext>
            </a:extLst>
          </p:cNvPr>
          <p:cNvSpPr>
            <a:spLocks noGrp="1"/>
          </p:cNvSpPr>
          <p:nvPr>
            <p:ph type="title"/>
          </p:nvPr>
        </p:nvSpPr>
        <p:spPr/>
        <p:txBody>
          <a:bodyPr>
            <a:normAutofit/>
          </a:bodyPr>
          <a:lstStyle/>
          <a:p>
            <a:r>
              <a:rPr lang="en-US" sz="3600"/>
              <a:t>Project Planning</a:t>
            </a:r>
          </a:p>
        </p:txBody>
      </p:sp>
      <p:sp>
        <p:nvSpPr>
          <p:cNvPr id="5" name="Slide Number Placeholder 1">
            <a:extLst>
              <a:ext uri="{FF2B5EF4-FFF2-40B4-BE49-F238E27FC236}">
                <a16:creationId xmlns:a16="http://schemas.microsoft.com/office/drawing/2014/main" id="{9477C657-67C7-10E4-A325-4F15EFE98370}"/>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56</a:t>
            </a:fld>
            <a:endParaRPr lang="en-US" sz="700">
              <a:latin typeface="Tenorite" pitchFamily="2" charset="0"/>
            </a:endParaRPr>
          </a:p>
        </p:txBody>
      </p:sp>
      <p:sp>
        <p:nvSpPr>
          <p:cNvPr id="10" name="Slide Number Placeholder 9">
            <a:extLst>
              <a:ext uri="{FF2B5EF4-FFF2-40B4-BE49-F238E27FC236}">
                <a16:creationId xmlns:a16="http://schemas.microsoft.com/office/drawing/2014/main" id="{405ABFA5-006B-E64D-877E-79B24B9E1098}"/>
              </a:ext>
            </a:extLst>
          </p:cNvPr>
          <p:cNvSpPr>
            <a:spLocks noGrp="1"/>
          </p:cNvSpPr>
          <p:nvPr>
            <p:ph type="sldNum" sz="quarter" idx="4"/>
          </p:nvPr>
        </p:nvSpPr>
        <p:spPr/>
        <p:txBody>
          <a:bodyPr/>
          <a:lstStyle/>
          <a:p>
            <a:fld id="{86CB4B4D-7CA3-9044-876B-883B54F8677D}" type="slidenum">
              <a:rPr lang="en-US" noProof="0" smtClean="0"/>
              <a:pPr/>
              <a:t>56</a:t>
            </a:fld>
            <a:endParaRPr lang="en-US" noProof="0"/>
          </a:p>
        </p:txBody>
      </p:sp>
    </p:spTree>
    <p:extLst>
      <p:ext uri="{BB962C8B-B14F-4D97-AF65-F5344CB8AC3E}">
        <p14:creationId xmlns:p14="http://schemas.microsoft.com/office/powerpoint/2010/main" val="1059845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a:extLst>
              <a:ext uri="{FF2B5EF4-FFF2-40B4-BE49-F238E27FC236}">
                <a16:creationId xmlns:a16="http://schemas.microsoft.com/office/drawing/2014/main" id="{65CF0427-0415-2214-27F6-1A592C3389DA}"/>
              </a:ext>
            </a:extLst>
          </p:cNvPr>
          <p:cNvGrpSpPr/>
          <p:nvPr/>
        </p:nvGrpSpPr>
        <p:grpSpPr>
          <a:xfrm>
            <a:off x="1822316" y="1895971"/>
            <a:ext cx="9704038" cy="1963124"/>
            <a:chOff x="2999503" y="1746504"/>
            <a:chExt cx="8673153" cy="4370831"/>
          </a:xfrm>
        </p:grpSpPr>
        <p:sp>
          <p:nvSpPr>
            <p:cNvPr id="16" name="Straight Connector 31">
              <a:extLst>
                <a:ext uri="{FF2B5EF4-FFF2-40B4-BE49-F238E27FC236}">
                  <a16:creationId xmlns:a16="http://schemas.microsoft.com/office/drawing/2014/main" id="{732C0A0E-FD71-9B92-8606-B5BB63451BAD}"/>
                </a:ext>
              </a:extLst>
            </p:cNvPr>
            <p:cNvSpPr/>
            <p:nvPr/>
          </p:nvSpPr>
          <p:spPr>
            <a:xfrm>
              <a:off x="2999503"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17" name="Straight Connector 31">
              <a:extLst>
                <a:ext uri="{FF2B5EF4-FFF2-40B4-BE49-F238E27FC236}">
                  <a16:creationId xmlns:a16="http://schemas.microsoft.com/office/drawing/2014/main" id="{20901790-306F-CDBA-B643-29FF91B7C6A7}"/>
                </a:ext>
              </a:extLst>
            </p:cNvPr>
            <p:cNvSpPr/>
            <p:nvPr/>
          </p:nvSpPr>
          <p:spPr>
            <a:xfrm>
              <a:off x="3787971"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18" name="Straight Connector 31">
              <a:extLst>
                <a:ext uri="{FF2B5EF4-FFF2-40B4-BE49-F238E27FC236}">
                  <a16:creationId xmlns:a16="http://schemas.microsoft.com/office/drawing/2014/main" id="{04619459-9ABF-C951-4C5B-350FFE0DF345}"/>
                </a:ext>
              </a:extLst>
            </p:cNvPr>
            <p:cNvSpPr/>
            <p:nvPr/>
          </p:nvSpPr>
          <p:spPr>
            <a:xfrm>
              <a:off x="4576439"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19" name="Straight Connector 31">
              <a:extLst>
                <a:ext uri="{FF2B5EF4-FFF2-40B4-BE49-F238E27FC236}">
                  <a16:creationId xmlns:a16="http://schemas.microsoft.com/office/drawing/2014/main" id="{B5EA8D83-A7A9-69A4-ED8E-27799E9AE979}"/>
                </a:ext>
              </a:extLst>
            </p:cNvPr>
            <p:cNvSpPr/>
            <p:nvPr/>
          </p:nvSpPr>
          <p:spPr>
            <a:xfrm>
              <a:off x="5364907"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20" name="Straight Connector 31">
              <a:extLst>
                <a:ext uri="{FF2B5EF4-FFF2-40B4-BE49-F238E27FC236}">
                  <a16:creationId xmlns:a16="http://schemas.microsoft.com/office/drawing/2014/main" id="{1ABC83C1-7F33-A69F-290F-BFF08C37E956}"/>
                </a:ext>
              </a:extLst>
            </p:cNvPr>
            <p:cNvSpPr/>
            <p:nvPr/>
          </p:nvSpPr>
          <p:spPr>
            <a:xfrm>
              <a:off x="6153375"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21" name="Straight Connector 31">
              <a:extLst>
                <a:ext uri="{FF2B5EF4-FFF2-40B4-BE49-F238E27FC236}">
                  <a16:creationId xmlns:a16="http://schemas.microsoft.com/office/drawing/2014/main" id="{B7ADF8E2-BAF6-344C-4C1E-58282E155A7D}"/>
                </a:ext>
              </a:extLst>
            </p:cNvPr>
            <p:cNvSpPr/>
            <p:nvPr/>
          </p:nvSpPr>
          <p:spPr>
            <a:xfrm>
              <a:off x="6941843"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22" name="Straight Connector 31">
              <a:extLst>
                <a:ext uri="{FF2B5EF4-FFF2-40B4-BE49-F238E27FC236}">
                  <a16:creationId xmlns:a16="http://schemas.microsoft.com/office/drawing/2014/main" id="{D0E82835-B1F9-6D52-0E2B-A01E34D1C8DA}"/>
                </a:ext>
              </a:extLst>
            </p:cNvPr>
            <p:cNvSpPr/>
            <p:nvPr/>
          </p:nvSpPr>
          <p:spPr>
            <a:xfrm>
              <a:off x="7730311"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23" name="Straight Connector 31">
              <a:extLst>
                <a:ext uri="{FF2B5EF4-FFF2-40B4-BE49-F238E27FC236}">
                  <a16:creationId xmlns:a16="http://schemas.microsoft.com/office/drawing/2014/main" id="{0DF78DEB-A5D9-7D21-E5FB-8A04706762D2}"/>
                </a:ext>
              </a:extLst>
            </p:cNvPr>
            <p:cNvSpPr/>
            <p:nvPr/>
          </p:nvSpPr>
          <p:spPr>
            <a:xfrm>
              <a:off x="8518779"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24" name="Straight Connector 31">
              <a:extLst>
                <a:ext uri="{FF2B5EF4-FFF2-40B4-BE49-F238E27FC236}">
                  <a16:creationId xmlns:a16="http://schemas.microsoft.com/office/drawing/2014/main" id="{C3950C48-7251-4707-C529-91BF7BD3F478}"/>
                </a:ext>
              </a:extLst>
            </p:cNvPr>
            <p:cNvSpPr/>
            <p:nvPr/>
          </p:nvSpPr>
          <p:spPr>
            <a:xfrm>
              <a:off x="9307247"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25" name="Straight Connector 31">
              <a:extLst>
                <a:ext uri="{FF2B5EF4-FFF2-40B4-BE49-F238E27FC236}">
                  <a16:creationId xmlns:a16="http://schemas.microsoft.com/office/drawing/2014/main" id="{BB5216C5-E2FB-3961-E7D0-CA4D30358800}"/>
                </a:ext>
              </a:extLst>
            </p:cNvPr>
            <p:cNvSpPr/>
            <p:nvPr/>
          </p:nvSpPr>
          <p:spPr>
            <a:xfrm>
              <a:off x="10095715"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26" name="Straight Connector 31">
              <a:extLst>
                <a:ext uri="{FF2B5EF4-FFF2-40B4-BE49-F238E27FC236}">
                  <a16:creationId xmlns:a16="http://schemas.microsoft.com/office/drawing/2014/main" id="{7C5F136D-4161-F92A-BE17-3A07739E4279}"/>
                </a:ext>
              </a:extLst>
            </p:cNvPr>
            <p:cNvSpPr/>
            <p:nvPr/>
          </p:nvSpPr>
          <p:spPr>
            <a:xfrm>
              <a:off x="10884183"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27" name="Straight Connector 31">
              <a:extLst>
                <a:ext uri="{FF2B5EF4-FFF2-40B4-BE49-F238E27FC236}">
                  <a16:creationId xmlns:a16="http://schemas.microsoft.com/office/drawing/2014/main" id="{7C42E8BC-BD88-C2A7-1C0D-E4339ED17DB2}"/>
                </a:ext>
              </a:extLst>
            </p:cNvPr>
            <p:cNvSpPr/>
            <p:nvPr/>
          </p:nvSpPr>
          <p:spPr>
            <a:xfrm>
              <a:off x="11672656"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grpSp>
      <p:sp>
        <p:nvSpPr>
          <p:cNvPr id="30" name="Rectángulo redondeado 29">
            <a:extLst>
              <a:ext uri="{FF2B5EF4-FFF2-40B4-BE49-F238E27FC236}">
                <a16:creationId xmlns:a16="http://schemas.microsoft.com/office/drawing/2014/main" id="{64EC4281-0EDC-5DF6-5A95-179B58D5496A}"/>
              </a:ext>
            </a:extLst>
          </p:cNvPr>
          <p:cNvSpPr/>
          <p:nvPr/>
        </p:nvSpPr>
        <p:spPr>
          <a:xfrm>
            <a:off x="394253" y="1856232"/>
            <a:ext cx="530985" cy="1979020"/>
          </a:xfrm>
          <a:prstGeom prst="roundRect">
            <a:avLst>
              <a:gd name="adj" fmla="val 5016"/>
            </a:avLst>
          </a:prstGeom>
          <a:noFill/>
          <a:ln>
            <a:solidFill>
              <a:srgbClr val="341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upo 31">
            <a:extLst>
              <a:ext uri="{FF2B5EF4-FFF2-40B4-BE49-F238E27FC236}">
                <a16:creationId xmlns:a16="http://schemas.microsoft.com/office/drawing/2014/main" id="{6A5DE7D6-79E7-9390-9A0E-6F252E7B1A08}"/>
              </a:ext>
            </a:extLst>
          </p:cNvPr>
          <p:cNvGrpSpPr/>
          <p:nvPr/>
        </p:nvGrpSpPr>
        <p:grpSpPr>
          <a:xfrm>
            <a:off x="1809346" y="4001156"/>
            <a:ext cx="9717008" cy="1963124"/>
            <a:chOff x="2999503" y="1746504"/>
            <a:chExt cx="8673153" cy="4370831"/>
          </a:xfrm>
        </p:grpSpPr>
        <p:sp>
          <p:nvSpPr>
            <p:cNvPr id="34" name="Straight Connector 31">
              <a:extLst>
                <a:ext uri="{FF2B5EF4-FFF2-40B4-BE49-F238E27FC236}">
                  <a16:creationId xmlns:a16="http://schemas.microsoft.com/office/drawing/2014/main" id="{2D60F945-8FB4-81AF-213B-41C1A1E81F0E}"/>
                </a:ext>
              </a:extLst>
            </p:cNvPr>
            <p:cNvSpPr/>
            <p:nvPr/>
          </p:nvSpPr>
          <p:spPr>
            <a:xfrm>
              <a:off x="2999503"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35" name="Straight Connector 31">
              <a:extLst>
                <a:ext uri="{FF2B5EF4-FFF2-40B4-BE49-F238E27FC236}">
                  <a16:creationId xmlns:a16="http://schemas.microsoft.com/office/drawing/2014/main" id="{3BC97703-EE5B-8CF5-4673-F8E3EEA6E4EB}"/>
                </a:ext>
              </a:extLst>
            </p:cNvPr>
            <p:cNvSpPr/>
            <p:nvPr/>
          </p:nvSpPr>
          <p:spPr>
            <a:xfrm>
              <a:off x="3787971"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36" name="Straight Connector 31">
              <a:extLst>
                <a:ext uri="{FF2B5EF4-FFF2-40B4-BE49-F238E27FC236}">
                  <a16:creationId xmlns:a16="http://schemas.microsoft.com/office/drawing/2014/main" id="{EC8A4418-8B8E-C40D-3504-7555F82E947C}"/>
                </a:ext>
              </a:extLst>
            </p:cNvPr>
            <p:cNvSpPr/>
            <p:nvPr/>
          </p:nvSpPr>
          <p:spPr>
            <a:xfrm>
              <a:off x="4576439"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37" name="Straight Connector 31">
              <a:extLst>
                <a:ext uri="{FF2B5EF4-FFF2-40B4-BE49-F238E27FC236}">
                  <a16:creationId xmlns:a16="http://schemas.microsoft.com/office/drawing/2014/main" id="{85E6477C-3600-C117-3C75-2B02716EE631}"/>
                </a:ext>
              </a:extLst>
            </p:cNvPr>
            <p:cNvSpPr/>
            <p:nvPr/>
          </p:nvSpPr>
          <p:spPr>
            <a:xfrm>
              <a:off x="5364907"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38" name="Straight Connector 31">
              <a:extLst>
                <a:ext uri="{FF2B5EF4-FFF2-40B4-BE49-F238E27FC236}">
                  <a16:creationId xmlns:a16="http://schemas.microsoft.com/office/drawing/2014/main" id="{31365B81-D69F-1220-D607-FA34A0635B84}"/>
                </a:ext>
              </a:extLst>
            </p:cNvPr>
            <p:cNvSpPr/>
            <p:nvPr/>
          </p:nvSpPr>
          <p:spPr>
            <a:xfrm>
              <a:off x="6153375"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39" name="Straight Connector 31">
              <a:extLst>
                <a:ext uri="{FF2B5EF4-FFF2-40B4-BE49-F238E27FC236}">
                  <a16:creationId xmlns:a16="http://schemas.microsoft.com/office/drawing/2014/main" id="{2AD4A942-C06A-A1E2-70D0-53EF190BA0F0}"/>
                </a:ext>
              </a:extLst>
            </p:cNvPr>
            <p:cNvSpPr/>
            <p:nvPr/>
          </p:nvSpPr>
          <p:spPr>
            <a:xfrm>
              <a:off x="6941843"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40" name="Straight Connector 31">
              <a:extLst>
                <a:ext uri="{FF2B5EF4-FFF2-40B4-BE49-F238E27FC236}">
                  <a16:creationId xmlns:a16="http://schemas.microsoft.com/office/drawing/2014/main" id="{1FEBB665-9FE8-2A8E-E7CB-2CCAB81C2C60}"/>
                </a:ext>
              </a:extLst>
            </p:cNvPr>
            <p:cNvSpPr/>
            <p:nvPr/>
          </p:nvSpPr>
          <p:spPr>
            <a:xfrm>
              <a:off x="7730311"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41" name="Straight Connector 31">
              <a:extLst>
                <a:ext uri="{FF2B5EF4-FFF2-40B4-BE49-F238E27FC236}">
                  <a16:creationId xmlns:a16="http://schemas.microsoft.com/office/drawing/2014/main" id="{DB6F974F-3795-A108-54E3-010754173047}"/>
                </a:ext>
              </a:extLst>
            </p:cNvPr>
            <p:cNvSpPr/>
            <p:nvPr/>
          </p:nvSpPr>
          <p:spPr>
            <a:xfrm>
              <a:off x="8518779"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42" name="Straight Connector 31">
              <a:extLst>
                <a:ext uri="{FF2B5EF4-FFF2-40B4-BE49-F238E27FC236}">
                  <a16:creationId xmlns:a16="http://schemas.microsoft.com/office/drawing/2014/main" id="{DFCD541B-F1DA-4ECF-3F79-B09F6FA5A29B}"/>
                </a:ext>
              </a:extLst>
            </p:cNvPr>
            <p:cNvSpPr/>
            <p:nvPr/>
          </p:nvSpPr>
          <p:spPr>
            <a:xfrm>
              <a:off x="9307247"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43" name="Straight Connector 31">
              <a:extLst>
                <a:ext uri="{FF2B5EF4-FFF2-40B4-BE49-F238E27FC236}">
                  <a16:creationId xmlns:a16="http://schemas.microsoft.com/office/drawing/2014/main" id="{B3907FE4-B0E0-C278-A464-374C34AB70D2}"/>
                </a:ext>
              </a:extLst>
            </p:cNvPr>
            <p:cNvSpPr/>
            <p:nvPr/>
          </p:nvSpPr>
          <p:spPr>
            <a:xfrm>
              <a:off x="10095715"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44" name="Straight Connector 31">
              <a:extLst>
                <a:ext uri="{FF2B5EF4-FFF2-40B4-BE49-F238E27FC236}">
                  <a16:creationId xmlns:a16="http://schemas.microsoft.com/office/drawing/2014/main" id="{13F930E3-4488-69AE-9659-A5D181F7CE3B}"/>
                </a:ext>
              </a:extLst>
            </p:cNvPr>
            <p:cNvSpPr/>
            <p:nvPr/>
          </p:nvSpPr>
          <p:spPr>
            <a:xfrm>
              <a:off x="10884183"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sp>
          <p:nvSpPr>
            <p:cNvPr id="45" name="Straight Connector 31">
              <a:extLst>
                <a:ext uri="{FF2B5EF4-FFF2-40B4-BE49-F238E27FC236}">
                  <a16:creationId xmlns:a16="http://schemas.microsoft.com/office/drawing/2014/main" id="{E89E3C3E-34AB-8DA2-9CC9-A3A5BB9725BB}"/>
                </a:ext>
              </a:extLst>
            </p:cNvPr>
            <p:cNvSpPr/>
            <p:nvPr/>
          </p:nvSpPr>
          <p:spPr>
            <a:xfrm>
              <a:off x="11672656" y="1746504"/>
              <a:ext cx="0" cy="4370831"/>
            </a:xfrm>
            <a:prstGeom prst="line">
              <a:avLst/>
            </a:prstGeom>
            <a:ln w="6350">
              <a:solidFill>
                <a:srgbClr val="BFBFBF"/>
              </a:solidFill>
              <a:prstDash val="dash"/>
              <a:miter/>
            </a:ln>
          </p:spPr>
          <p:txBody>
            <a:bodyPr lIns="45719" rIns="45719"/>
            <a:lstStyle/>
            <a:p>
              <a:endParaRPr>
                <a:latin typeface="Tenorite" pitchFamily="2" charset="0"/>
              </a:endParaRPr>
            </a:p>
          </p:txBody>
        </p:sp>
      </p:grpSp>
      <p:cxnSp>
        <p:nvCxnSpPr>
          <p:cNvPr id="47" name="Conector recto 46">
            <a:extLst>
              <a:ext uri="{FF2B5EF4-FFF2-40B4-BE49-F238E27FC236}">
                <a16:creationId xmlns:a16="http://schemas.microsoft.com/office/drawing/2014/main" id="{B005699A-35B7-A88F-372B-E5F33D7A0DFE}"/>
              </a:ext>
            </a:extLst>
          </p:cNvPr>
          <p:cNvCxnSpPr>
            <a:cxnSpLocks/>
          </p:cNvCxnSpPr>
          <p:nvPr/>
        </p:nvCxnSpPr>
        <p:spPr>
          <a:xfrm>
            <a:off x="382621" y="3914731"/>
            <a:ext cx="11175395" cy="0"/>
          </a:xfrm>
          <a:prstGeom prst="line">
            <a:avLst/>
          </a:prstGeom>
          <a:ln w="12700">
            <a:solidFill>
              <a:srgbClr val="341854"/>
            </a:solidFill>
          </a:ln>
        </p:spPr>
        <p:style>
          <a:lnRef idx="1">
            <a:schemeClr val="accent1"/>
          </a:lnRef>
          <a:fillRef idx="0">
            <a:schemeClr val="accent1"/>
          </a:fillRef>
          <a:effectRef idx="0">
            <a:schemeClr val="accent1"/>
          </a:effectRef>
          <a:fontRef idx="minor">
            <a:schemeClr val="tx1"/>
          </a:fontRef>
        </p:style>
      </p:cxnSp>
      <p:sp>
        <p:nvSpPr>
          <p:cNvPr id="49" name="TextBox 25">
            <a:extLst>
              <a:ext uri="{FF2B5EF4-FFF2-40B4-BE49-F238E27FC236}">
                <a16:creationId xmlns:a16="http://schemas.microsoft.com/office/drawing/2014/main" id="{6BA9142D-3EE4-CDE9-BE93-F77042CE5C25}"/>
              </a:ext>
            </a:extLst>
          </p:cNvPr>
          <p:cNvSpPr txBox="1"/>
          <p:nvPr/>
        </p:nvSpPr>
        <p:spPr>
          <a:xfrm>
            <a:off x="1170942" y="1497932"/>
            <a:ext cx="634587" cy="2489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100">
                <a:latin typeface="Tenorite" pitchFamily="2" charset="0"/>
              </a:rPr>
              <a:t>January</a:t>
            </a:r>
          </a:p>
        </p:txBody>
      </p:sp>
      <p:sp>
        <p:nvSpPr>
          <p:cNvPr id="50" name="TextBox 25">
            <a:extLst>
              <a:ext uri="{FF2B5EF4-FFF2-40B4-BE49-F238E27FC236}">
                <a16:creationId xmlns:a16="http://schemas.microsoft.com/office/drawing/2014/main" id="{D09B7368-82F5-FB84-E1B2-908030C2A5D0}"/>
              </a:ext>
            </a:extLst>
          </p:cNvPr>
          <p:cNvSpPr txBox="1"/>
          <p:nvPr/>
        </p:nvSpPr>
        <p:spPr>
          <a:xfrm>
            <a:off x="1815590" y="1502512"/>
            <a:ext cx="806232" cy="2489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100">
                <a:latin typeface="Tenorite" pitchFamily="2" charset="0"/>
              </a:rPr>
              <a:t>February</a:t>
            </a:r>
          </a:p>
        </p:txBody>
      </p:sp>
      <p:sp>
        <p:nvSpPr>
          <p:cNvPr id="51" name="TextBox 25">
            <a:extLst>
              <a:ext uri="{FF2B5EF4-FFF2-40B4-BE49-F238E27FC236}">
                <a16:creationId xmlns:a16="http://schemas.microsoft.com/office/drawing/2014/main" id="{32F8EDA2-5526-B831-0238-68F9F1C8DFBD}"/>
              </a:ext>
            </a:extLst>
          </p:cNvPr>
          <p:cNvSpPr txBox="1"/>
          <p:nvPr/>
        </p:nvSpPr>
        <p:spPr>
          <a:xfrm>
            <a:off x="2704253" y="1502512"/>
            <a:ext cx="806232" cy="2489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100">
                <a:latin typeface="Tenorite" pitchFamily="2" charset="0"/>
              </a:rPr>
              <a:t>March</a:t>
            </a:r>
          </a:p>
        </p:txBody>
      </p:sp>
      <p:sp>
        <p:nvSpPr>
          <p:cNvPr id="52" name="TextBox 25">
            <a:extLst>
              <a:ext uri="{FF2B5EF4-FFF2-40B4-BE49-F238E27FC236}">
                <a16:creationId xmlns:a16="http://schemas.microsoft.com/office/drawing/2014/main" id="{5765549E-FA04-3A3D-8BF9-CA289A94C538}"/>
              </a:ext>
            </a:extLst>
          </p:cNvPr>
          <p:cNvSpPr txBox="1"/>
          <p:nvPr/>
        </p:nvSpPr>
        <p:spPr>
          <a:xfrm>
            <a:off x="3592916" y="1502512"/>
            <a:ext cx="806232" cy="2489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100">
                <a:latin typeface="Tenorite" pitchFamily="2" charset="0"/>
              </a:rPr>
              <a:t>April</a:t>
            </a:r>
          </a:p>
        </p:txBody>
      </p:sp>
      <p:sp>
        <p:nvSpPr>
          <p:cNvPr id="53" name="TextBox 25">
            <a:extLst>
              <a:ext uri="{FF2B5EF4-FFF2-40B4-BE49-F238E27FC236}">
                <a16:creationId xmlns:a16="http://schemas.microsoft.com/office/drawing/2014/main" id="{FC0CDA8F-7B5B-CF65-96E5-52F6A43C52D6}"/>
              </a:ext>
            </a:extLst>
          </p:cNvPr>
          <p:cNvSpPr txBox="1"/>
          <p:nvPr/>
        </p:nvSpPr>
        <p:spPr>
          <a:xfrm>
            <a:off x="4481579" y="1502512"/>
            <a:ext cx="806232" cy="2489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100">
                <a:latin typeface="Tenorite" pitchFamily="2" charset="0"/>
              </a:rPr>
              <a:t>May</a:t>
            </a:r>
          </a:p>
        </p:txBody>
      </p:sp>
      <p:sp>
        <p:nvSpPr>
          <p:cNvPr id="54" name="TextBox 25">
            <a:extLst>
              <a:ext uri="{FF2B5EF4-FFF2-40B4-BE49-F238E27FC236}">
                <a16:creationId xmlns:a16="http://schemas.microsoft.com/office/drawing/2014/main" id="{797C0410-C284-EB7C-F3CC-62943AB20A97}"/>
              </a:ext>
            </a:extLst>
          </p:cNvPr>
          <p:cNvSpPr txBox="1"/>
          <p:nvPr/>
        </p:nvSpPr>
        <p:spPr>
          <a:xfrm>
            <a:off x="5370242" y="1502512"/>
            <a:ext cx="806232" cy="2489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100">
                <a:latin typeface="Tenorite" pitchFamily="2" charset="0"/>
              </a:rPr>
              <a:t>June</a:t>
            </a:r>
          </a:p>
        </p:txBody>
      </p:sp>
      <p:sp>
        <p:nvSpPr>
          <p:cNvPr id="55" name="TextBox 25">
            <a:extLst>
              <a:ext uri="{FF2B5EF4-FFF2-40B4-BE49-F238E27FC236}">
                <a16:creationId xmlns:a16="http://schemas.microsoft.com/office/drawing/2014/main" id="{C73184D4-EBE1-E681-228A-B38810B300A9}"/>
              </a:ext>
            </a:extLst>
          </p:cNvPr>
          <p:cNvSpPr txBox="1"/>
          <p:nvPr/>
        </p:nvSpPr>
        <p:spPr>
          <a:xfrm>
            <a:off x="6258905" y="1502512"/>
            <a:ext cx="806232" cy="2489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100">
                <a:latin typeface="Tenorite" pitchFamily="2" charset="0"/>
              </a:rPr>
              <a:t>July</a:t>
            </a:r>
          </a:p>
        </p:txBody>
      </p:sp>
      <p:sp>
        <p:nvSpPr>
          <p:cNvPr id="56" name="TextBox 25">
            <a:extLst>
              <a:ext uri="{FF2B5EF4-FFF2-40B4-BE49-F238E27FC236}">
                <a16:creationId xmlns:a16="http://schemas.microsoft.com/office/drawing/2014/main" id="{6398BEDD-C4FE-1E28-4E10-574F797A3527}"/>
              </a:ext>
            </a:extLst>
          </p:cNvPr>
          <p:cNvSpPr txBox="1"/>
          <p:nvPr/>
        </p:nvSpPr>
        <p:spPr>
          <a:xfrm>
            <a:off x="7147568" y="1502512"/>
            <a:ext cx="806232" cy="2489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100">
                <a:latin typeface="Tenorite" pitchFamily="2" charset="0"/>
              </a:rPr>
              <a:t>August</a:t>
            </a:r>
          </a:p>
        </p:txBody>
      </p:sp>
      <p:sp>
        <p:nvSpPr>
          <p:cNvPr id="57" name="TextBox 25">
            <a:extLst>
              <a:ext uri="{FF2B5EF4-FFF2-40B4-BE49-F238E27FC236}">
                <a16:creationId xmlns:a16="http://schemas.microsoft.com/office/drawing/2014/main" id="{A43FCC69-D2F1-3EBB-6E48-8E4BE1C6FC1E}"/>
              </a:ext>
            </a:extLst>
          </p:cNvPr>
          <p:cNvSpPr txBox="1"/>
          <p:nvPr/>
        </p:nvSpPr>
        <p:spPr>
          <a:xfrm>
            <a:off x="8036231" y="1502512"/>
            <a:ext cx="806232" cy="2489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100">
                <a:latin typeface="Tenorite" pitchFamily="2" charset="0"/>
              </a:rPr>
              <a:t>September</a:t>
            </a:r>
          </a:p>
        </p:txBody>
      </p:sp>
      <p:sp>
        <p:nvSpPr>
          <p:cNvPr id="58" name="TextBox 25">
            <a:extLst>
              <a:ext uri="{FF2B5EF4-FFF2-40B4-BE49-F238E27FC236}">
                <a16:creationId xmlns:a16="http://schemas.microsoft.com/office/drawing/2014/main" id="{34BD6CDC-1E22-3FE2-D264-0493E699BF49}"/>
              </a:ext>
            </a:extLst>
          </p:cNvPr>
          <p:cNvSpPr txBox="1"/>
          <p:nvPr/>
        </p:nvSpPr>
        <p:spPr>
          <a:xfrm>
            <a:off x="8924894" y="1502512"/>
            <a:ext cx="806232" cy="2489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100">
                <a:latin typeface="Tenorite" pitchFamily="2" charset="0"/>
              </a:rPr>
              <a:t>October</a:t>
            </a:r>
          </a:p>
        </p:txBody>
      </p:sp>
      <p:sp>
        <p:nvSpPr>
          <p:cNvPr id="59" name="TextBox 25">
            <a:extLst>
              <a:ext uri="{FF2B5EF4-FFF2-40B4-BE49-F238E27FC236}">
                <a16:creationId xmlns:a16="http://schemas.microsoft.com/office/drawing/2014/main" id="{7E59594A-5B50-CB88-94F7-62D2C043416E}"/>
              </a:ext>
            </a:extLst>
          </p:cNvPr>
          <p:cNvSpPr txBox="1"/>
          <p:nvPr/>
        </p:nvSpPr>
        <p:spPr>
          <a:xfrm>
            <a:off x="9813557" y="1502512"/>
            <a:ext cx="806232" cy="2489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100">
                <a:latin typeface="Tenorite" pitchFamily="2" charset="0"/>
              </a:rPr>
              <a:t>November</a:t>
            </a:r>
          </a:p>
        </p:txBody>
      </p:sp>
      <p:sp>
        <p:nvSpPr>
          <p:cNvPr id="60" name="TextBox 25">
            <a:extLst>
              <a:ext uri="{FF2B5EF4-FFF2-40B4-BE49-F238E27FC236}">
                <a16:creationId xmlns:a16="http://schemas.microsoft.com/office/drawing/2014/main" id="{DF06F3B0-B008-BA0A-6B23-E55E406A3D70}"/>
              </a:ext>
            </a:extLst>
          </p:cNvPr>
          <p:cNvSpPr txBox="1"/>
          <p:nvPr/>
        </p:nvSpPr>
        <p:spPr>
          <a:xfrm>
            <a:off x="10702224" y="1502512"/>
            <a:ext cx="806232" cy="2489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100">
                <a:latin typeface="Tenorite" pitchFamily="2" charset="0"/>
              </a:rPr>
              <a:t>December</a:t>
            </a:r>
          </a:p>
        </p:txBody>
      </p:sp>
      <p:grpSp>
        <p:nvGrpSpPr>
          <p:cNvPr id="5" name="Grupo 4">
            <a:extLst>
              <a:ext uri="{FF2B5EF4-FFF2-40B4-BE49-F238E27FC236}">
                <a16:creationId xmlns:a16="http://schemas.microsoft.com/office/drawing/2014/main" id="{220BF164-E88C-EE7B-8BB0-928AADB487AE}"/>
              </a:ext>
            </a:extLst>
          </p:cNvPr>
          <p:cNvGrpSpPr/>
          <p:nvPr/>
        </p:nvGrpSpPr>
        <p:grpSpPr>
          <a:xfrm>
            <a:off x="1186774" y="2063214"/>
            <a:ext cx="7445162" cy="1547428"/>
            <a:chOff x="1837944" y="2063214"/>
            <a:chExt cx="6793992" cy="1547428"/>
          </a:xfrm>
        </p:grpSpPr>
        <p:grpSp>
          <p:nvGrpSpPr>
            <p:cNvPr id="64" name="Grupo 63">
              <a:extLst>
                <a:ext uri="{FF2B5EF4-FFF2-40B4-BE49-F238E27FC236}">
                  <a16:creationId xmlns:a16="http://schemas.microsoft.com/office/drawing/2014/main" id="{46C8EAF5-A486-061A-DE4B-825673666950}"/>
                </a:ext>
              </a:extLst>
            </p:cNvPr>
            <p:cNvGrpSpPr/>
            <p:nvPr/>
          </p:nvGrpSpPr>
          <p:grpSpPr>
            <a:xfrm>
              <a:off x="1837944" y="2063214"/>
              <a:ext cx="4552707" cy="378250"/>
              <a:chOff x="1837944" y="1944342"/>
              <a:chExt cx="4552707" cy="378250"/>
            </a:xfrm>
          </p:grpSpPr>
          <p:sp>
            <p:nvSpPr>
              <p:cNvPr id="63" name="Rectángulo redondeado 62">
                <a:extLst>
                  <a:ext uri="{FF2B5EF4-FFF2-40B4-BE49-F238E27FC236}">
                    <a16:creationId xmlns:a16="http://schemas.microsoft.com/office/drawing/2014/main" id="{5642F1AA-FB00-5DF5-4C18-564999361CED}"/>
                  </a:ext>
                </a:extLst>
              </p:cNvPr>
              <p:cNvSpPr/>
              <p:nvPr/>
            </p:nvSpPr>
            <p:spPr>
              <a:xfrm>
                <a:off x="1837944" y="1965960"/>
                <a:ext cx="4379976" cy="329184"/>
              </a:xfrm>
              <a:prstGeom prst="roundRect">
                <a:avLst/>
              </a:prstGeom>
              <a:solidFill>
                <a:srgbClr val="00A9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25" descr="Picture 25">
                <a:extLst>
                  <a:ext uri="{FF2B5EF4-FFF2-40B4-BE49-F238E27FC236}">
                    <a16:creationId xmlns:a16="http://schemas.microsoft.com/office/drawing/2014/main" id="{D0768924-9B12-93F3-48EF-6EB29055A2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18306" y="1944342"/>
                <a:ext cx="472345" cy="378250"/>
              </a:xfrm>
              <a:prstGeom prst="rect">
                <a:avLst/>
              </a:prstGeom>
              <a:ln w="12700">
                <a:miter lim="400000"/>
              </a:ln>
            </p:spPr>
          </p:pic>
        </p:grpSp>
        <p:sp>
          <p:nvSpPr>
            <p:cNvPr id="66" name="Rectángulo redondeado 65">
              <a:extLst>
                <a:ext uri="{FF2B5EF4-FFF2-40B4-BE49-F238E27FC236}">
                  <a16:creationId xmlns:a16="http://schemas.microsoft.com/office/drawing/2014/main" id="{0C63075A-23D4-5DDC-C408-33FF3F2D2E5D}"/>
                </a:ext>
              </a:extLst>
            </p:cNvPr>
            <p:cNvSpPr/>
            <p:nvPr/>
          </p:nvSpPr>
          <p:spPr>
            <a:xfrm>
              <a:off x="1837944" y="2679106"/>
              <a:ext cx="6793992" cy="329184"/>
            </a:xfrm>
            <a:prstGeom prst="roundRect">
              <a:avLst/>
            </a:prstGeom>
            <a:solidFill>
              <a:srgbClr val="B71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ángulo redondeado 67">
              <a:extLst>
                <a:ext uri="{FF2B5EF4-FFF2-40B4-BE49-F238E27FC236}">
                  <a16:creationId xmlns:a16="http://schemas.microsoft.com/office/drawing/2014/main" id="{081DB369-A6D9-5963-8F40-591E2ACD392C}"/>
                </a:ext>
              </a:extLst>
            </p:cNvPr>
            <p:cNvSpPr/>
            <p:nvPr/>
          </p:nvSpPr>
          <p:spPr>
            <a:xfrm>
              <a:off x="1837944" y="3281458"/>
              <a:ext cx="5175504" cy="329184"/>
            </a:xfrm>
            <a:prstGeom prst="roundRect">
              <a:avLst/>
            </a:prstGeom>
            <a:solidFill>
              <a:srgbClr val="009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25" descr="Picture 25">
            <a:extLst>
              <a:ext uri="{FF2B5EF4-FFF2-40B4-BE49-F238E27FC236}">
                <a16:creationId xmlns:a16="http://schemas.microsoft.com/office/drawing/2014/main" id="{40DD82C3-E89E-626A-6C12-8CF7F1AE9A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74692" y="3259840"/>
            <a:ext cx="472345" cy="378250"/>
          </a:xfrm>
          <a:prstGeom prst="rect">
            <a:avLst/>
          </a:prstGeom>
          <a:ln w="12700">
            <a:miter lim="400000"/>
          </a:ln>
        </p:spPr>
      </p:pic>
      <p:grpSp>
        <p:nvGrpSpPr>
          <p:cNvPr id="6" name="Grupo 5">
            <a:extLst>
              <a:ext uri="{FF2B5EF4-FFF2-40B4-BE49-F238E27FC236}">
                <a16:creationId xmlns:a16="http://schemas.microsoft.com/office/drawing/2014/main" id="{56B38FAD-0D72-259D-A95B-75208C7BE3DD}"/>
              </a:ext>
            </a:extLst>
          </p:cNvPr>
          <p:cNvGrpSpPr/>
          <p:nvPr/>
        </p:nvGrpSpPr>
        <p:grpSpPr>
          <a:xfrm>
            <a:off x="1173804" y="4543314"/>
            <a:ext cx="5719864" cy="955638"/>
            <a:chOff x="1837944" y="4543314"/>
            <a:chExt cx="5175504" cy="955638"/>
          </a:xfrm>
        </p:grpSpPr>
        <p:sp>
          <p:nvSpPr>
            <p:cNvPr id="70" name="Rectángulo redondeado 69">
              <a:extLst>
                <a:ext uri="{FF2B5EF4-FFF2-40B4-BE49-F238E27FC236}">
                  <a16:creationId xmlns:a16="http://schemas.microsoft.com/office/drawing/2014/main" id="{2C3E4BC5-3049-F8E1-BA20-F943D6120F3F}"/>
                </a:ext>
              </a:extLst>
            </p:cNvPr>
            <p:cNvSpPr/>
            <p:nvPr/>
          </p:nvSpPr>
          <p:spPr>
            <a:xfrm>
              <a:off x="1837944" y="4543314"/>
              <a:ext cx="5175504" cy="329184"/>
            </a:xfrm>
            <a:prstGeom prst="roundRect">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ángulo redondeado 72">
              <a:extLst>
                <a:ext uri="{FF2B5EF4-FFF2-40B4-BE49-F238E27FC236}">
                  <a16:creationId xmlns:a16="http://schemas.microsoft.com/office/drawing/2014/main" id="{5C8E595F-F416-647E-88BD-6EC5A6FD24EC}"/>
                </a:ext>
              </a:extLst>
            </p:cNvPr>
            <p:cNvSpPr/>
            <p:nvPr/>
          </p:nvSpPr>
          <p:spPr>
            <a:xfrm>
              <a:off x="1837944" y="5169768"/>
              <a:ext cx="2592149" cy="329184"/>
            </a:xfrm>
            <a:prstGeom prst="roundRect">
              <a:avLst/>
            </a:prstGeom>
            <a:solidFill>
              <a:srgbClr val="9A4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25" descr="Picture 25">
            <a:extLst>
              <a:ext uri="{FF2B5EF4-FFF2-40B4-BE49-F238E27FC236}">
                <a16:creationId xmlns:a16="http://schemas.microsoft.com/office/drawing/2014/main" id="{99D2D0AE-F9EB-9CC0-5FF3-646D9EA8FD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69389" y="5152632"/>
            <a:ext cx="449152" cy="378250"/>
          </a:xfrm>
          <a:prstGeom prst="rect">
            <a:avLst/>
          </a:prstGeom>
          <a:ln w="12700">
            <a:miter lim="400000"/>
          </a:ln>
        </p:spPr>
      </p:pic>
      <p:pic>
        <p:nvPicPr>
          <p:cNvPr id="74" name="Picture 25" descr="Picture 25">
            <a:extLst>
              <a:ext uri="{FF2B5EF4-FFF2-40B4-BE49-F238E27FC236}">
                <a16:creationId xmlns:a16="http://schemas.microsoft.com/office/drawing/2014/main" id="{0C63B2DA-51EC-1353-3357-BB31DE3B69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8557" y="4521696"/>
            <a:ext cx="472345" cy="378250"/>
          </a:xfrm>
          <a:prstGeom prst="rect">
            <a:avLst/>
          </a:prstGeom>
          <a:ln w="12700">
            <a:miter lim="400000"/>
          </a:ln>
        </p:spPr>
      </p:pic>
      <p:sp>
        <p:nvSpPr>
          <p:cNvPr id="77" name="TextBox 25">
            <a:extLst>
              <a:ext uri="{FF2B5EF4-FFF2-40B4-BE49-F238E27FC236}">
                <a16:creationId xmlns:a16="http://schemas.microsoft.com/office/drawing/2014/main" id="{632ADF46-720E-DE6D-9A7D-3455772DBA04}"/>
              </a:ext>
            </a:extLst>
          </p:cNvPr>
          <p:cNvSpPr txBox="1"/>
          <p:nvPr/>
        </p:nvSpPr>
        <p:spPr>
          <a:xfrm>
            <a:off x="2881928" y="2144288"/>
            <a:ext cx="1927816" cy="2492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lnSpc>
                <a:spcPct val="80000"/>
              </a:lnSpc>
            </a:pPr>
            <a:r>
              <a:rPr lang="en-US" sz="1200" b="1">
                <a:solidFill>
                  <a:schemeClr val="bg1"/>
                </a:solidFill>
                <a:latin typeface="Tenorite"/>
              </a:rPr>
              <a:t>LOREM IPSUM</a:t>
            </a:r>
          </a:p>
        </p:txBody>
      </p:sp>
      <p:sp>
        <p:nvSpPr>
          <p:cNvPr id="2" name="TextBox 25">
            <a:extLst>
              <a:ext uri="{FF2B5EF4-FFF2-40B4-BE49-F238E27FC236}">
                <a16:creationId xmlns:a16="http://schemas.microsoft.com/office/drawing/2014/main" id="{EBF15757-B05E-6176-8C10-2E573BA90AAE}"/>
              </a:ext>
            </a:extLst>
          </p:cNvPr>
          <p:cNvSpPr txBox="1"/>
          <p:nvPr/>
        </p:nvSpPr>
        <p:spPr>
          <a:xfrm rot="16200000">
            <a:off x="33913" y="2714168"/>
            <a:ext cx="1283094" cy="2631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200" b="1">
                <a:latin typeface="Tenorite" pitchFamily="2" charset="0"/>
              </a:rPr>
              <a:t>HEADER</a:t>
            </a:r>
          </a:p>
        </p:txBody>
      </p:sp>
      <p:pic>
        <p:nvPicPr>
          <p:cNvPr id="67" name="Picture 25" descr="Picture 25">
            <a:extLst>
              <a:ext uri="{FF2B5EF4-FFF2-40B4-BE49-F238E27FC236}">
                <a16:creationId xmlns:a16="http://schemas.microsoft.com/office/drawing/2014/main" id="{E43747F2-CD59-9595-F21C-8AE5935164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11512" y="2657488"/>
            <a:ext cx="472345" cy="378250"/>
          </a:xfrm>
          <a:prstGeom prst="rect">
            <a:avLst/>
          </a:prstGeom>
          <a:ln w="12700">
            <a:miter lim="400000"/>
          </a:ln>
        </p:spPr>
      </p:pic>
      <p:sp>
        <p:nvSpPr>
          <p:cNvPr id="7" name="Rectángulo redondeado 6">
            <a:extLst>
              <a:ext uri="{FF2B5EF4-FFF2-40B4-BE49-F238E27FC236}">
                <a16:creationId xmlns:a16="http://schemas.microsoft.com/office/drawing/2014/main" id="{8E785303-16CC-A914-D29D-9E1E797B3C97}"/>
              </a:ext>
            </a:extLst>
          </p:cNvPr>
          <p:cNvSpPr/>
          <p:nvPr/>
        </p:nvSpPr>
        <p:spPr>
          <a:xfrm>
            <a:off x="394253" y="4005064"/>
            <a:ext cx="530985" cy="1979020"/>
          </a:xfrm>
          <a:prstGeom prst="roundRect">
            <a:avLst>
              <a:gd name="adj" fmla="val 5016"/>
            </a:avLst>
          </a:prstGeom>
          <a:noFill/>
          <a:ln>
            <a:solidFill>
              <a:srgbClr val="341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25">
            <a:extLst>
              <a:ext uri="{FF2B5EF4-FFF2-40B4-BE49-F238E27FC236}">
                <a16:creationId xmlns:a16="http://schemas.microsoft.com/office/drawing/2014/main" id="{9E19246F-9BA3-4256-A82B-CA7C3F31C645}"/>
              </a:ext>
            </a:extLst>
          </p:cNvPr>
          <p:cNvSpPr txBox="1"/>
          <p:nvPr/>
        </p:nvSpPr>
        <p:spPr>
          <a:xfrm rot="16200000">
            <a:off x="33913" y="4863000"/>
            <a:ext cx="1283094" cy="2631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r>
              <a:rPr lang="en-US" sz="1200" b="1">
                <a:latin typeface="Tenorite" pitchFamily="2" charset="0"/>
              </a:rPr>
              <a:t>HEADER</a:t>
            </a:r>
          </a:p>
        </p:txBody>
      </p:sp>
      <p:sp>
        <p:nvSpPr>
          <p:cNvPr id="10" name="Título 12">
            <a:extLst>
              <a:ext uri="{FF2B5EF4-FFF2-40B4-BE49-F238E27FC236}">
                <a16:creationId xmlns:a16="http://schemas.microsoft.com/office/drawing/2014/main" id="{6357F009-9215-3F7C-F562-527F16268183}"/>
              </a:ext>
            </a:extLst>
          </p:cNvPr>
          <p:cNvSpPr>
            <a:spLocks noGrp="1"/>
          </p:cNvSpPr>
          <p:nvPr>
            <p:ph type="title"/>
          </p:nvPr>
        </p:nvSpPr>
        <p:spPr/>
        <p:txBody>
          <a:bodyPr>
            <a:normAutofit/>
          </a:bodyPr>
          <a:lstStyle/>
          <a:p>
            <a:r>
              <a:rPr lang="en-US" sz="3600"/>
              <a:t>Swimlane process slide</a:t>
            </a:r>
            <a:endParaRPr lang="es-AR" sz="3600"/>
          </a:p>
        </p:txBody>
      </p:sp>
      <p:sp>
        <p:nvSpPr>
          <p:cNvPr id="4" name="TextBox 25">
            <a:extLst>
              <a:ext uri="{FF2B5EF4-FFF2-40B4-BE49-F238E27FC236}">
                <a16:creationId xmlns:a16="http://schemas.microsoft.com/office/drawing/2014/main" id="{963B74D6-9511-B3FC-D0D3-523CF96B8515}"/>
              </a:ext>
            </a:extLst>
          </p:cNvPr>
          <p:cNvSpPr txBox="1"/>
          <p:nvPr/>
        </p:nvSpPr>
        <p:spPr>
          <a:xfrm>
            <a:off x="3993177" y="2740424"/>
            <a:ext cx="1927816" cy="2492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lnSpc>
                <a:spcPct val="80000"/>
              </a:lnSpc>
            </a:pPr>
            <a:r>
              <a:rPr lang="en-US" sz="1200" b="1">
                <a:solidFill>
                  <a:schemeClr val="bg1"/>
                </a:solidFill>
                <a:latin typeface="Tenorite"/>
              </a:rPr>
              <a:t>LOREM IPSUM</a:t>
            </a:r>
            <a:endParaRPr lang="en-US" sz="1200">
              <a:solidFill>
                <a:schemeClr val="bg1"/>
              </a:solidFill>
            </a:endParaRPr>
          </a:p>
        </p:txBody>
      </p:sp>
      <p:sp>
        <p:nvSpPr>
          <p:cNvPr id="9" name="TextBox 25">
            <a:extLst>
              <a:ext uri="{FF2B5EF4-FFF2-40B4-BE49-F238E27FC236}">
                <a16:creationId xmlns:a16="http://schemas.microsoft.com/office/drawing/2014/main" id="{7E413BC3-5AEC-5A87-143E-DC30C2C0CBA5}"/>
              </a:ext>
            </a:extLst>
          </p:cNvPr>
          <p:cNvSpPr txBox="1"/>
          <p:nvPr/>
        </p:nvSpPr>
        <p:spPr>
          <a:xfrm>
            <a:off x="3030094" y="3340204"/>
            <a:ext cx="1927816" cy="2492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lnSpc>
                <a:spcPct val="80000"/>
              </a:lnSpc>
            </a:pPr>
            <a:r>
              <a:rPr lang="en-US" sz="1200" b="1">
                <a:solidFill>
                  <a:schemeClr val="bg1"/>
                </a:solidFill>
                <a:latin typeface="Tenorite"/>
              </a:rPr>
              <a:t>LOREM IPSUM</a:t>
            </a:r>
            <a:endParaRPr lang="en-US" sz="1200">
              <a:solidFill>
                <a:schemeClr val="bg1"/>
              </a:solidFill>
            </a:endParaRPr>
          </a:p>
        </p:txBody>
      </p:sp>
      <p:sp>
        <p:nvSpPr>
          <p:cNvPr id="11" name="TextBox 25">
            <a:extLst>
              <a:ext uri="{FF2B5EF4-FFF2-40B4-BE49-F238E27FC236}">
                <a16:creationId xmlns:a16="http://schemas.microsoft.com/office/drawing/2014/main" id="{4FDC5012-976F-4669-D791-EE461EFC12A5}"/>
              </a:ext>
            </a:extLst>
          </p:cNvPr>
          <p:cNvSpPr txBox="1"/>
          <p:nvPr/>
        </p:nvSpPr>
        <p:spPr>
          <a:xfrm>
            <a:off x="2956010" y="4604912"/>
            <a:ext cx="1927816" cy="2492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lnSpc>
                <a:spcPct val="80000"/>
              </a:lnSpc>
            </a:pPr>
            <a:r>
              <a:rPr lang="en-US" sz="1200" b="1">
                <a:solidFill>
                  <a:schemeClr val="bg1"/>
                </a:solidFill>
                <a:latin typeface="Tenorite"/>
              </a:rPr>
              <a:t>LOREM IPSUM</a:t>
            </a:r>
          </a:p>
        </p:txBody>
      </p:sp>
      <p:sp>
        <p:nvSpPr>
          <p:cNvPr id="12" name="TextBox 25">
            <a:extLst>
              <a:ext uri="{FF2B5EF4-FFF2-40B4-BE49-F238E27FC236}">
                <a16:creationId xmlns:a16="http://schemas.microsoft.com/office/drawing/2014/main" id="{CA9D866C-9A0E-9304-EDB4-B0CA0ED84CFA}"/>
              </a:ext>
            </a:extLst>
          </p:cNvPr>
          <p:cNvSpPr txBox="1"/>
          <p:nvPr/>
        </p:nvSpPr>
        <p:spPr>
          <a:xfrm>
            <a:off x="1707177" y="5234621"/>
            <a:ext cx="1927816" cy="2492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defTabSz="554433">
              <a:lnSpc>
                <a:spcPct val="90000"/>
              </a:lnSpc>
              <a:spcBef>
                <a:spcPts val="300"/>
              </a:spcBef>
              <a:defRPr sz="1000">
                <a:solidFill>
                  <a:srgbClr val="3B3838"/>
                </a:solidFill>
                <a:latin typeface="Tenorite Bold"/>
                <a:ea typeface="Tenorite Bold"/>
                <a:cs typeface="Tenorite Bold"/>
                <a:sym typeface="Tenorite Bold"/>
              </a:defRPr>
            </a:lvl1pPr>
          </a:lstStyle>
          <a:p>
            <a:pPr algn="ctr">
              <a:lnSpc>
                <a:spcPct val="80000"/>
              </a:lnSpc>
            </a:pPr>
            <a:r>
              <a:rPr lang="en-US" sz="1200" b="1">
                <a:solidFill>
                  <a:schemeClr val="bg1"/>
                </a:solidFill>
                <a:latin typeface="Tenorite"/>
              </a:rPr>
              <a:t>LOREM IPSUM</a:t>
            </a:r>
          </a:p>
        </p:txBody>
      </p:sp>
      <p:sp>
        <p:nvSpPr>
          <p:cNvPr id="13" name="Slide Number Placeholder 1">
            <a:extLst>
              <a:ext uri="{FF2B5EF4-FFF2-40B4-BE49-F238E27FC236}">
                <a16:creationId xmlns:a16="http://schemas.microsoft.com/office/drawing/2014/main" id="{02A4EB6B-E74D-6AB3-84FF-8868D3CE3AF8}"/>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dirty="0" smtClean="0">
                <a:latin typeface="Tenorite" pitchFamily="2" charset="0"/>
              </a:rPr>
              <a:pPr/>
              <a:t>57</a:t>
            </a:fld>
            <a:endParaRPr lang="en-US" sz="700">
              <a:latin typeface="Tenorite" pitchFamily="2" charset="0"/>
            </a:endParaRPr>
          </a:p>
        </p:txBody>
      </p:sp>
      <p:sp>
        <p:nvSpPr>
          <p:cNvPr id="3" name="Slide Number Placeholder 2">
            <a:extLst>
              <a:ext uri="{FF2B5EF4-FFF2-40B4-BE49-F238E27FC236}">
                <a16:creationId xmlns:a16="http://schemas.microsoft.com/office/drawing/2014/main" id="{6D9D4211-6193-5EB9-FE01-0B32ACF05458}"/>
              </a:ext>
            </a:extLst>
          </p:cNvPr>
          <p:cNvSpPr>
            <a:spLocks noGrp="1"/>
          </p:cNvSpPr>
          <p:nvPr>
            <p:ph type="sldNum" sz="quarter" idx="4"/>
          </p:nvPr>
        </p:nvSpPr>
        <p:spPr/>
        <p:txBody>
          <a:bodyPr/>
          <a:lstStyle/>
          <a:p>
            <a:fld id="{86CB4B4D-7CA3-9044-876B-883B54F8677D}" type="slidenum">
              <a:rPr lang="en-US" noProof="0" smtClean="0"/>
              <a:pPr/>
              <a:t>57</a:t>
            </a:fld>
            <a:endParaRPr lang="en-US" noProof="0"/>
          </a:p>
        </p:txBody>
      </p:sp>
    </p:spTree>
    <p:extLst>
      <p:ext uri="{BB962C8B-B14F-4D97-AF65-F5344CB8AC3E}">
        <p14:creationId xmlns:p14="http://schemas.microsoft.com/office/powerpoint/2010/main" val="3690899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87BAB5-EA87-9579-20E2-0A53694C5CE6}"/>
              </a:ext>
            </a:extLst>
          </p:cNvPr>
          <p:cNvSpPr>
            <a:spLocks noGrp="1"/>
          </p:cNvSpPr>
          <p:nvPr>
            <p:ph type="title"/>
          </p:nvPr>
        </p:nvSpPr>
        <p:spPr/>
        <p:txBody>
          <a:bodyPr>
            <a:normAutofit/>
          </a:bodyPr>
          <a:lstStyle/>
          <a:p>
            <a:r>
              <a:rPr lang="en-US" sz="3600">
                <a:latin typeface="Tenorite" pitchFamily="2" charset="0"/>
              </a:rPr>
              <a:t>Insert title here</a:t>
            </a:r>
            <a:endParaRPr lang="en-US" sz="3600"/>
          </a:p>
        </p:txBody>
      </p:sp>
      <p:sp>
        <p:nvSpPr>
          <p:cNvPr id="2126" name="Rectangle 4"/>
          <p:cNvSpPr txBox="1"/>
          <p:nvPr/>
        </p:nvSpPr>
        <p:spPr>
          <a:xfrm>
            <a:off x="490487" y="1730074"/>
            <a:ext cx="894694" cy="1831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r" defTabSz="1507937">
              <a:lnSpc>
                <a:spcPct val="80000"/>
              </a:lnSpc>
              <a:defRPr b="1">
                <a:solidFill>
                  <a:srgbClr val="5F2281"/>
                </a:solidFill>
                <a:latin typeface="Proxima Nova"/>
                <a:ea typeface="Proxima Nova"/>
                <a:cs typeface="Proxima Nova"/>
                <a:sym typeface="Proxima Nova"/>
              </a:defRPr>
            </a:lvl1pPr>
          </a:lstStyle>
          <a:p>
            <a:r>
              <a:rPr lang="en-US" sz="1400">
                <a:solidFill>
                  <a:srgbClr val="9A4BB9"/>
                </a:solidFill>
                <a:latin typeface="Tenorite" pitchFamily="2" charset="0"/>
              </a:rPr>
              <a:t>HEADER</a:t>
            </a:r>
          </a:p>
        </p:txBody>
      </p:sp>
      <p:sp>
        <p:nvSpPr>
          <p:cNvPr id="2127" name="Rectangle 5"/>
          <p:cNvSpPr txBox="1"/>
          <p:nvPr/>
        </p:nvSpPr>
        <p:spPr>
          <a:xfrm>
            <a:off x="490487" y="2563253"/>
            <a:ext cx="894694" cy="1831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r" defTabSz="1507937">
              <a:lnSpc>
                <a:spcPct val="80000"/>
              </a:lnSpc>
              <a:defRPr b="1">
                <a:solidFill>
                  <a:srgbClr val="5F2281"/>
                </a:solidFill>
                <a:latin typeface="Proxima Nova"/>
                <a:ea typeface="Proxima Nova"/>
                <a:cs typeface="Proxima Nova"/>
                <a:sym typeface="Proxima Nova"/>
              </a:defRPr>
            </a:lvl1pPr>
          </a:lstStyle>
          <a:p>
            <a:r>
              <a:rPr lang="en-US" sz="1400">
                <a:solidFill>
                  <a:srgbClr val="9A4BB9"/>
                </a:solidFill>
                <a:latin typeface="Tenorite" pitchFamily="2" charset="0"/>
              </a:rPr>
              <a:t>HEADER</a:t>
            </a:r>
          </a:p>
        </p:txBody>
      </p:sp>
      <p:sp>
        <p:nvSpPr>
          <p:cNvPr id="2128" name="Rectangle 6"/>
          <p:cNvSpPr txBox="1"/>
          <p:nvPr/>
        </p:nvSpPr>
        <p:spPr>
          <a:xfrm>
            <a:off x="490487" y="4548089"/>
            <a:ext cx="894694" cy="1831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r" defTabSz="1507937">
              <a:lnSpc>
                <a:spcPct val="80000"/>
              </a:lnSpc>
              <a:defRPr b="1">
                <a:solidFill>
                  <a:srgbClr val="5F2281"/>
                </a:solidFill>
                <a:latin typeface="Proxima Nova"/>
                <a:ea typeface="Proxima Nova"/>
                <a:cs typeface="Proxima Nova"/>
                <a:sym typeface="Proxima Nova"/>
              </a:defRPr>
            </a:lvl1pPr>
          </a:lstStyle>
          <a:p>
            <a:r>
              <a:rPr lang="en-US" sz="1400">
                <a:solidFill>
                  <a:srgbClr val="9A4BB9"/>
                </a:solidFill>
                <a:latin typeface="Tenorite" pitchFamily="2" charset="0"/>
              </a:rPr>
              <a:t>HEADER</a:t>
            </a:r>
          </a:p>
        </p:txBody>
      </p:sp>
      <p:grpSp>
        <p:nvGrpSpPr>
          <p:cNvPr id="2" name="Group 1">
            <a:extLst>
              <a:ext uri="{FF2B5EF4-FFF2-40B4-BE49-F238E27FC236}">
                <a16:creationId xmlns:a16="http://schemas.microsoft.com/office/drawing/2014/main" id="{69C20B2D-C81A-44A2-0CA9-0A35A893AEEC}"/>
              </a:ext>
            </a:extLst>
          </p:cNvPr>
          <p:cNvGrpSpPr/>
          <p:nvPr/>
        </p:nvGrpSpPr>
        <p:grpSpPr>
          <a:xfrm>
            <a:off x="1699097" y="1554214"/>
            <a:ext cx="9630128" cy="4668232"/>
            <a:chOff x="1307252" y="1712275"/>
            <a:chExt cx="8120840" cy="4668232"/>
          </a:xfrm>
        </p:grpSpPr>
        <p:sp>
          <p:nvSpPr>
            <p:cNvPr id="2129" name="Rounded Rectangle 7"/>
            <p:cNvSpPr/>
            <p:nvPr/>
          </p:nvSpPr>
          <p:spPr>
            <a:xfrm>
              <a:off x="1549259" y="1712275"/>
              <a:ext cx="2276841" cy="504000"/>
            </a:xfrm>
            <a:prstGeom prst="roundRect">
              <a:avLst>
                <a:gd name="adj" fmla="val 8331"/>
              </a:avLst>
            </a:prstGeom>
            <a:ln w="12700">
              <a:solidFill>
                <a:srgbClr val="341954"/>
              </a:solidFill>
              <a:miter/>
            </a:ln>
          </p:spPr>
          <p:txBody>
            <a:bodyPr lIns="27725" tIns="27725" rIns="27725" bIns="27725" anchor="ctr"/>
            <a:lstStyle/>
            <a:p>
              <a:pPr algn="ctr">
                <a:defRPr>
                  <a:solidFill>
                    <a:srgbClr val="FFFFFF"/>
                  </a:solidFill>
                  <a:latin typeface="+mj-lt"/>
                  <a:ea typeface="+mj-ea"/>
                  <a:cs typeface="+mj-cs"/>
                  <a:sym typeface="Calibri"/>
                </a:defRPr>
              </a:pPr>
              <a:endParaRPr sz="1092">
                <a:latin typeface="Tenorite" pitchFamily="2" charset="0"/>
              </a:endParaRPr>
            </a:p>
          </p:txBody>
        </p:sp>
        <p:sp>
          <p:nvSpPr>
            <p:cNvPr id="2130" name="Rounded Rectangle 8"/>
            <p:cNvSpPr/>
            <p:nvPr/>
          </p:nvSpPr>
          <p:spPr>
            <a:xfrm>
              <a:off x="4341412" y="1712275"/>
              <a:ext cx="2276841" cy="504000"/>
            </a:xfrm>
            <a:prstGeom prst="roundRect">
              <a:avLst>
                <a:gd name="adj" fmla="val 8331"/>
              </a:avLst>
            </a:prstGeom>
            <a:ln w="12700">
              <a:solidFill>
                <a:srgbClr val="341954"/>
              </a:solidFill>
              <a:miter/>
            </a:ln>
          </p:spPr>
          <p:txBody>
            <a:bodyPr lIns="27725" tIns="27725" rIns="27725" bIns="27725" anchor="ctr"/>
            <a:lstStyle/>
            <a:p>
              <a:pPr algn="ctr">
                <a:defRPr>
                  <a:solidFill>
                    <a:srgbClr val="FFFFFF"/>
                  </a:solidFill>
                  <a:latin typeface="+mj-lt"/>
                  <a:ea typeface="+mj-ea"/>
                  <a:cs typeface="+mj-cs"/>
                  <a:sym typeface="Calibri"/>
                </a:defRPr>
              </a:pPr>
              <a:endParaRPr sz="1092">
                <a:latin typeface="Tenorite" pitchFamily="2" charset="0"/>
              </a:endParaRPr>
            </a:p>
          </p:txBody>
        </p:sp>
        <p:sp>
          <p:nvSpPr>
            <p:cNvPr id="2131" name="Rounded Rectangle 9"/>
            <p:cNvSpPr/>
            <p:nvPr/>
          </p:nvSpPr>
          <p:spPr>
            <a:xfrm>
              <a:off x="7098360" y="1712275"/>
              <a:ext cx="2276841" cy="504000"/>
            </a:xfrm>
            <a:prstGeom prst="roundRect">
              <a:avLst>
                <a:gd name="adj" fmla="val 8331"/>
              </a:avLst>
            </a:prstGeom>
            <a:ln w="12700">
              <a:solidFill>
                <a:srgbClr val="341954"/>
              </a:solidFill>
              <a:miter/>
            </a:ln>
          </p:spPr>
          <p:txBody>
            <a:bodyPr lIns="27725" tIns="27725" rIns="27725" bIns="27725" anchor="ctr"/>
            <a:lstStyle/>
            <a:p>
              <a:pPr algn="ctr">
                <a:defRPr>
                  <a:solidFill>
                    <a:srgbClr val="FFFFFF"/>
                  </a:solidFill>
                  <a:latin typeface="+mj-lt"/>
                  <a:ea typeface="+mj-ea"/>
                  <a:cs typeface="+mj-cs"/>
                  <a:sym typeface="Calibri"/>
                </a:defRPr>
              </a:pPr>
              <a:endParaRPr sz="1092">
                <a:latin typeface="Tenorite" pitchFamily="2" charset="0"/>
              </a:endParaRPr>
            </a:p>
          </p:txBody>
        </p:sp>
        <p:sp>
          <p:nvSpPr>
            <p:cNvPr id="2134" name="Rectangle 12"/>
            <p:cNvSpPr txBox="1"/>
            <p:nvPr/>
          </p:nvSpPr>
          <p:spPr>
            <a:xfrm>
              <a:off x="1662159" y="1855183"/>
              <a:ext cx="2051043"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algn="ctr" defTabSz="1507937">
                <a:defRPr sz="1600">
                  <a:latin typeface="Proxima Nova Rg"/>
                  <a:ea typeface="Proxima Nova Rg"/>
                  <a:cs typeface="Proxima Nova Rg"/>
                  <a:sym typeface="Proxima Nova"/>
                </a:defRPr>
              </a:lvl1pPr>
            </a:lstStyle>
            <a:p>
              <a:r>
                <a:rPr lang="en-US" sz="1200" b="1">
                  <a:solidFill>
                    <a:srgbClr val="9A4BB9"/>
                  </a:solidFill>
                  <a:latin typeface="Tenorite" pitchFamily="2" charset="0"/>
                </a:rPr>
                <a:t>Describe step line</a:t>
              </a:r>
              <a:endParaRPr sz="1200" b="1">
                <a:solidFill>
                  <a:srgbClr val="9A4BB9"/>
                </a:solidFill>
                <a:latin typeface="Tenorite" pitchFamily="2" charset="0"/>
              </a:endParaRPr>
            </a:p>
          </p:txBody>
        </p:sp>
        <p:sp>
          <p:nvSpPr>
            <p:cNvPr id="2135" name="Rectangle 13"/>
            <p:cNvSpPr txBox="1"/>
            <p:nvPr/>
          </p:nvSpPr>
          <p:spPr>
            <a:xfrm>
              <a:off x="4442887" y="1855183"/>
              <a:ext cx="2053107"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algn="ctr" defTabSz="1507937">
                <a:defRPr sz="1600">
                  <a:latin typeface="Proxima Nova Rg"/>
                  <a:ea typeface="Proxima Nova Rg"/>
                  <a:cs typeface="Proxima Nova Rg"/>
                  <a:sym typeface="Proxima Nova"/>
                </a:defRPr>
              </a:lvl1pPr>
            </a:lstStyle>
            <a:p>
              <a:r>
                <a:rPr sz="1200" b="1">
                  <a:solidFill>
                    <a:srgbClr val="9A4BB9"/>
                  </a:solidFill>
                  <a:latin typeface="Tenorite" pitchFamily="2" charset="0"/>
                </a:rPr>
                <a:t>Describe step line</a:t>
              </a:r>
            </a:p>
          </p:txBody>
        </p:sp>
        <p:sp>
          <p:nvSpPr>
            <p:cNvPr id="2136" name="Rectangle 15"/>
            <p:cNvSpPr txBox="1"/>
            <p:nvPr/>
          </p:nvSpPr>
          <p:spPr>
            <a:xfrm>
              <a:off x="7206430" y="1855183"/>
              <a:ext cx="2053107"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algn="ctr" defTabSz="1507937">
                <a:defRPr sz="1600">
                  <a:latin typeface="Proxima Nova Rg"/>
                  <a:ea typeface="Proxima Nova Rg"/>
                  <a:cs typeface="Proxima Nova Rg"/>
                  <a:sym typeface="Proxima Nova"/>
                </a:defRPr>
              </a:lvl1pPr>
            </a:lstStyle>
            <a:p>
              <a:r>
                <a:rPr sz="1200" b="1">
                  <a:solidFill>
                    <a:srgbClr val="9A4BB9"/>
                  </a:solidFill>
                  <a:latin typeface="Tenorite" pitchFamily="2" charset="0"/>
                </a:rPr>
                <a:t>Describe step line</a:t>
              </a:r>
            </a:p>
          </p:txBody>
        </p:sp>
        <p:sp>
          <p:nvSpPr>
            <p:cNvPr id="2140" name="Straight Connector 20"/>
            <p:cNvSpPr/>
            <p:nvPr/>
          </p:nvSpPr>
          <p:spPr>
            <a:xfrm flipH="1">
              <a:off x="6813870" y="2494251"/>
              <a:ext cx="0" cy="3886255"/>
            </a:xfrm>
            <a:prstGeom prst="line">
              <a:avLst/>
            </a:prstGeom>
            <a:ln w="9525">
              <a:solidFill>
                <a:srgbClr val="BFBFBF"/>
              </a:solidFill>
              <a:prstDash val="sysDash"/>
              <a:miter/>
            </a:ln>
          </p:spPr>
          <p:txBody>
            <a:bodyPr lIns="27725" tIns="27725" rIns="27725" bIns="27725"/>
            <a:lstStyle/>
            <a:p>
              <a:endParaRPr sz="900">
                <a:solidFill>
                  <a:schemeClr val="tx1"/>
                </a:solidFill>
                <a:latin typeface="Tenorite" pitchFamily="2" charset="0"/>
              </a:endParaRPr>
            </a:p>
          </p:txBody>
        </p:sp>
        <p:sp>
          <p:nvSpPr>
            <p:cNvPr id="2145" name="Straight Connector 27"/>
            <p:cNvSpPr/>
            <p:nvPr/>
          </p:nvSpPr>
          <p:spPr>
            <a:xfrm flipH="1">
              <a:off x="7089473" y="4056315"/>
              <a:ext cx="2287021" cy="0"/>
            </a:xfrm>
            <a:prstGeom prst="line">
              <a:avLst/>
            </a:prstGeom>
            <a:ln w="9525">
              <a:solidFill>
                <a:srgbClr val="BFBFBF"/>
              </a:solidFill>
              <a:prstDash val="sysDash"/>
              <a:miter/>
            </a:ln>
          </p:spPr>
          <p:txBody>
            <a:bodyPr lIns="27725" tIns="27725" rIns="27725" bIns="27725"/>
            <a:lstStyle/>
            <a:p>
              <a:endParaRPr sz="1092">
                <a:latin typeface="Tenorite" pitchFamily="2" charset="0"/>
              </a:endParaRPr>
            </a:p>
          </p:txBody>
        </p:sp>
        <p:sp>
          <p:nvSpPr>
            <p:cNvPr id="2149" name="TextBox 31"/>
            <p:cNvSpPr txBox="1"/>
            <p:nvPr/>
          </p:nvSpPr>
          <p:spPr>
            <a:xfrm>
              <a:off x="4304858" y="2494253"/>
              <a:ext cx="2329166" cy="12486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p>
              <a:pPr>
                <a:spcBef>
                  <a:spcPts val="900"/>
                </a:spcBef>
                <a:defRPr sz="1400">
                  <a:solidFill>
                    <a:srgbClr val="3B3838"/>
                  </a:solidFill>
                  <a:latin typeface="Proxima Nova Rg"/>
                  <a:ea typeface="Proxima Nova Rg"/>
                  <a:cs typeface="Proxima Nova Rg"/>
                  <a:sym typeface="Proxima Nova"/>
                </a:defRPr>
              </a:pPr>
              <a:r>
                <a:rPr lang="en-US" sz="1100" b="1">
                  <a:solidFill>
                    <a:schemeClr val="tx1"/>
                  </a:solidFill>
                  <a:latin typeface="Tenorite" pitchFamily="2" charset="0"/>
                </a:rPr>
                <a:t>Header</a:t>
              </a:r>
              <a:endParaRPr lang="en-AR" sz="1100">
                <a:solidFill>
                  <a:schemeClr val="tx1"/>
                </a:solidFill>
                <a:latin typeface="Tenorite" pitchFamily="2" charset="0"/>
              </a:endParaRP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Lorem ipsum dolor sit amet, consectetu adipiscing elit, sed do eiusmod tempor</a:t>
              </a: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Incididunt ut labore et dolore magna</a:t>
              </a: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Exercitation ullamco laboris nisi</a:t>
              </a:r>
            </a:p>
          </p:txBody>
        </p:sp>
        <p:sp>
          <p:nvSpPr>
            <p:cNvPr id="2150" name="TextBox 32"/>
            <p:cNvSpPr txBox="1"/>
            <p:nvPr/>
          </p:nvSpPr>
          <p:spPr>
            <a:xfrm>
              <a:off x="7112284" y="2494252"/>
              <a:ext cx="2264210" cy="12486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p>
              <a:pPr>
                <a:spcBef>
                  <a:spcPts val="900"/>
                </a:spcBef>
                <a:defRPr sz="1400">
                  <a:solidFill>
                    <a:srgbClr val="3B3838"/>
                  </a:solidFill>
                  <a:latin typeface="Proxima Nova Rg"/>
                  <a:ea typeface="Proxima Nova Rg"/>
                  <a:cs typeface="Proxima Nova Rg"/>
                  <a:sym typeface="Proxima Nova"/>
                </a:defRPr>
              </a:pPr>
              <a:r>
                <a:rPr lang="en-US" sz="1100" b="1">
                  <a:solidFill>
                    <a:schemeClr val="tx1"/>
                  </a:solidFill>
                  <a:latin typeface="Tenorite" pitchFamily="2" charset="0"/>
                </a:rPr>
                <a:t>Header</a:t>
              </a:r>
              <a:endParaRPr lang="es-ES" sz="1100">
                <a:solidFill>
                  <a:schemeClr val="tx1"/>
                </a:solidFill>
                <a:latin typeface="Tenorite" pitchFamily="2" charset="0"/>
              </a:endParaRP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Lorem ipsum dolor sit amet, consectetu adipiscing elit, sed do eiusmod tempor</a:t>
              </a: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Ut enim ad minim veniam, quis </a:t>
              </a: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Exercitation ullamco laboris nisi ut </a:t>
              </a:r>
              <a:r>
                <a:rPr sz="1100" err="1">
                  <a:solidFill>
                    <a:schemeClr val="tx1"/>
                  </a:solidFill>
                  <a:latin typeface="Tenorite" pitchFamily="2" charset="0"/>
                </a:rPr>
                <a:t>ali</a:t>
              </a:r>
              <a:endParaRPr sz="1100">
                <a:solidFill>
                  <a:schemeClr val="tx1"/>
                </a:solidFill>
                <a:latin typeface="Tenorite" pitchFamily="2" charset="0"/>
              </a:endParaRPr>
            </a:p>
          </p:txBody>
        </p:sp>
        <p:sp>
          <p:nvSpPr>
            <p:cNvPr id="5" name="TextBox 30">
              <a:extLst>
                <a:ext uri="{FF2B5EF4-FFF2-40B4-BE49-F238E27FC236}">
                  <a16:creationId xmlns:a16="http://schemas.microsoft.com/office/drawing/2014/main" id="{940F74DB-5818-5BCB-6A1C-903FA62F5DFD}"/>
                </a:ext>
              </a:extLst>
            </p:cNvPr>
            <p:cNvSpPr txBox="1"/>
            <p:nvPr/>
          </p:nvSpPr>
          <p:spPr>
            <a:xfrm>
              <a:off x="1549259" y="4392436"/>
              <a:ext cx="2283986" cy="14179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p>
              <a:pPr>
                <a:spcBef>
                  <a:spcPts val="900"/>
                </a:spcBef>
                <a:defRPr sz="1400">
                  <a:solidFill>
                    <a:srgbClr val="3B3838"/>
                  </a:solidFill>
                  <a:latin typeface="Proxima Nova Rg"/>
                  <a:ea typeface="Proxima Nova Rg"/>
                  <a:cs typeface="Proxima Nova Rg"/>
                  <a:sym typeface="Proxima Nova"/>
                </a:defRPr>
              </a:pPr>
              <a:r>
                <a:rPr lang="en-US" sz="1100" b="1">
                  <a:solidFill>
                    <a:schemeClr val="tx1"/>
                  </a:solidFill>
                  <a:latin typeface="Tenorite" pitchFamily="2" charset="0"/>
                </a:rPr>
                <a:t>Header</a:t>
              </a:r>
              <a:endParaRPr lang="en-AR" sz="1100">
                <a:solidFill>
                  <a:schemeClr val="tx1"/>
                </a:solidFill>
                <a:latin typeface="Tenorite" pitchFamily="2" charset="0"/>
              </a:endParaRP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Lorem ipsum dolor sit amet, consectetu adipiscing elit, sed do eiusmod tempor</a:t>
              </a: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Incididunt ut labore et dolore magna </a:t>
              </a: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Ut enim ad minim veniam, quis Exercitation ullamco laboris nisi ut aliquip</a:t>
              </a:r>
            </a:p>
          </p:txBody>
        </p:sp>
        <p:sp>
          <p:nvSpPr>
            <p:cNvPr id="6" name="TextBox 31">
              <a:extLst>
                <a:ext uri="{FF2B5EF4-FFF2-40B4-BE49-F238E27FC236}">
                  <a16:creationId xmlns:a16="http://schemas.microsoft.com/office/drawing/2014/main" id="{58351A0F-4DC2-2F50-108C-97612AA1271C}"/>
                </a:ext>
              </a:extLst>
            </p:cNvPr>
            <p:cNvSpPr txBox="1"/>
            <p:nvPr/>
          </p:nvSpPr>
          <p:spPr>
            <a:xfrm>
              <a:off x="4304858" y="4392436"/>
              <a:ext cx="2329166" cy="14179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p>
              <a:pPr>
                <a:spcBef>
                  <a:spcPts val="900"/>
                </a:spcBef>
                <a:defRPr sz="1400">
                  <a:solidFill>
                    <a:srgbClr val="3B3838"/>
                  </a:solidFill>
                  <a:latin typeface="Proxima Nova Rg"/>
                  <a:ea typeface="Proxima Nova Rg"/>
                  <a:cs typeface="Proxima Nova Rg"/>
                  <a:sym typeface="Proxima Nova"/>
                </a:defRPr>
              </a:pPr>
              <a:r>
                <a:rPr lang="en-US" sz="1100" b="1">
                  <a:solidFill>
                    <a:schemeClr val="tx1"/>
                  </a:solidFill>
                  <a:latin typeface="Tenorite" pitchFamily="2" charset="0"/>
                </a:rPr>
                <a:t>Header</a:t>
              </a:r>
              <a:endParaRPr lang="en-AR" sz="1100">
                <a:solidFill>
                  <a:schemeClr val="tx1"/>
                </a:solidFill>
                <a:latin typeface="Tenorite" pitchFamily="2" charset="0"/>
              </a:endParaRP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Lorem ipsum dolor sit amet, consectetu adipiscing elit, sed do eiusmod tempor</a:t>
              </a: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Incididunt ut labore et dolore magna</a:t>
              </a: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100">
                  <a:solidFill>
                    <a:schemeClr val="tx1"/>
                  </a:solidFill>
                  <a:latin typeface="Tenorite" pitchFamily="2" charset="0"/>
                </a:rPr>
                <a:t>Ut enim ad minim veniam, quis Exercitation ullamco laboris nisi ut aliquip</a:t>
              </a:r>
            </a:p>
          </p:txBody>
        </p:sp>
        <p:sp>
          <p:nvSpPr>
            <p:cNvPr id="12" name="Straight Connector 27">
              <a:extLst>
                <a:ext uri="{FF2B5EF4-FFF2-40B4-BE49-F238E27FC236}">
                  <a16:creationId xmlns:a16="http://schemas.microsoft.com/office/drawing/2014/main" id="{1BBAC39B-E23E-0B5A-8273-5A3137A4EE8D}"/>
                </a:ext>
              </a:extLst>
            </p:cNvPr>
            <p:cNvSpPr/>
            <p:nvPr/>
          </p:nvSpPr>
          <p:spPr>
            <a:xfrm flipH="1">
              <a:off x="4310769" y="4056315"/>
              <a:ext cx="2219053" cy="0"/>
            </a:xfrm>
            <a:prstGeom prst="line">
              <a:avLst/>
            </a:prstGeom>
            <a:ln w="9525">
              <a:solidFill>
                <a:srgbClr val="BFBFBF"/>
              </a:solidFill>
              <a:prstDash val="sysDash"/>
              <a:miter/>
            </a:ln>
          </p:spPr>
          <p:txBody>
            <a:bodyPr lIns="27725" tIns="27725" rIns="27725" bIns="27725"/>
            <a:lstStyle/>
            <a:p>
              <a:endParaRPr sz="1092">
                <a:latin typeface="Tenorite" pitchFamily="2" charset="0"/>
              </a:endParaRPr>
            </a:p>
          </p:txBody>
        </p:sp>
        <p:sp>
          <p:nvSpPr>
            <p:cNvPr id="13" name="Straight Connector 27">
              <a:extLst>
                <a:ext uri="{FF2B5EF4-FFF2-40B4-BE49-F238E27FC236}">
                  <a16:creationId xmlns:a16="http://schemas.microsoft.com/office/drawing/2014/main" id="{61110A27-538E-7B6F-7823-D075EECB839B}"/>
                </a:ext>
              </a:extLst>
            </p:cNvPr>
            <p:cNvSpPr/>
            <p:nvPr/>
          </p:nvSpPr>
          <p:spPr>
            <a:xfrm flipH="1">
              <a:off x="1525119" y="4056315"/>
              <a:ext cx="2219053" cy="0"/>
            </a:xfrm>
            <a:prstGeom prst="line">
              <a:avLst/>
            </a:prstGeom>
            <a:ln w="9525">
              <a:solidFill>
                <a:srgbClr val="BFBFBF"/>
              </a:solidFill>
              <a:prstDash val="sysDash"/>
              <a:miter/>
            </a:ln>
          </p:spPr>
          <p:txBody>
            <a:bodyPr lIns="27725" tIns="27725" rIns="27725" bIns="27725"/>
            <a:lstStyle/>
            <a:p>
              <a:endParaRPr sz="1092">
                <a:latin typeface="Tenorite" pitchFamily="2" charset="0"/>
              </a:endParaRPr>
            </a:p>
          </p:txBody>
        </p:sp>
        <p:sp>
          <p:nvSpPr>
            <p:cNvPr id="15" name="Straight Connector 19">
              <a:extLst>
                <a:ext uri="{FF2B5EF4-FFF2-40B4-BE49-F238E27FC236}">
                  <a16:creationId xmlns:a16="http://schemas.microsoft.com/office/drawing/2014/main" id="{10F7BE40-9E18-0EFE-7C45-4E8F33A0290B}"/>
                </a:ext>
              </a:extLst>
            </p:cNvPr>
            <p:cNvSpPr/>
            <p:nvPr/>
          </p:nvSpPr>
          <p:spPr>
            <a:xfrm flipH="1">
              <a:off x="4040878" y="2494251"/>
              <a:ext cx="0" cy="3886256"/>
            </a:xfrm>
            <a:prstGeom prst="line">
              <a:avLst/>
            </a:prstGeom>
            <a:ln w="9525">
              <a:solidFill>
                <a:srgbClr val="BFBFBF"/>
              </a:solidFill>
              <a:prstDash val="sysDash"/>
              <a:miter/>
            </a:ln>
          </p:spPr>
          <p:txBody>
            <a:bodyPr lIns="27725" tIns="27725" rIns="27725" bIns="27725"/>
            <a:lstStyle/>
            <a:p>
              <a:endParaRPr sz="1092">
                <a:latin typeface="Tenorite" pitchFamily="2" charset="0"/>
              </a:endParaRPr>
            </a:p>
          </p:txBody>
        </p:sp>
        <p:sp>
          <p:nvSpPr>
            <p:cNvPr id="17" name="Straight Connector 19">
              <a:extLst>
                <a:ext uri="{FF2B5EF4-FFF2-40B4-BE49-F238E27FC236}">
                  <a16:creationId xmlns:a16="http://schemas.microsoft.com/office/drawing/2014/main" id="{E4815E2F-4E1A-CF4A-7F9E-7469C9F63833}"/>
                </a:ext>
              </a:extLst>
            </p:cNvPr>
            <p:cNvSpPr/>
            <p:nvPr/>
          </p:nvSpPr>
          <p:spPr>
            <a:xfrm flipH="1">
              <a:off x="1307252" y="1712276"/>
              <a:ext cx="0" cy="4668230"/>
            </a:xfrm>
            <a:prstGeom prst="line">
              <a:avLst/>
            </a:prstGeom>
            <a:ln w="12700">
              <a:solidFill>
                <a:srgbClr val="341954"/>
              </a:solidFill>
              <a:prstDash val="solid"/>
              <a:miter/>
            </a:ln>
          </p:spPr>
          <p:txBody>
            <a:bodyPr lIns="27725" tIns="27725" rIns="27725" bIns="27725"/>
            <a:lstStyle/>
            <a:p>
              <a:endParaRPr sz="1092">
                <a:latin typeface="Tenorite" pitchFamily="2" charset="0"/>
              </a:endParaRPr>
            </a:p>
          </p:txBody>
        </p:sp>
        <p:sp>
          <p:nvSpPr>
            <p:cNvPr id="4" name="TextBox 31">
              <a:extLst>
                <a:ext uri="{FF2B5EF4-FFF2-40B4-BE49-F238E27FC236}">
                  <a16:creationId xmlns:a16="http://schemas.microsoft.com/office/drawing/2014/main" id="{FAF4F133-0CC9-0C5B-65F8-0A4B9EF0E2B8}"/>
                </a:ext>
              </a:extLst>
            </p:cNvPr>
            <p:cNvSpPr txBox="1"/>
            <p:nvPr/>
          </p:nvSpPr>
          <p:spPr>
            <a:xfrm>
              <a:off x="7098926" y="4392436"/>
              <a:ext cx="2329166" cy="14179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p>
              <a:pPr>
                <a:spcBef>
                  <a:spcPts val="900"/>
                </a:spcBef>
                <a:defRPr sz="1400">
                  <a:solidFill>
                    <a:srgbClr val="3B3838"/>
                  </a:solidFill>
                  <a:latin typeface="Proxima Nova Rg"/>
                  <a:ea typeface="Proxima Nova Rg"/>
                  <a:cs typeface="Proxima Nova Rg"/>
                  <a:sym typeface="Proxima Nova"/>
                </a:defRPr>
              </a:pPr>
              <a:r>
                <a:rPr lang="en-US" sz="1100" b="1">
                  <a:solidFill>
                    <a:schemeClr val="tx1"/>
                  </a:solidFill>
                  <a:latin typeface="Tenorite" pitchFamily="2" charset="0"/>
                </a:rPr>
                <a:t>Header</a:t>
              </a:r>
              <a:endParaRPr lang="en-AR" sz="1100">
                <a:solidFill>
                  <a:schemeClr val="tx1"/>
                </a:solidFill>
                <a:latin typeface="Tenorite" pitchFamily="2" charset="0"/>
              </a:endParaRP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Lorem ipsum dolor sit amet, consectetu adipiscing elit, sed do eiusmod tempor</a:t>
              </a: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Incididunt ut labore et dolore magna</a:t>
              </a: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100">
                  <a:solidFill>
                    <a:schemeClr val="tx1"/>
                  </a:solidFill>
                  <a:latin typeface="Tenorite" pitchFamily="2" charset="0"/>
                </a:rPr>
                <a:t>Ut enim ad minim veniam, quis Exercitation ullamco laboris nisi ut aliquip</a:t>
              </a:r>
            </a:p>
          </p:txBody>
        </p:sp>
        <p:sp>
          <p:nvSpPr>
            <p:cNvPr id="8" name="TextBox 31">
              <a:extLst>
                <a:ext uri="{FF2B5EF4-FFF2-40B4-BE49-F238E27FC236}">
                  <a16:creationId xmlns:a16="http://schemas.microsoft.com/office/drawing/2014/main" id="{CA089587-8445-A75C-6FA8-A4F1812F0F06}"/>
                </a:ext>
              </a:extLst>
            </p:cNvPr>
            <p:cNvSpPr txBox="1"/>
            <p:nvPr/>
          </p:nvSpPr>
          <p:spPr>
            <a:xfrm>
              <a:off x="1549259" y="2494253"/>
              <a:ext cx="2329166" cy="12486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p>
              <a:pPr>
                <a:spcBef>
                  <a:spcPts val="900"/>
                </a:spcBef>
                <a:defRPr sz="1400">
                  <a:solidFill>
                    <a:srgbClr val="3B3838"/>
                  </a:solidFill>
                  <a:latin typeface="Proxima Nova Rg"/>
                  <a:ea typeface="Proxima Nova Rg"/>
                  <a:cs typeface="Proxima Nova Rg"/>
                  <a:sym typeface="Proxima Nova"/>
                </a:defRPr>
              </a:pPr>
              <a:r>
                <a:rPr lang="en-US" sz="1100" b="1">
                  <a:solidFill>
                    <a:schemeClr val="tx1"/>
                  </a:solidFill>
                  <a:latin typeface="Tenorite" pitchFamily="2" charset="0"/>
                </a:rPr>
                <a:t>Header</a:t>
              </a:r>
              <a:endParaRPr lang="en-AR" sz="1100">
                <a:solidFill>
                  <a:schemeClr val="tx1"/>
                </a:solidFill>
                <a:latin typeface="Tenorite" pitchFamily="2" charset="0"/>
              </a:endParaRP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Lorem ipsum dolor sit amet, consectetu adipiscing elit, sed do eiusmod tempor</a:t>
              </a: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Incididunt ut labore et dolore magna</a:t>
              </a:r>
            </a:p>
            <a:p>
              <a:pPr marL="99450" indent="-99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100">
                  <a:solidFill>
                    <a:schemeClr val="tx1"/>
                  </a:solidFill>
                  <a:latin typeface="Tenorite" pitchFamily="2" charset="0"/>
                </a:rPr>
                <a:t>Exercitation ullamco laboris nisi</a:t>
              </a:r>
            </a:p>
          </p:txBody>
        </p:sp>
      </p:grpSp>
      <p:sp>
        <p:nvSpPr>
          <p:cNvPr id="9" name="Slide Number Placeholder 1">
            <a:extLst>
              <a:ext uri="{FF2B5EF4-FFF2-40B4-BE49-F238E27FC236}">
                <a16:creationId xmlns:a16="http://schemas.microsoft.com/office/drawing/2014/main" id="{5398DA47-33B8-BF88-FC15-53FD17FACC8F}"/>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58</a:t>
            </a:fld>
            <a:endParaRPr lang="en-US" sz="700">
              <a:latin typeface="Tenorite" pitchFamily="2" charset="0"/>
            </a:endParaRPr>
          </a:p>
        </p:txBody>
      </p:sp>
      <p:sp>
        <p:nvSpPr>
          <p:cNvPr id="7" name="Slide Number Placeholder 6">
            <a:extLst>
              <a:ext uri="{FF2B5EF4-FFF2-40B4-BE49-F238E27FC236}">
                <a16:creationId xmlns:a16="http://schemas.microsoft.com/office/drawing/2014/main" id="{64D66519-9068-4795-483D-FB5A1298281C}"/>
              </a:ext>
            </a:extLst>
          </p:cNvPr>
          <p:cNvSpPr>
            <a:spLocks noGrp="1"/>
          </p:cNvSpPr>
          <p:nvPr>
            <p:ph type="sldNum" sz="quarter" idx="4"/>
          </p:nvPr>
        </p:nvSpPr>
        <p:spPr/>
        <p:txBody>
          <a:bodyPr/>
          <a:lstStyle/>
          <a:p>
            <a:fld id="{86CB4B4D-7CA3-9044-876B-883B54F8677D}" type="slidenum">
              <a:rPr lang="en-US" noProof="0" smtClean="0"/>
              <a:pPr/>
              <a:t>58</a:t>
            </a:fld>
            <a:endParaRPr lang="en-US" noProof="0"/>
          </a:p>
        </p:txBody>
      </p:sp>
    </p:spTree>
    <p:extLst>
      <p:ext uri="{BB962C8B-B14F-4D97-AF65-F5344CB8AC3E}">
        <p14:creationId xmlns:p14="http://schemas.microsoft.com/office/powerpoint/2010/main" val="22863486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C20B2D-C81A-44A2-0CA9-0A35A893AEEC}"/>
              </a:ext>
            </a:extLst>
          </p:cNvPr>
          <p:cNvGrpSpPr/>
          <p:nvPr/>
        </p:nvGrpSpPr>
        <p:grpSpPr>
          <a:xfrm>
            <a:off x="1284566" y="1530769"/>
            <a:ext cx="10274190" cy="4668231"/>
            <a:chOff x="1284567" y="1712276"/>
            <a:chExt cx="8663963" cy="4668231"/>
          </a:xfrm>
        </p:grpSpPr>
        <p:sp>
          <p:nvSpPr>
            <p:cNvPr id="2129" name="Rounded Rectangle 7"/>
            <p:cNvSpPr/>
            <p:nvPr/>
          </p:nvSpPr>
          <p:spPr>
            <a:xfrm>
              <a:off x="1284567" y="1712276"/>
              <a:ext cx="1486939" cy="509577"/>
            </a:xfrm>
            <a:prstGeom prst="roundRect">
              <a:avLst>
                <a:gd name="adj" fmla="val 8331"/>
              </a:avLst>
            </a:prstGeom>
            <a:ln w="12700">
              <a:solidFill>
                <a:srgbClr val="341954"/>
              </a:solidFill>
              <a:miter/>
            </a:ln>
          </p:spPr>
          <p:txBody>
            <a:bodyPr lIns="27725" tIns="27725" rIns="27725" bIns="27725" anchor="ctr"/>
            <a:lstStyle/>
            <a:p>
              <a:pPr algn="ctr">
                <a:defRPr>
                  <a:solidFill>
                    <a:srgbClr val="FFFFFF"/>
                  </a:solidFill>
                  <a:latin typeface="+mj-lt"/>
                  <a:ea typeface="+mj-ea"/>
                  <a:cs typeface="+mj-cs"/>
                  <a:sym typeface="Calibri"/>
                </a:defRPr>
              </a:pPr>
              <a:endParaRPr sz="1092">
                <a:latin typeface="Tenorite" pitchFamily="2" charset="0"/>
              </a:endParaRPr>
            </a:p>
          </p:txBody>
        </p:sp>
        <p:sp>
          <p:nvSpPr>
            <p:cNvPr id="2130" name="Rounded Rectangle 8"/>
            <p:cNvSpPr/>
            <p:nvPr/>
          </p:nvSpPr>
          <p:spPr>
            <a:xfrm>
              <a:off x="3063211" y="1712276"/>
              <a:ext cx="1488381" cy="509577"/>
            </a:xfrm>
            <a:prstGeom prst="roundRect">
              <a:avLst>
                <a:gd name="adj" fmla="val 8331"/>
              </a:avLst>
            </a:prstGeom>
            <a:ln w="12700">
              <a:solidFill>
                <a:srgbClr val="341954"/>
              </a:solidFill>
              <a:miter/>
            </a:ln>
          </p:spPr>
          <p:txBody>
            <a:bodyPr lIns="27725" tIns="27725" rIns="27725" bIns="27725" anchor="ctr"/>
            <a:lstStyle/>
            <a:p>
              <a:pPr algn="ctr">
                <a:defRPr>
                  <a:solidFill>
                    <a:srgbClr val="FFFFFF"/>
                  </a:solidFill>
                  <a:latin typeface="+mj-lt"/>
                  <a:ea typeface="+mj-ea"/>
                  <a:cs typeface="+mj-cs"/>
                  <a:sym typeface="Calibri"/>
                </a:defRPr>
              </a:pPr>
              <a:endParaRPr sz="1092">
                <a:latin typeface="Tenorite" pitchFamily="2" charset="0"/>
              </a:endParaRPr>
            </a:p>
          </p:txBody>
        </p:sp>
        <p:sp>
          <p:nvSpPr>
            <p:cNvPr id="2131" name="Rounded Rectangle 9"/>
            <p:cNvSpPr/>
            <p:nvPr/>
          </p:nvSpPr>
          <p:spPr>
            <a:xfrm>
              <a:off x="4841855" y="1712276"/>
              <a:ext cx="1488381" cy="509577"/>
            </a:xfrm>
            <a:prstGeom prst="roundRect">
              <a:avLst>
                <a:gd name="adj" fmla="val 8331"/>
              </a:avLst>
            </a:prstGeom>
            <a:ln w="12700">
              <a:solidFill>
                <a:srgbClr val="341954"/>
              </a:solidFill>
              <a:miter/>
            </a:ln>
          </p:spPr>
          <p:txBody>
            <a:bodyPr lIns="27725" tIns="27725" rIns="27725" bIns="27725" anchor="ctr"/>
            <a:lstStyle/>
            <a:p>
              <a:pPr algn="ctr">
                <a:defRPr>
                  <a:solidFill>
                    <a:srgbClr val="FFFFFF"/>
                  </a:solidFill>
                  <a:latin typeface="+mj-lt"/>
                  <a:ea typeface="+mj-ea"/>
                  <a:cs typeface="+mj-cs"/>
                  <a:sym typeface="Calibri"/>
                </a:defRPr>
              </a:pPr>
              <a:endParaRPr sz="1092">
                <a:latin typeface="Tenorite" pitchFamily="2" charset="0"/>
              </a:endParaRPr>
            </a:p>
          </p:txBody>
        </p:sp>
        <p:sp>
          <p:nvSpPr>
            <p:cNvPr id="2132" name="Rounded Rectangle 10"/>
            <p:cNvSpPr/>
            <p:nvPr/>
          </p:nvSpPr>
          <p:spPr>
            <a:xfrm>
              <a:off x="6620500" y="1712276"/>
              <a:ext cx="1488381" cy="509577"/>
            </a:xfrm>
            <a:prstGeom prst="roundRect">
              <a:avLst>
                <a:gd name="adj" fmla="val 8331"/>
              </a:avLst>
            </a:prstGeom>
            <a:ln w="12700">
              <a:solidFill>
                <a:srgbClr val="341954"/>
              </a:solidFill>
              <a:miter/>
            </a:ln>
          </p:spPr>
          <p:txBody>
            <a:bodyPr lIns="27725" tIns="27725" rIns="27725" bIns="27725" anchor="ctr"/>
            <a:lstStyle/>
            <a:p>
              <a:pPr algn="ctr">
                <a:defRPr>
                  <a:solidFill>
                    <a:srgbClr val="FFFFFF"/>
                  </a:solidFill>
                  <a:latin typeface="+mj-lt"/>
                  <a:ea typeface="+mj-ea"/>
                  <a:cs typeface="+mj-cs"/>
                  <a:sym typeface="Calibri"/>
                </a:defRPr>
              </a:pPr>
              <a:endParaRPr sz="1092">
                <a:latin typeface="Tenorite" pitchFamily="2" charset="0"/>
              </a:endParaRPr>
            </a:p>
          </p:txBody>
        </p:sp>
        <p:sp>
          <p:nvSpPr>
            <p:cNvPr id="2133" name="Rounded Rectangle 11"/>
            <p:cNvSpPr/>
            <p:nvPr/>
          </p:nvSpPr>
          <p:spPr>
            <a:xfrm>
              <a:off x="8399144" y="1712276"/>
              <a:ext cx="1488381" cy="509577"/>
            </a:xfrm>
            <a:prstGeom prst="roundRect">
              <a:avLst>
                <a:gd name="adj" fmla="val 8331"/>
              </a:avLst>
            </a:prstGeom>
            <a:ln w="12700">
              <a:solidFill>
                <a:srgbClr val="341954"/>
              </a:solidFill>
              <a:miter/>
            </a:ln>
          </p:spPr>
          <p:txBody>
            <a:bodyPr lIns="27725" tIns="27725" rIns="27725" bIns="27725" anchor="ctr"/>
            <a:lstStyle/>
            <a:p>
              <a:pPr algn="ctr">
                <a:defRPr>
                  <a:solidFill>
                    <a:srgbClr val="FFFFFF"/>
                  </a:solidFill>
                  <a:latin typeface="+mj-lt"/>
                  <a:ea typeface="+mj-ea"/>
                  <a:cs typeface="+mj-cs"/>
                  <a:sym typeface="Calibri"/>
                </a:defRPr>
              </a:pPr>
              <a:endParaRPr sz="1092">
                <a:latin typeface="Tenorite" pitchFamily="2" charset="0"/>
              </a:endParaRPr>
            </a:p>
          </p:txBody>
        </p:sp>
        <p:sp>
          <p:nvSpPr>
            <p:cNvPr id="2134" name="Rectangle 12"/>
            <p:cNvSpPr txBox="1"/>
            <p:nvPr/>
          </p:nvSpPr>
          <p:spPr>
            <a:xfrm>
              <a:off x="1312293" y="1846945"/>
              <a:ext cx="1431487" cy="240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lgn="ctr" defTabSz="1507937">
                <a:defRPr sz="1600">
                  <a:latin typeface="Proxima Nova Rg"/>
                  <a:ea typeface="Proxima Nova Rg"/>
                  <a:cs typeface="Proxima Nova Rg"/>
                  <a:sym typeface="Proxima Nova"/>
                </a:defRPr>
              </a:lvl1pPr>
            </a:lstStyle>
            <a:p>
              <a:r>
                <a:rPr sz="1200" b="1">
                  <a:solidFill>
                    <a:srgbClr val="9A4BB9"/>
                  </a:solidFill>
                  <a:latin typeface="Tenorite" pitchFamily="2" charset="0"/>
                </a:rPr>
                <a:t>Describe step line</a:t>
              </a:r>
            </a:p>
          </p:txBody>
        </p:sp>
        <p:sp>
          <p:nvSpPr>
            <p:cNvPr id="2135" name="Rectangle 13"/>
            <p:cNvSpPr txBox="1"/>
            <p:nvPr/>
          </p:nvSpPr>
          <p:spPr>
            <a:xfrm>
              <a:off x="3089497" y="1846945"/>
              <a:ext cx="1432928" cy="240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lgn="ctr" defTabSz="1507937">
                <a:defRPr sz="1600">
                  <a:latin typeface="Proxima Nova Rg"/>
                  <a:ea typeface="Proxima Nova Rg"/>
                  <a:cs typeface="Proxima Nova Rg"/>
                  <a:sym typeface="Proxima Nova"/>
                </a:defRPr>
              </a:lvl1pPr>
            </a:lstStyle>
            <a:p>
              <a:r>
                <a:rPr sz="1200" b="1">
                  <a:solidFill>
                    <a:srgbClr val="9A4BB9"/>
                  </a:solidFill>
                  <a:latin typeface="Tenorite" pitchFamily="2" charset="0"/>
                </a:rPr>
                <a:t>Describe step line</a:t>
              </a:r>
            </a:p>
          </p:txBody>
        </p:sp>
        <p:sp>
          <p:nvSpPr>
            <p:cNvPr id="2136" name="Rectangle 15"/>
            <p:cNvSpPr txBox="1"/>
            <p:nvPr/>
          </p:nvSpPr>
          <p:spPr>
            <a:xfrm>
              <a:off x="4883063" y="1846945"/>
              <a:ext cx="1432928" cy="240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lgn="ctr" defTabSz="1507937">
                <a:defRPr sz="1600">
                  <a:latin typeface="Proxima Nova Rg"/>
                  <a:ea typeface="Proxima Nova Rg"/>
                  <a:cs typeface="Proxima Nova Rg"/>
                  <a:sym typeface="Proxima Nova"/>
                </a:defRPr>
              </a:lvl1pPr>
            </a:lstStyle>
            <a:p>
              <a:r>
                <a:rPr sz="1200" b="1">
                  <a:solidFill>
                    <a:srgbClr val="9A4BB9"/>
                  </a:solidFill>
                  <a:latin typeface="Tenorite" pitchFamily="2" charset="0"/>
                </a:rPr>
                <a:t>Describe step line</a:t>
              </a:r>
            </a:p>
          </p:txBody>
        </p:sp>
        <p:sp>
          <p:nvSpPr>
            <p:cNvPr id="2137" name="Rectangle 16"/>
            <p:cNvSpPr txBox="1"/>
            <p:nvPr/>
          </p:nvSpPr>
          <p:spPr>
            <a:xfrm>
              <a:off x="6656491" y="1846945"/>
              <a:ext cx="1432928" cy="240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lgn="ctr" defTabSz="1507937">
                <a:defRPr sz="1600">
                  <a:latin typeface="Proxima Nova Rg"/>
                  <a:ea typeface="Proxima Nova Rg"/>
                  <a:cs typeface="Proxima Nova Rg"/>
                  <a:sym typeface="Proxima Nova"/>
                </a:defRPr>
              </a:lvl1pPr>
            </a:lstStyle>
            <a:p>
              <a:r>
                <a:rPr sz="1200" b="1">
                  <a:solidFill>
                    <a:srgbClr val="9A4BB9"/>
                  </a:solidFill>
                  <a:latin typeface="Tenorite" pitchFamily="2" charset="0"/>
                </a:rPr>
                <a:t>Describe step line</a:t>
              </a:r>
            </a:p>
          </p:txBody>
        </p:sp>
        <p:sp>
          <p:nvSpPr>
            <p:cNvPr id="2138" name="Rectangle 17"/>
            <p:cNvSpPr txBox="1"/>
            <p:nvPr/>
          </p:nvSpPr>
          <p:spPr>
            <a:xfrm>
              <a:off x="8426870" y="1846945"/>
              <a:ext cx="1432928" cy="240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lgn="ctr" defTabSz="1507937">
                <a:defRPr sz="1600">
                  <a:latin typeface="Proxima Nova Rg"/>
                  <a:ea typeface="Proxima Nova Rg"/>
                  <a:cs typeface="Proxima Nova Rg"/>
                  <a:sym typeface="Proxima Nova"/>
                </a:defRPr>
              </a:lvl1pPr>
            </a:lstStyle>
            <a:p>
              <a:r>
                <a:rPr sz="1200" b="1">
                  <a:solidFill>
                    <a:srgbClr val="9A4BB9"/>
                  </a:solidFill>
                  <a:latin typeface="Tenorite" pitchFamily="2" charset="0"/>
                </a:rPr>
                <a:t>Describe step line</a:t>
              </a:r>
            </a:p>
          </p:txBody>
        </p:sp>
        <p:sp>
          <p:nvSpPr>
            <p:cNvPr id="2139" name="Straight Connector 19"/>
            <p:cNvSpPr/>
            <p:nvPr/>
          </p:nvSpPr>
          <p:spPr>
            <a:xfrm flipH="1">
              <a:off x="2950238" y="2420507"/>
              <a:ext cx="1" cy="3960000"/>
            </a:xfrm>
            <a:prstGeom prst="line">
              <a:avLst/>
            </a:prstGeom>
            <a:ln w="9525">
              <a:solidFill>
                <a:srgbClr val="BFBFBF"/>
              </a:solidFill>
              <a:prstDash val="sysDash"/>
              <a:miter/>
            </a:ln>
          </p:spPr>
          <p:txBody>
            <a:bodyPr lIns="27725" tIns="27725" rIns="27725" bIns="27725"/>
            <a:lstStyle/>
            <a:p>
              <a:endParaRPr sz="1092">
                <a:latin typeface="Tenorite" pitchFamily="2" charset="0"/>
              </a:endParaRPr>
            </a:p>
          </p:txBody>
        </p:sp>
        <p:sp>
          <p:nvSpPr>
            <p:cNvPr id="2140" name="Straight Connector 20"/>
            <p:cNvSpPr/>
            <p:nvPr/>
          </p:nvSpPr>
          <p:spPr>
            <a:xfrm flipH="1">
              <a:off x="4753221" y="2420507"/>
              <a:ext cx="1" cy="3960000"/>
            </a:xfrm>
            <a:prstGeom prst="line">
              <a:avLst/>
            </a:prstGeom>
            <a:ln w="9525">
              <a:solidFill>
                <a:srgbClr val="BFBFBF"/>
              </a:solidFill>
              <a:prstDash val="sysDash"/>
              <a:miter/>
            </a:ln>
          </p:spPr>
          <p:txBody>
            <a:bodyPr lIns="27725" tIns="27725" rIns="27725" bIns="27725"/>
            <a:lstStyle/>
            <a:p>
              <a:endParaRPr sz="900">
                <a:solidFill>
                  <a:schemeClr val="tx1"/>
                </a:solidFill>
                <a:latin typeface="Tenorite" pitchFamily="2" charset="0"/>
              </a:endParaRPr>
            </a:p>
          </p:txBody>
        </p:sp>
        <p:sp>
          <p:nvSpPr>
            <p:cNvPr id="2141" name="Straight Connector 21"/>
            <p:cNvSpPr/>
            <p:nvPr/>
          </p:nvSpPr>
          <p:spPr>
            <a:xfrm flipH="1">
              <a:off x="6512817" y="2420507"/>
              <a:ext cx="1" cy="3960000"/>
            </a:xfrm>
            <a:prstGeom prst="line">
              <a:avLst/>
            </a:prstGeom>
            <a:ln w="9525">
              <a:solidFill>
                <a:srgbClr val="BFBFBF"/>
              </a:solidFill>
              <a:prstDash val="sysDash"/>
              <a:miter/>
            </a:ln>
          </p:spPr>
          <p:txBody>
            <a:bodyPr lIns="27725" tIns="27725" rIns="27725" bIns="27725"/>
            <a:lstStyle/>
            <a:p>
              <a:endParaRPr sz="1092">
                <a:latin typeface="Tenorite" pitchFamily="2" charset="0"/>
              </a:endParaRPr>
            </a:p>
          </p:txBody>
        </p:sp>
        <p:sp>
          <p:nvSpPr>
            <p:cNvPr id="2142" name="Straight Connector 22"/>
            <p:cNvSpPr/>
            <p:nvPr/>
          </p:nvSpPr>
          <p:spPr>
            <a:xfrm>
              <a:off x="8297717" y="2420507"/>
              <a:ext cx="1" cy="3960000"/>
            </a:xfrm>
            <a:prstGeom prst="line">
              <a:avLst/>
            </a:prstGeom>
            <a:ln w="9525">
              <a:solidFill>
                <a:srgbClr val="BFBFBF"/>
              </a:solidFill>
              <a:prstDash val="sysDash"/>
              <a:miter/>
            </a:ln>
          </p:spPr>
          <p:txBody>
            <a:bodyPr lIns="27725" tIns="27725" rIns="27725" bIns="27725"/>
            <a:lstStyle/>
            <a:p>
              <a:endParaRPr sz="1092">
                <a:latin typeface="Tenorite" pitchFamily="2" charset="0"/>
              </a:endParaRPr>
            </a:p>
          </p:txBody>
        </p:sp>
        <p:sp>
          <p:nvSpPr>
            <p:cNvPr id="2143" name="Straight Connector 23"/>
            <p:cNvSpPr/>
            <p:nvPr/>
          </p:nvSpPr>
          <p:spPr>
            <a:xfrm flipH="1">
              <a:off x="1337243" y="4154390"/>
              <a:ext cx="1333655" cy="1"/>
            </a:xfrm>
            <a:prstGeom prst="line">
              <a:avLst/>
            </a:prstGeom>
            <a:ln w="9525">
              <a:solidFill>
                <a:srgbClr val="BFBFBF"/>
              </a:solidFill>
              <a:prstDash val="sysDash"/>
              <a:miter/>
            </a:ln>
          </p:spPr>
          <p:txBody>
            <a:bodyPr lIns="27725" tIns="27725" rIns="27725" bIns="27725"/>
            <a:lstStyle/>
            <a:p>
              <a:endParaRPr sz="1092">
                <a:latin typeface="Tenorite" pitchFamily="2" charset="0"/>
              </a:endParaRPr>
            </a:p>
          </p:txBody>
        </p:sp>
        <p:sp>
          <p:nvSpPr>
            <p:cNvPr id="2144" name="Straight Connector 26"/>
            <p:cNvSpPr/>
            <p:nvPr/>
          </p:nvSpPr>
          <p:spPr>
            <a:xfrm flipH="1">
              <a:off x="3177647" y="4154390"/>
              <a:ext cx="1333656" cy="1"/>
            </a:xfrm>
            <a:prstGeom prst="line">
              <a:avLst/>
            </a:prstGeom>
            <a:ln w="9525">
              <a:solidFill>
                <a:srgbClr val="BFBFBF"/>
              </a:solidFill>
              <a:prstDash val="sysDash"/>
              <a:miter/>
            </a:ln>
          </p:spPr>
          <p:txBody>
            <a:bodyPr lIns="27725" tIns="27725" rIns="27725" bIns="27725"/>
            <a:lstStyle/>
            <a:p>
              <a:endParaRPr sz="1092">
                <a:latin typeface="Tenorite" pitchFamily="2" charset="0"/>
              </a:endParaRPr>
            </a:p>
          </p:txBody>
        </p:sp>
        <p:sp>
          <p:nvSpPr>
            <p:cNvPr id="2145" name="Straight Connector 27"/>
            <p:cNvSpPr/>
            <p:nvPr/>
          </p:nvSpPr>
          <p:spPr>
            <a:xfrm flipH="1">
              <a:off x="4936554" y="4154390"/>
              <a:ext cx="1333655" cy="1"/>
            </a:xfrm>
            <a:prstGeom prst="line">
              <a:avLst/>
            </a:prstGeom>
            <a:ln w="9525">
              <a:solidFill>
                <a:srgbClr val="BFBFBF"/>
              </a:solidFill>
              <a:prstDash val="sysDash"/>
              <a:miter/>
            </a:ln>
          </p:spPr>
          <p:txBody>
            <a:bodyPr lIns="27725" tIns="27725" rIns="27725" bIns="27725"/>
            <a:lstStyle/>
            <a:p>
              <a:endParaRPr sz="1092">
                <a:latin typeface="Tenorite" pitchFamily="2" charset="0"/>
              </a:endParaRPr>
            </a:p>
          </p:txBody>
        </p:sp>
        <p:sp>
          <p:nvSpPr>
            <p:cNvPr id="2146" name="Straight Connector 28"/>
            <p:cNvSpPr/>
            <p:nvPr/>
          </p:nvSpPr>
          <p:spPr>
            <a:xfrm flipH="1">
              <a:off x="6670156" y="4154390"/>
              <a:ext cx="1333656" cy="1"/>
            </a:xfrm>
            <a:prstGeom prst="line">
              <a:avLst/>
            </a:prstGeom>
            <a:ln w="9525">
              <a:solidFill>
                <a:srgbClr val="BFBFBF"/>
              </a:solidFill>
              <a:prstDash val="sysDash"/>
              <a:miter/>
            </a:ln>
          </p:spPr>
          <p:txBody>
            <a:bodyPr lIns="27725" tIns="27725" rIns="27725" bIns="27725"/>
            <a:lstStyle/>
            <a:p>
              <a:endParaRPr sz="1092">
                <a:latin typeface="Tenorite" pitchFamily="2" charset="0"/>
              </a:endParaRPr>
            </a:p>
          </p:txBody>
        </p:sp>
        <p:sp>
          <p:nvSpPr>
            <p:cNvPr id="2147" name="Straight Connector 29"/>
            <p:cNvSpPr/>
            <p:nvPr/>
          </p:nvSpPr>
          <p:spPr>
            <a:xfrm flipH="1">
              <a:off x="8506355" y="4154390"/>
              <a:ext cx="1333655" cy="1"/>
            </a:xfrm>
            <a:prstGeom prst="line">
              <a:avLst/>
            </a:prstGeom>
            <a:ln w="9525">
              <a:solidFill>
                <a:srgbClr val="BFBFBF"/>
              </a:solidFill>
              <a:prstDash val="sysDash"/>
              <a:miter/>
            </a:ln>
          </p:spPr>
          <p:txBody>
            <a:bodyPr lIns="27725" tIns="27725" rIns="27725" bIns="27725"/>
            <a:lstStyle/>
            <a:p>
              <a:endParaRPr sz="1092">
                <a:latin typeface="Tenorite" pitchFamily="2" charset="0"/>
              </a:endParaRPr>
            </a:p>
          </p:txBody>
        </p:sp>
        <p:sp>
          <p:nvSpPr>
            <p:cNvPr id="2148" name="TextBox 30"/>
            <p:cNvSpPr txBox="1"/>
            <p:nvPr/>
          </p:nvSpPr>
          <p:spPr>
            <a:xfrm>
              <a:off x="1307356" y="2429733"/>
              <a:ext cx="1572997" cy="1379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nchor="t">
              <a:spAutoFit/>
            </a:bodyPr>
            <a:lstStyle/>
            <a:p>
              <a:pPr>
                <a:defRPr sz="1400">
                  <a:solidFill>
                    <a:srgbClr val="3B3838"/>
                  </a:solidFill>
                  <a:latin typeface="Proxima Nova Rg"/>
                  <a:ea typeface="Proxima Nova Rg"/>
                  <a:cs typeface="Proxima Nova Rg"/>
                  <a:sym typeface="Proxima Nova"/>
                </a:defRPr>
              </a:pPr>
              <a:r>
                <a:rPr lang="en-US" sz="1100" b="1">
                  <a:solidFill>
                    <a:schemeClr val="tx1"/>
                  </a:solidFill>
                  <a:latin typeface="Tenorite"/>
                </a:rPr>
                <a:t>Header</a:t>
              </a:r>
              <a:endParaRPr lang="en-US" sz="1100">
                <a:solidFill>
                  <a:schemeClr val="tx1"/>
                </a:solidFill>
                <a:latin typeface="Tenorite"/>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Lorem ipsum dolor sit amet, consectetu adipiscing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Incididunt ut labore dolore magna aliqua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Ut enim ad minim veniam, </a:t>
              </a:r>
              <a:br>
                <a:rPr lang="en-US" sz="1000">
                  <a:latin typeface="Tenorite" pitchFamily="2" charset="0"/>
                </a:rPr>
              </a:br>
              <a:r>
                <a:rPr lang="en-US" sz="1000">
                  <a:solidFill>
                    <a:schemeClr val="tx1"/>
                  </a:solidFill>
                  <a:latin typeface="Tenorite"/>
                </a:rPr>
                <a:t>quis nostrud</a:t>
              </a:r>
            </a:p>
          </p:txBody>
        </p:sp>
        <p:sp>
          <p:nvSpPr>
            <p:cNvPr id="2149" name="TextBox 31"/>
            <p:cNvSpPr txBox="1"/>
            <p:nvPr/>
          </p:nvSpPr>
          <p:spPr>
            <a:xfrm>
              <a:off x="3088809" y="2429733"/>
              <a:ext cx="1605135" cy="1379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nchor="t">
              <a:spAutoFit/>
            </a:bodyPr>
            <a:lstStyle/>
            <a:p>
              <a:pPr>
                <a:defRPr sz="1400">
                  <a:solidFill>
                    <a:srgbClr val="3B3838"/>
                  </a:solidFill>
                  <a:latin typeface="Proxima Nova Rg"/>
                  <a:ea typeface="Proxima Nova Rg"/>
                  <a:cs typeface="Proxima Nova Rg"/>
                  <a:sym typeface="Proxima Nova"/>
                </a:defRPr>
              </a:pPr>
              <a:r>
                <a:rPr lang="en-US" sz="1100" b="1">
                  <a:solidFill>
                    <a:schemeClr val="tx1"/>
                  </a:solidFill>
                  <a:latin typeface="Tenorite"/>
                </a:rPr>
                <a:t>Header</a:t>
              </a:r>
              <a:endParaRPr lang="en-US" sz="1100">
                <a:solidFill>
                  <a:schemeClr val="tx1"/>
                </a:solidFill>
                <a:latin typeface="Tenorite"/>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Lorem ipsum dolor sit amet, consectetu adipiscing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Incididunt ut labore dolore magna aliqua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Ut enim ad minim veniam, </a:t>
              </a:r>
              <a:br>
                <a:rPr lang="en-US" sz="1000">
                  <a:latin typeface="Tenorite" pitchFamily="2" charset="0"/>
                </a:rPr>
              </a:br>
              <a:r>
                <a:rPr lang="en-US" sz="1000">
                  <a:solidFill>
                    <a:schemeClr val="tx1"/>
                  </a:solidFill>
                  <a:latin typeface="Tenorite"/>
                </a:rPr>
                <a:t>quis nostrud</a:t>
              </a:r>
            </a:p>
          </p:txBody>
        </p:sp>
        <p:sp>
          <p:nvSpPr>
            <p:cNvPr id="2150" name="TextBox 32"/>
            <p:cNvSpPr txBox="1"/>
            <p:nvPr/>
          </p:nvSpPr>
          <p:spPr>
            <a:xfrm>
              <a:off x="4882374" y="2429732"/>
              <a:ext cx="1494326" cy="1379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nchor="t">
              <a:spAutoFit/>
            </a:bodyPr>
            <a:lstStyle/>
            <a:p>
              <a:pPr>
                <a:defRPr sz="1400">
                  <a:solidFill>
                    <a:srgbClr val="3B3838"/>
                  </a:solidFill>
                  <a:latin typeface="Proxima Nova Rg"/>
                  <a:ea typeface="Proxima Nova Rg"/>
                  <a:cs typeface="Proxima Nova Rg"/>
                  <a:sym typeface="Proxima Nova"/>
                </a:defRPr>
              </a:pPr>
              <a:r>
                <a:rPr lang="en-US" sz="1100" b="1">
                  <a:solidFill>
                    <a:schemeClr val="tx1"/>
                  </a:solidFill>
                  <a:latin typeface="Tenorite"/>
                </a:rPr>
                <a:t>Header</a:t>
              </a:r>
              <a:endParaRPr lang="en-US" sz="1100">
                <a:solidFill>
                  <a:schemeClr val="tx1"/>
                </a:solidFill>
                <a:latin typeface="Tenorite"/>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Lorem ipsum dolor sit amet, consectetu adipiscing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Incididunt ut labore dolore magna aliqua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Ut enim ad minim veniam, </a:t>
              </a:r>
              <a:br>
                <a:rPr lang="en-US" sz="1000">
                  <a:latin typeface="Tenorite" pitchFamily="2" charset="0"/>
                </a:rPr>
              </a:br>
              <a:r>
                <a:rPr lang="en-US" sz="1000">
                  <a:solidFill>
                    <a:schemeClr val="tx1"/>
                  </a:solidFill>
                  <a:latin typeface="Tenorite"/>
                </a:rPr>
                <a:t>quis nostrud</a:t>
              </a:r>
            </a:p>
          </p:txBody>
        </p:sp>
        <p:sp>
          <p:nvSpPr>
            <p:cNvPr id="3" name="TextBox 31">
              <a:extLst>
                <a:ext uri="{FF2B5EF4-FFF2-40B4-BE49-F238E27FC236}">
                  <a16:creationId xmlns:a16="http://schemas.microsoft.com/office/drawing/2014/main" id="{AE277C41-DC1E-D4AC-8C8E-6F338482585D}"/>
                </a:ext>
              </a:extLst>
            </p:cNvPr>
            <p:cNvSpPr txBox="1"/>
            <p:nvPr/>
          </p:nvSpPr>
          <p:spPr>
            <a:xfrm>
              <a:off x="6660640" y="2429733"/>
              <a:ext cx="1611772" cy="1379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nchor="t">
              <a:spAutoFit/>
            </a:bodyPr>
            <a:lstStyle/>
            <a:p>
              <a:pPr>
                <a:defRPr sz="1400">
                  <a:solidFill>
                    <a:srgbClr val="3B3838"/>
                  </a:solidFill>
                  <a:latin typeface="Proxima Nova Rg"/>
                  <a:ea typeface="Proxima Nova Rg"/>
                  <a:cs typeface="Proxima Nova Rg"/>
                  <a:sym typeface="Proxima Nova"/>
                </a:defRPr>
              </a:pPr>
              <a:r>
                <a:rPr lang="en-US" sz="1100" b="1">
                  <a:solidFill>
                    <a:schemeClr val="tx1"/>
                  </a:solidFill>
                  <a:latin typeface="Tenorite"/>
                </a:rPr>
                <a:t>Header</a:t>
              </a:r>
              <a:endParaRPr lang="en-US" sz="1100">
                <a:solidFill>
                  <a:schemeClr val="tx1"/>
                </a:solidFill>
                <a:latin typeface="Tenorite"/>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000">
                  <a:solidFill>
                    <a:schemeClr val="tx1"/>
                  </a:solidFill>
                  <a:latin typeface="Tenorite"/>
                </a:rPr>
                <a:t>Lorem ipsum dolor sit amet, consectetu adipiscing</a:t>
              </a:r>
              <a:r>
                <a:rPr lang="en-US" sz="1000">
                  <a:solidFill>
                    <a:schemeClr val="tx1"/>
                  </a:solidFill>
                  <a:latin typeface="Tenorite"/>
                </a:rPr>
                <a:t> </a:t>
              </a:r>
              <a:endParaRPr lang="es-E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000">
                  <a:solidFill>
                    <a:schemeClr val="tx1"/>
                  </a:solidFill>
                  <a:latin typeface="Tenorite"/>
                </a:rPr>
                <a:t>Incididunt ut labore dolore magna aliqua</a:t>
              </a:r>
              <a:r>
                <a:rPr lang="en-US" sz="1000">
                  <a:solidFill>
                    <a:schemeClr val="tx1"/>
                  </a:solidFill>
                  <a:latin typeface="Tenorite"/>
                </a:rPr>
                <a:t> </a:t>
              </a:r>
              <a:endParaRPr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sz="1000">
                  <a:solidFill>
                    <a:schemeClr val="tx1"/>
                  </a:solidFill>
                  <a:latin typeface="Tenorite"/>
                </a:rPr>
                <a:t>Ut enim ad minim veniam, </a:t>
              </a:r>
              <a:br>
                <a:rPr lang="es-ES" sz="1000">
                  <a:latin typeface="Tenorite" pitchFamily="2" charset="0"/>
                </a:rPr>
              </a:br>
              <a:r>
                <a:rPr sz="1000">
                  <a:solidFill>
                    <a:schemeClr val="tx1"/>
                  </a:solidFill>
                  <a:latin typeface="Tenorite"/>
                </a:rPr>
                <a:t>quis nostrud</a:t>
              </a:r>
            </a:p>
          </p:txBody>
        </p:sp>
        <p:sp>
          <p:nvSpPr>
            <p:cNvPr id="4" name="TextBox 32">
              <a:extLst>
                <a:ext uri="{FF2B5EF4-FFF2-40B4-BE49-F238E27FC236}">
                  <a16:creationId xmlns:a16="http://schemas.microsoft.com/office/drawing/2014/main" id="{67230061-6453-563B-EC96-BD3C58D10D9F}"/>
                </a:ext>
              </a:extLst>
            </p:cNvPr>
            <p:cNvSpPr txBox="1"/>
            <p:nvPr/>
          </p:nvSpPr>
          <p:spPr>
            <a:xfrm>
              <a:off x="8454204" y="2429732"/>
              <a:ext cx="1494326" cy="1379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nchor="t">
              <a:spAutoFit/>
            </a:bodyPr>
            <a:lstStyle/>
            <a:p>
              <a:pPr>
                <a:defRPr sz="1400">
                  <a:solidFill>
                    <a:srgbClr val="3B3838"/>
                  </a:solidFill>
                  <a:latin typeface="Proxima Nova Rg"/>
                  <a:ea typeface="Proxima Nova Rg"/>
                  <a:cs typeface="Proxima Nova Rg"/>
                  <a:sym typeface="Proxima Nova"/>
                </a:defRPr>
              </a:pPr>
              <a:r>
                <a:rPr lang="en-US" sz="1100" b="1">
                  <a:solidFill>
                    <a:schemeClr val="tx1"/>
                  </a:solidFill>
                  <a:latin typeface="Tenorite"/>
                </a:rPr>
                <a:t>Header</a:t>
              </a:r>
              <a:endParaRPr lang="en-US" sz="1100">
                <a:solidFill>
                  <a:schemeClr val="tx1"/>
                </a:solidFill>
                <a:latin typeface="Tenorite"/>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Lorem ipsum dolor sit amet, consectetu adipiscing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Incididunt ut labore dolore magna aliqua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Ut enim ad minim veniam, </a:t>
              </a:r>
              <a:br>
                <a:rPr lang="en-US" sz="1000">
                  <a:latin typeface="Tenorite" pitchFamily="2" charset="0"/>
                </a:rPr>
              </a:br>
              <a:r>
                <a:rPr lang="en-US" sz="1000">
                  <a:solidFill>
                    <a:schemeClr val="tx1"/>
                  </a:solidFill>
                  <a:latin typeface="Tenorite"/>
                </a:rPr>
                <a:t>quis nostrud</a:t>
              </a:r>
            </a:p>
          </p:txBody>
        </p:sp>
        <p:sp>
          <p:nvSpPr>
            <p:cNvPr id="5" name="TextBox 30">
              <a:extLst>
                <a:ext uri="{FF2B5EF4-FFF2-40B4-BE49-F238E27FC236}">
                  <a16:creationId xmlns:a16="http://schemas.microsoft.com/office/drawing/2014/main" id="{940F74DB-5818-5BCB-6A1C-903FA62F5DFD}"/>
                </a:ext>
              </a:extLst>
            </p:cNvPr>
            <p:cNvSpPr txBox="1"/>
            <p:nvPr/>
          </p:nvSpPr>
          <p:spPr>
            <a:xfrm>
              <a:off x="1307356" y="4468740"/>
              <a:ext cx="1572997" cy="1379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nchor="t">
              <a:spAutoFit/>
            </a:bodyPr>
            <a:lstStyle/>
            <a:p>
              <a:pPr>
                <a:defRPr sz="1400">
                  <a:solidFill>
                    <a:srgbClr val="3B3838"/>
                  </a:solidFill>
                  <a:latin typeface="Proxima Nova Rg"/>
                  <a:ea typeface="Proxima Nova Rg"/>
                  <a:cs typeface="Proxima Nova Rg"/>
                  <a:sym typeface="Proxima Nova"/>
                </a:defRPr>
              </a:pPr>
              <a:r>
                <a:rPr lang="en-US" sz="1100" b="1">
                  <a:solidFill>
                    <a:schemeClr val="tx1"/>
                  </a:solidFill>
                  <a:latin typeface="Tenorite"/>
                </a:rPr>
                <a:t>Header</a:t>
              </a:r>
              <a:endParaRPr lang="en-US" sz="1100">
                <a:solidFill>
                  <a:schemeClr val="tx1"/>
                </a:solidFill>
                <a:latin typeface="Tenorite"/>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Lorem ipsum dolor sit amet, consectetu adipiscing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Incididunt ut labore dolore magna aliqua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Ut enim ad minim veniam, </a:t>
              </a:r>
              <a:br>
                <a:rPr lang="en-US" sz="1000">
                  <a:latin typeface="Tenorite" pitchFamily="2" charset="0"/>
                </a:rPr>
              </a:br>
              <a:r>
                <a:rPr lang="en-US" sz="1000">
                  <a:solidFill>
                    <a:schemeClr val="tx1"/>
                  </a:solidFill>
                  <a:latin typeface="Tenorite"/>
                </a:rPr>
                <a:t>quis nostrud</a:t>
              </a:r>
            </a:p>
          </p:txBody>
        </p:sp>
        <p:sp>
          <p:nvSpPr>
            <p:cNvPr id="6" name="TextBox 31">
              <a:extLst>
                <a:ext uri="{FF2B5EF4-FFF2-40B4-BE49-F238E27FC236}">
                  <a16:creationId xmlns:a16="http://schemas.microsoft.com/office/drawing/2014/main" id="{58351A0F-4DC2-2F50-108C-97612AA1271C}"/>
                </a:ext>
              </a:extLst>
            </p:cNvPr>
            <p:cNvSpPr txBox="1"/>
            <p:nvPr/>
          </p:nvSpPr>
          <p:spPr>
            <a:xfrm>
              <a:off x="3088810" y="4468740"/>
              <a:ext cx="1541992" cy="1379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nchor="t">
              <a:spAutoFit/>
            </a:bodyPr>
            <a:lstStyle/>
            <a:p>
              <a:pPr>
                <a:defRPr sz="1400">
                  <a:solidFill>
                    <a:srgbClr val="3B3838"/>
                  </a:solidFill>
                  <a:latin typeface="Proxima Nova Rg"/>
                  <a:ea typeface="Proxima Nova Rg"/>
                  <a:cs typeface="Proxima Nova Rg"/>
                  <a:sym typeface="Proxima Nova"/>
                </a:defRPr>
              </a:pPr>
              <a:r>
                <a:rPr lang="en-US" sz="1100" b="1">
                  <a:solidFill>
                    <a:schemeClr val="tx1"/>
                  </a:solidFill>
                  <a:latin typeface="Tenorite"/>
                </a:rPr>
                <a:t>Header</a:t>
              </a:r>
              <a:endParaRPr lang="en-US" sz="1100">
                <a:solidFill>
                  <a:schemeClr val="tx1"/>
                </a:solidFill>
                <a:latin typeface="Tenorite"/>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Lorem ipsum dolor sit amet, consectetu adipiscing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Incididunt ut labore dolore magna aliqua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Ut enim ad minim veniam, </a:t>
              </a:r>
              <a:br>
                <a:rPr lang="en-US" sz="1000">
                  <a:latin typeface="Tenorite" pitchFamily="2" charset="0"/>
                </a:rPr>
              </a:br>
              <a:r>
                <a:rPr lang="en-US" sz="1000">
                  <a:solidFill>
                    <a:schemeClr val="tx1"/>
                  </a:solidFill>
                  <a:latin typeface="Tenorite"/>
                </a:rPr>
                <a:t>quis nostrud</a:t>
              </a:r>
            </a:p>
          </p:txBody>
        </p:sp>
        <p:sp>
          <p:nvSpPr>
            <p:cNvPr id="7" name="TextBox 32">
              <a:extLst>
                <a:ext uri="{FF2B5EF4-FFF2-40B4-BE49-F238E27FC236}">
                  <a16:creationId xmlns:a16="http://schemas.microsoft.com/office/drawing/2014/main" id="{0AB30D8D-61DA-70BE-E674-54AEF553F0B9}"/>
                </a:ext>
              </a:extLst>
            </p:cNvPr>
            <p:cNvSpPr txBox="1"/>
            <p:nvPr/>
          </p:nvSpPr>
          <p:spPr>
            <a:xfrm>
              <a:off x="4882373" y="4468739"/>
              <a:ext cx="1494326" cy="1379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nchor="t">
              <a:spAutoFit/>
            </a:bodyPr>
            <a:lstStyle/>
            <a:p>
              <a:pPr>
                <a:defRPr sz="1400">
                  <a:solidFill>
                    <a:srgbClr val="3B3838"/>
                  </a:solidFill>
                  <a:latin typeface="Proxima Nova Rg"/>
                  <a:ea typeface="Proxima Nova Rg"/>
                  <a:cs typeface="Proxima Nova Rg"/>
                  <a:sym typeface="Proxima Nova"/>
                </a:defRPr>
              </a:pPr>
              <a:r>
                <a:rPr lang="en-US" sz="1100" b="1">
                  <a:solidFill>
                    <a:schemeClr val="tx1"/>
                  </a:solidFill>
                  <a:latin typeface="Tenorite"/>
                </a:rPr>
                <a:t>Header</a:t>
              </a:r>
              <a:endParaRPr lang="en-US" sz="1100">
                <a:solidFill>
                  <a:schemeClr val="tx1"/>
                </a:solidFill>
                <a:latin typeface="Tenorite"/>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Lorem ipsum dolor sit amet, consectetu adipiscing </a:t>
              </a:r>
              <a:endParaRPr lang="en-US"/>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Incididunt ut labore dolore magna aliqua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Ut enim ad minim veniam, </a:t>
              </a:r>
              <a:br>
                <a:rPr lang="en-US" sz="1000">
                  <a:latin typeface="Tenorite" pitchFamily="2" charset="0"/>
                </a:rPr>
              </a:br>
              <a:r>
                <a:rPr lang="en-US" sz="1000">
                  <a:solidFill>
                    <a:schemeClr val="tx1"/>
                  </a:solidFill>
                  <a:latin typeface="Tenorite"/>
                </a:rPr>
                <a:t>quis nostrud</a:t>
              </a:r>
            </a:p>
          </p:txBody>
        </p:sp>
        <p:sp>
          <p:nvSpPr>
            <p:cNvPr id="8" name="TextBox 31">
              <a:extLst>
                <a:ext uri="{FF2B5EF4-FFF2-40B4-BE49-F238E27FC236}">
                  <a16:creationId xmlns:a16="http://schemas.microsoft.com/office/drawing/2014/main" id="{611A41A1-D5EB-4BC3-DDEA-3E5E971F604E}"/>
                </a:ext>
              </a:extLst>
            </p:cNvPr>
            <p:cNvSpPr txBox="1"/>
            <p:nvPr/>
          </p:nvSpPr>
          <p:spPr>
            <a:xfrm>
              <a:off x="6660641" y="4468740"/>
              <a:ext cx="1541992" cy="1379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nchor="t">
              <a:spAutoFit/>
            </a:bodyPr>
            <a:lstStyle/>
            <a:p>
              <a:pPr>
                <a:defRPr sz="1400">
                  <a:solidFill>
                    <a:srgbClr val="3B3838"/>
                  </a:solidFill>
                  <a:latin typeface="Proxima Nova Rg"/>
                  <a:ea typeface="Proxima Nova Rg"/>
                  <a:cs typeface="Proxima Nova Rg"/>
                  <a:sym typeface="Proxima Nova"/>
                </a:defRPr>
              </a:pPr>
              <a:r>
                <a:rPr lang="en-US" sz="1100" b="1">
                  <a:solidFill>
                    <a:schemeClr val="tx1"/>
                  </a:solidFill>
                  <a:latin typeface="Tenorite"/>
                </a:rPr>
                <a:t>Header</a:t>
              </a:r>
              <a:endParaRPr lang="en-US" sz="1100">
                <a:solidFill>
                  <a:schemeClr val="tx1"/>
                </a:solidFill>
                <a:latin typeface="Tenorite"/>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Lorem ipsum dolor sit amet, consectetu adipiscing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Incididunt ut labore dolore magna aliqua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Ut enim ad minim veniam, </a:t>
              </a:r>
              <a:br>
                <a:rPr lang="en-US" sz="1000">
                  <a:latin typeface="Tenorite" pitchFamily="2" charset="0"/>
                </a:rPr>
              </a:br>
              <a:r>
                <a:rPr lang="en-US" sz="1000">
                  <a:solidFill>
                    <a:schemeClr val="tx1"/>
                  </a:solidFill>
                  <a:latin typeface="Tenorite"/>
                </a:rPr>
                <a:t>quis nostrud</a:t>
              </a:r>
            </a:p>
          </p:txBody>
        </p:sp>
        <p:sp>
          <p:nvSpPr>
            <p:cNvPr id="9" name="TextBox 32">
              <a:extLst>
                <a:ext uri="{FF2B5EF4-FFF2-40B4-BE49-F238E27FC236}">
                  <a16:creationId xmlns:a16="http://schemas.microsoft.com/office/drawing/2014/main" id="{1930F736-8F9E-99F4-0171-DD486D0C2CAA}"/>
                </a:ext>
              </a:extLst>
            </p:cNvPr>
            <p:cNvSpPr txBox="1"/>
            <p:nvPr/>
          </p:nvSpPr>
          <p:spPr>
            <a:xfrm>
              <a:off x="8454204" y="4468739"/>
              <a:ext cx="1405594" cy="153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nchor="t">
              <a:spAutoFit/>
            </a:bodyPr>
            <a:lstStyle/>
            <a:p>
              <a:pPr>
                <a:defRPr sz="1400">
                  <a:solidFill>
                    <a:srgbClr val="3B3838"/>
                  </a:solidFill>
                  <a:latin typeface="Proxima Nova Rg"/>
                  <a:ea typeface="Proxima Nova Rg"/>
                  <a:cs typeface="Proxima Nova Rg"/>
                  <a:sym typeface="Proxima Nova"/>
                </a:defRPr>
              </a:pPr>
              <a:r>
                <a:rPr lang="en-US" sz="1100" b="1">
                  <a:solidFill>
                    <a:schemeClr val="tx1"/>
                  </a:solidFill>
                  <a:latin typeface="Tenorite"/>
                </a:rPr>
                <a:t>Header</a:t>
              </a:r>
              <a:endParaRPr lang="en-US" sz="1100">
                <a:solidFill>
                  <a:schemeClr val="tx1"/>
                </a:solidFill>
                <a:latin typeface="Tenorite"/>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Lorem ipsum dolor sit amet, consectetu adipiscing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Incididunt ut labore dolore magna aliqua </a:t>
              </a:r>
              <a:endParaRPr lang="en-US" sz="1000">
                <a:solidFill>
                  <a:schemeClr val="tx1"/>
                </a:solidFill>
                <a:latin typeface="Tenorite" pitchFamily="2" charset="0"/>
              </a:endParaRPr>
            </a:p>
            <a:p>
              <a:pPr marL="99060" indent="-99060">
                <a:spcBef>
                  <a:spcPts val="6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000">
                  <a:solidFill>
                    <a:schemeClr val="tx1"/>
                  </a:solidFill>
                  <a:latin typeface="Tenorite"/>
                </a:rPr>
                <a:t>Ut enim ad minim veniam, </a:t>
              </a:r>
              <a:br>
                <a:rPr lang="en-US" sz="1000">
                  <a:latin typeface="Tenorite" pitchFamily="2" charset="0"/>
                </a:rPr>
              </a:br>
              <a:r>
                <a:rPr lang="en-US" sz="1000">
                  <a:solidFill>
                    <a:schemeClr val="tx1"/>
                  </a:solidFill>
                  <a:latin typeface="Tenorite"/>
                </a:rPr>
                <a:t>quis nostrud</a:t>
              </a:r>
            </a:p>
          </p:txBody>
        </p:sp>
      </p:grpSp>
      <p:sp>
        <p:nvSpPr>
          <p:cNvPr id="12" name="Title 2">
            <a:extLst>
              <a:ext uri="{FF2B5EF4-FFF2-40B4-BE49-F238E27FC236}">
                <a16:creationId xmlns:a16="http://schemas.microsoft.com/office/drawing/2014/main" id="{3596E160-68D6-C0ED-926D-D9C0BB90310F}"/>
              </a:ext>
            </a:extLst>
          </p:cNvPr>
          <p:cNvSpPr>
            <a:spLocks noGrp="1"/>
          </p:cNvSpPr>
          <p:nvPr>
            <p:ph type="title"/>
          </p:nvPr>
        </p:nvSpPr>
        <p:spPr>
          <a:xfrm>
            <a:off x="674741" y="311857"/>
            <a:ext cx="10842022" cy="1325563"/>
          </a:xfrm>
        </p:spPr>
        <p:txBody>
          <a:bodyPr>
            <a:normAutofit/>
          </a:bodyPr>
          <a:lstStyle/>
          <a:p>
            <a:r>
              <a:rPr lang="en-US" sz="3600">
                <a:latin typeface="Tenorite" pitchFamily="2" charset="0"/>
              </a:rPr>
              <a:t>Insert title here</a:t>
            </a:r>
            <a:endParaRPr lang="en-US" sz="3600"/>
          </a:p>
        </p:txBody>
      </p:sp>
      <p:sp>
        <p:nvSpPr>
          <p:cNvPr id="17" name="Straight Connector 19">
            <a:extLst>
              <a:ext uri="{FF2B5EF4-FFF2-40B4-BE49-F238E27FC236}">
                <a16:creationId xmlns:a16="http://schemas.microsoft.com/office/drawing/2014/main" id="{4E0A4E5C-3835-8BCC-FFF8-07EFAB13796B}"/>
              </a:ext>
            </a:extLst>
          </p:cNvPr>
          <p:cNvSpPr/>
          <p:nvPr/>
        </p:nvSpPr>
        <p:spPr>
          <a:xfrm flipH="1">
            <a:off x="1124059" y="1525934"/>
            <a:ext cx="0" cy="4582635"/>
          </a:xfrm>
          <a:prstGeom prst="line">
            <a:avLst/>
          </a:prstGeom>
          <a:ln w="12700">
            <a:solidFill>
              <a:srgbClr val="341954"/>
            </a:solidFill>
            <a:prstDash val="solid"/>
            <a:miter/>
          </a:ln>
        </p:spPr>
        <p:txBody>
          <a:bodyPr lIns="27725" tIns="27725" rIns="27725" bIns="27725"/>
          <a:lstStyle/>
          <a:p>
            <a:endParaRPr sz="1092">
              <a:latin typeface="Tenorite" pitchFamily="2" charset="0"/>
            </a:endParaRPr>
          </a:p>
        </p:txBody>
      </p:sp>
      <p:sp>
        <p:nvSpPr>
          <p:cNvPr id="11" name="Rectangle 4">
            <a:extLst>
              <a:ext uri="{FF2B5EF4-FFF2-40B4-BE49-F238E27FC236}">
                <a16:creationId xmlns:a16="http://schemas.microsoft.com/office/drawing/2014/main" id="{763D55CC-089B-02A0-DAE3-2A0D29195885}"/>
              </a:ext>
            </a:extLst>
          </p:cNvPr>
          <p:cNvSpPr txBox="1"/>
          <p:nvPr/>
        </p:nvSpPr>
        <p:spPr>
          <a:xfrm>
            <a:off x="72686" y="1730074"/>
            <a:ext cx="894694" cy="1831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r" defTabSz="1507937">
              <a:lnSpc>
                <a:spcPct val="80000"/>
              </a:lnSpc>
              <a:defRPr b="1">
                <a:solidFill>
                  <a:srgbClr val="5F2281"/>
                </a:solidFill>
                <a:latin typeface="Proxima Nova"/>
                <a:ea typeface="Proxima Nova"/>
                <a:cs typeface="Proxima Nova"/>
                <a:sym typeface="Proxima Nova"/>
              </a:defRPr>
            </a:lvl1pPr>
          </a:lstStyle>
          <a:p>
            <a:r>
              <a:rPr lang="en-US" sz="1400">
                <a:solidFill>
                  <a:srgbClr val="9A4BB9"/>
                </a:solidFill>
                <a:latin typeface="Tenorite" pitchFamily="2" charset="0"/>
              </a:rPr>
              <a:t>HEADER</a:t>
            </a:r>
          </a:p>
        </p:txBody>
      </p:sp>
      <p:sp>
        <p:nvSpPr>
          <p:cNvPr id="13" name="Rectangle 5">
            <a:extLst>
              <a:ext uri="{FF2B5EF4-FFF2-40B4-BE49-F238E27FC236}">
                <a16:creationId xmlns:a16="http://schemas.microsoft.com/office/drawing/2014/main" id="{15388287-1676-AA72-0B88-54514F230912}"/>
              </a:ext>
            </a:extLst>
          </p:cNvPr>
          <p:cNvSpPr txBox="1"/>
          <p:nvPr/>
        </p:nvSpPr>
        <p:spPr>
          <a:xfrm>
            <a:off x="72686" y="2563253"/>
            <a:ext cx="894694" cy="1831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r" defTabSz="1507937">
              <a:lnSpc>
                <a:spcPct val="80000"/>
              </a:lnSpc>
              <a:defRPr b="1">
                <a:solidFill>
                  <a:srgbClr val="5F2281"/>
                </a:solidFill>
                <a:latin typeface="Proxima Nova"/>
                <a:ea typeface="Proxima Nova"/>
                <a:cs typeface="Proxima Nova"/>
                <a:sym typeface="Proxima Nova"/>
              </a:defRPr>
            </a:lvl1pPr>
          </a:lstStyle>
          <a:p>
            <a:r>
              <a:rPr lang="en-US" sz="1400">
                <a:solidFill>
                  <a:srgbClr val="9A4BB9"/>
                </a:solidFill>
                <a:latin typeface="Tenorite" pitchFamily="2" charset="0"/>
              </a:rPr>
              <a:t>HEADER</a:t>
            </a:r>
          </a:p>
        </p:txBody>
      </p:sp>
      <p:sp>
        <p:nvSpPr>
          <p:cNvPr id="14" name="Rectangle 6">
            <a:extLst>
              <a:ext uri="{FF2B5EF4-FFF2-40B4-BE49-F238E27FC236}">
                <a16:creationId xmlns:a16="http://schemas.microsoft.com/office/drawing/2014/main" id="{CEF47C0C-17CB-2E74-8FA7-C2F760E53B72}"/>
              </a:ext>
            </a:extLst>
          </p:cNvPr>
          <p:cNvSpPr txBox="1"/>
          <p:nvPr/>
        </p:nvSpPr>
        <p:spPr>
          <a:xfrm>
            <a:off x="72686" y="4548089"/>
            <a:ext cx="894694" cy="1831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r" defTabSz="1507937">
              <a:lnSpc>
                <a:spcPct val="80000"/>
              </a:lnSpc>
              <a:defRPr b="1">
                <a:solidFill>
                  <a:srgbClr val="5F2281"/>
                </a:solidFill>
                <a:latin typeface="Proxima Nova"/>
                <a:ea typeface="Proxima Nova"/>
                <a:cs typeface="Proxima Nova"/>
                <a:sym typeface="Proxima Nova"/>
              </a:defRPr>
            </a:lvl1pPr>
          </a:lstStyle>
          <a:p>
            <a:r>
              <a:rPr lang="en-US" sz="1400">
                <a:solidFill>
                  <a:srgbClr val="9A4BB9"/>
                </a:solidFill>
                <a:latin typeface="Tenorite" pitchFamily="2" charset="0"/>
              </a:rPr>
              <a:t>HEADER</a:t>
            </a:r>
          </a:p>
        </p:txBody>
      </p:sp>
      <p:sp>
        <p:nvSpPr>
          <p:cNvPr id="15" name="Slide Number Placeholder 1">
            <a:extLst>
              <a:ext uri="{FF2B5EF4-FFF2-40B4-BE49-F238E27FC236}">
                <a16:creationId xmlns:a16="http://schemas.microsoft.com/office/drawing/2014/main" id="{37C0E6B8-8645-ADA7-B115-CD65D5DDC362}"/>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59</a:t>
            </a:fld>
            <a:endParaRPr lang="en-US" sz="700">
              <a:latin typeface="Tenorite" pitchFamily="2" charset="0"/>
            </a:endParaRPr>
          </a:p>
        </p:txBody>
      </p:sp>
      <p:sp>
        <p:nvSpPr>
          <p:cNvPr id="21" name="Slide Number Placeholder 20">
            <a:extLst>
              <a:ext uri="{FF2B5EF4-FFF2-40B4-BE49-F238E27FC236}">
                <a16:creationId xmlns:a16="http://schemas.microsoft.com/office/drawing/2014/main" id="{D94F4DD1-40C1-5C30-590F-F728AAFF0B93}"/>
              </a:ext>
            </a:extLst>
          </p:cNvPr>
          <p:cNvSpPr>
            <a:spLocks noGrp="1"/>
          </p:cNvSpPr>
          <p:nvPr>
            <p:ph type="sldNum" sz="quarter" idx="4"/>
          </p:nvPr>
        </p:nvSpPr>
        <p:spPr/>
        <p:txBody>
          <a:bodyPr/>
          <a:lstStyle/>
          <a:p>
            <a:fld id="{86CB4B4D-7CA3-9044-876B-883B54F8677D}" type="slidenum">
              <a:rPr lang="en-US" noProof="0" smtClean="0"/>
              <a:pPr/>
              <a:t>59</a:t>
            </a:fld>
            <a:endParaRPr lang="en-US" noProof="0"/>
          </a:p>
        </p:txBody>
      </p:sp>
    </p:spTree>
    <p:extLst>
      <p:ext uri="{BB962C8B-B14F-4D97-AF65-F5344CB8AC3E}">
        <p14:creationId xmlns:p14="http://schemas.microsoft.com/office/powerpoint/2010/main" val="2935372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12819F-E127-524F-5578-F6C665F1C5C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356"/>
            <a:ext cx="12192000" cy="6855288"/>
          </a:xfrm>
          <a:prstGeom prst="rect">
            <a:avLst/>
          </a:prstGeom>
        </p:spPr>
      </p:pic>
      <p:sp>
        <p:nvSpPr>
          <p:cNvPr id="10" name="Text Placeholder 9">
            <a:extLst>
              <a:ext uri="{FF2B5EF4-FFF2-40B4-BE49-F238E27FC236}">
                <a16:creationId xmlns:a16="http://schemas.microsoft.com/office/drawing/2014/main" id="{C0717DA7-8D59-296F-CEFF-547A0021AF44}"/>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4B847262-BD83-BCC7-06FE-2820BFFF0CBC}"/>
              </a:ext>
            </a:extLst>
          </p:cNvPr>
          <p:cNvSpPr>
            <a:spLocks noGrp="1"/>
          </p:cNvSpPr>
          <p:nvPr>
            <p:ph type="body" idx="1"/>
          </p:nvPr>
        </p:nvSpPr>
        <p:spPr/>
        <p:txBody>
          <a:bodyPr/>
          <a:lstStyle/>
          <a:p>
            <a:endParaRPr lang="en-US"/>
          </a:p>
        </p:txBody>
      </p:sp>
      <p:pic>
        <p:nvPicPr>
          <p:cNvPr id="9" name="Graphic 10">
            <a:extLst>
              <a:ext uri="{FF2B5EF4-FFF2-40B4-BE49-F238E27FC236}">
                <a16:creationId xmlns:a16="http://schemas.microsoft.com/office/drawing/2014/main" id="{D826DF6E-78A4-D835-7294-F69562A63A1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3" name="Title 2">
            <a:extLst>
              <a:ext uri="{FF2B5EF4-FFF2-40B4-BE49-F238E27FC236}">
                <a16:creationId xmlns:a16="http://schemas.microsoft.com/office/drawing/2014/main" id="{4A5BEB21-1C90-9ABD-781D-6C245A9FE7A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72954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TextBox 11"/>
          <p:cNvSpPr txBox="1"/>
          <p:nvPr/>
        </p:nvSpPr>
        <p:spPr>
          <a:xfrm>
            <a:off x="819104" y="4554735"/>
            <a:ext cx="2109528" cy="363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3200">
                <a:solidFill>
                  <a:srgbClr val="FFFFFF"/>
                </a:solidFill>
                <a:latin typeface="Proxima Nova Rg"/>
                <a:ea typeface="Proxima Nova Rg"/>
                <a:cs typeface="Proxima Nova Rg"/>
                <a:sym typeface="Proxima Nova"/>
              </a:defRPr>
            </a:lvl1pPr>
          </a:lstStyle>
          <a:p>
            <a:r>
              <a:rPr sz="2000">
                <a:solidFill>
                  <a:schemeClr val="tx1"/>
                </a:solidFill>
                <a:latin typeface="Tenorite" pitchFamily="2" charset="0"/>
              </a:rPr>
              <a:t>Name</a:t>
            </a:r>
          </a:p>
        </p:txBody>
      </p:sp>
      <p:sp>
        <p:nvSpPr>
          <p:cNvPr id="1309" name="TextBox 12"/>
          <p:cNvSpPr txBox="1"/>
          <p:nvPr/>
        </p:nvSpPr>
        <p:spPr>
          <a:xfrm>
            <a:off x="819104" y="4928443"/>
            <a:ext cx="2109528" cy="279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2400" b="1">
                <a:solidFill>
                  <a:srgbClr val="FFFFFF"/>
                </a:solidFill>
                <a:latin typeface="Proxima Nova"/>
                <a:ea typeface="Proxima Nova"/>
                <a:cs typeface="Proxima Nova"/>
                <a:sym typeface="Proxima Nova"/>
              </a:defRPr>
            </a:lvl1pPr>
          </a:lstStyle>
          <a:p>
            <a:r>
              <a:rPr sz="1400">
                <a:solidFill>
                  <a:schemeClr val="tx1"/>
                </a:solidFill>
                <a:latin typeface="Tenorite" pitchFamily="2" charset="0"/>
              </a:rPr>
              <a:t>ROLE TITLE</a:t>
            </a:r>
          </a:p>
        </p:txBody>
      </p:sp>
      <p:sp>
        <p:nvSpPr>
          <p:cNvPr id="1310" name="TextBox 13"/>
          <p:cNvSpPr txBox="1"/>
          <p:nvPr/>
        </p:nvSpPr>
        <p:spPr>
          <a:xfrm>
            <a:off x="3607949" y="4554735"/>
            <a:ext cx="2109528" cy="363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3200">
                <a:solidFill>
                  <a:srgbClr val="FFFFFF"/>
                </a:solidFill>
                <a:latin typeface="Proxima Nova Rg"/>
                <a:ea typeface="Proxima Nova Rg"/>
                <a:cs typeface="Proxima Nova Rg"/>
                <a:sym typeface="Proxima Nova"/>
              </a:defRPr>
            </a:lvl1pPr>
          </a:lstStyle>
          <a:p>
            <a:r>
              <a:rPr sz="2000">
                <a:solidFill>
                  <a:schemeClr val="tx1"/>
                </a:solidFill>
                <a:latin typeface="Tenorite" pitchFamily="2" charset="0"/>
              </a:rPr>
              <a:t>Name</a:t>
            </a:r>
          </a:p>
        </p:txBody>
      </p:sp>
      <p:sp>
        <p:nvSpPr>
          <p:cNvPr id="1311" name="TextBox 14"/>
          <p:cNvSpPr txBox="1"/>
          <p:nvPr/>
        </p:nvSpPr>
        <p:spPr>
          <a:xfrm>
            <a:off x="3607949" y="4928443"/>
            <a:ext cx="2109528" cy="279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2400" b="1">
                <a:solidFill>
                  <a:srgbClr val="FFFFFF"/>
                </a:solidFill>
                <a:latin typeface="Proxima Nova"/>
                <a:ea typeface="Proxima Nova"/>
                <a:cs typeface="Proxima Nova"/>
                <a:sym typeface="Proxima Nova"/>
              </a:defRPr>
            </a:lvl1pPr>
          </a:lstStyle>
          <a:p>
            <a:r>
              <a:rPr sz="1400">
                <a:solidFill>
                  <a:schemeClr val="tx1"/>
                </a:solidFill>
                <a:latin typeface="Tenorite" pitchFamily="2" charset="0"/>
              </a:rPr>
              <a:t>ROLE TITLE</a:t>
            </a:r>
          </a:p>
        </p:txBody>
      </p:sp>
      <p:sp>
        <p:nvSpPr>
          <p:cNvPr id="1312" name="Straight Connector 16"/>
          <p:cNvSpPr/>
          <p:nvPr/>
        </p:nvSpPr>
        <p:spPr>
          <a:xfrm>
            <a:off x="829669" y="4368164"/>
            <a:ext cx="255285" cy="1"/>
          </a:xfrm>
          <a:prstGeom prst="line">
            <a:avLst/>
          </a:prstGeom>
          <a:ln w="28575">
            <a:solidFill>
              <a:srgbClr val="9A4BB9"/>
            </a:solidFill>
          </a:ln>
        </p:spPr>
        <p:txBody>
          <a:bodyPr lIns="27725" tIns="27725" rIns="27725" bIns="27725"/>
          <a:lstStyle/>
          <a:p>
            <a:endParaRPr sz="1092">
              <a:latin typeface="Tenorite" pitchFamily="2" charset="0"/>
            </a:endParaRPr>
          </a:p>
        </p:txBody>
      </p:sp>
      <p:sp>
        <p:nvSpPr>
          <p:cNvPr id="1313" name="Straight Connector 18"/>
          <p:cNvSpPr/>
          <p:nvPr/>
        </p:nvSpPr>
        <p:spPr>
          <a:xfrm>
            <a:off x="3642627" y="4368164"/>
            <a:ext cx="255284" cy="1"/>
          </a:xfrm>
          <a:prstGeom prst="line">
            <a:avLst/>
          </a:prstGeom>
          <a:ln w="28575">
            <a:solidFill>
              <a:srgbClr val="9A4BB9"/>
            </a:solidFill>
          </a:ln>
        </p:spPr>
        <p:txBody>
          <a:bodyPr lIns="27725" tIns="27725" rIns="27725" bIns="27725"/>
          <a:lstStyle/>
          <a:p>
            <a:endParaRPr sz="1092">
              <a:latin typeface="Tenorite" pitchFamily="2" charset="0"/>
            </a:endParaRPr>
          </a:p>
        </p:txBody>
      </p:sp>
      <p:sp>
        <p:nvSpPr>
          <p:cNvPr id="1314" name="TextBox 23"/>
          <p:cNvSpPr txBox="1"/>
          <p:nvPr/>
        </p:nvSpPr>
        <p:spPr>
          <a:xfrm>
            <a:off x="6435087" y="4554735"/>
            <a:ext cx="2109528" cy="363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3200">
                <a:solidFill>
                  <a:srgbClr val="FFFFFF"/>
                </a:solidFill>
                <a:latin typeface="Proxima Nova Rg"/>
                <a:ea typeface="Proxima Nova Rg"/>
                <a:cs typeface="Proxima Nova Rg"/>
                <a:sym typeface="Proxima Nova"/>
              </a:defRPr>
            </a:lvl1pPr>
          </a:lstStyle>
          <a:p>
            <a:r>
              <a:rPr sz="2000">
                <a:solidFill>
                  <a:schemeClr val="tx1"/>
                </a:solidFill>
                <a:latin typeface="Tenorite" pitchFamily="2" charset="0"/>
              </a:rPr>
              <a:t>Name </a:t>
            </a:r>
          </a:p>
        </p:txBody>
      </p:sp>
      <p:sp>
        <p:nvSpPr>
          <p:cNvPr id="1315" name="TextBox 24"/>
          <p:cNvSpPr txBox="1"/>
          <p:nvPr/>
        </p:nvSpPr>
        <p:spPr>
          <a:xfrm>
            <a:off x="6435087" y="4928443"/>
            <a:ext cx="2109528" cy="279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2400" b="1">
                <a:solidFill>
                  <a:srgbClr val="FFFFFF"/>
                </a:solidFill>
                <a:latin typeface="Proxima Nova"/>
                <a:ea typeface="Proxima Nova"/>
                <a:cs typeface="Proxima Nova"/>
                <a:sym typeface="Proxima Nova"/>
              </a:defRPr>
            </a:lvl1pPr>
          </a:lstStyle>
          <a:p>
            <a:r>
              <a:rPr sz="1400">
                <a:solidFill>
                  <a:schemeClr val="tx1"/>
                </a:solidFill>
                <a:latin typeface="Tenorite" pitchFamily="2" charset="0"/>
              </a:rPr>
              <a:t>ROLE TITLE</a:t>
            </a:r>
          </a:p>
        </p:txBody>
      </p:sp>
      <p:sp>
        <p:nvSpPr>
          <p:cNvPr id="1316" name="Straight Connector 25"/>
          <p:cNvSpPr/>
          <p:nvPr/>
        </p:nvSpPr>
        <p:spPr>
          <a:xfrm>
            <a:off x="6469765" y="4368164"/>
            <a:ext cx="255284" cy="1"/>
          </a:xfrm>
          <a:prstGeom prst="line">
            <a:avLst/>
          </a:prstGeom>
          <a:ln w="28575">
            <a:solidFill>
              <a:srgbClr val="9A4BB9"/>
            </a:solidFill>
          </a:ln>
        </p:spPr>
        <p:txBody>
          <a:bodyPr lIns="27725" tIns="27725" rIns="27725" bIns="27725"/>
          <a:lstStyle/>
          <a:p>
            <a:endParaRPr sz="1092">
              <a:latin typeface="Tenorite" pitchFamily="2" charset="0"/>
            </a:endParaRPr>
          </a:p>
        </p:txBody>
      </p:sp>
      <p:sp>
        <p:nvSpPr>
          <p:cNvPr id="1317" name="TextBox 26"/>
          <p:cNvSpPr txBox="1"/>
          <p:nvPr/>
        </p:nvSpPr>
        <p:spPr>
          <a:xfrm>
            <a:off x="9192343" y="4554735"/>
            <a:ext cx="2109528" cy="363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3200">
                <a:solidFill>
                  <a:srgbClr val="FFFFFF"/>
                </a:solidFill>
                <a:latin typeface="Proxima Nova Rg"/>
                <a:ea typeface="Proxima Nova Rg"/>
                <a:cs typeface="Proxima Nova Rg"/>
                <a:sym typeface="Proxima Nova"/>
              </a:defRPr>
            </a:lvl1pPr>
          </a:lstStyle>
          <a:p>
            <a:r>
              <a:rPr sz="2000">
                <a:solidFill>
                  <a:schemeClr val="tx1"/>
                </a:solidFill>
                <a:latin typeface="Tenorite" pitchFamily="2" charset="0"/>
              </a:rPr>
              <a:t>Name</a:t>
            </a:r>
          </a:p>
        </p:txBody>
      </p:sp>
      <p:sp>
        <p:nvSpPr>
          <p:cNvPr id="1318" name="TextBox 27"/>
          <p:cNvSpPr txBox="1"/>
          <p:nvPr/>
        </p:nvSpPr>
        <p:spPr>
          <a:xfrm>
            <a:off x="9192343" y="4928443"/>
            <a:ext cx="2109528" cy="279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2400" b="1">
                <a:solidFill>
                  <a:srgbClr val="FFFFFF"/>
                </a:solidFill>
                <a:latin typeface="Proxima Nova"/>
                <a:ea typeface="Proxima Nova"/>
                <a:cs typeface="Proxima Nova"/>
                <a:sym typeface="Proxima Nova"/>
              </a:defRPr>
            </a:lvl1pPr>
          </a:lstStyle>
          <a:p>
            <a:r>
              <a:rPr sz="1400">
                <a:solidFill>
                  <a:schemeClr val="tx1"/>
                </a:solidFill>
                <a:latin typeface="Tenorite" pitchFamily="2" charset="0"/>
              </a:rPr>
              <a:t>ROLE TITLE</a:t>
            </a:r>
          </a:p>
        </p:txBody>
      </p:sp>
      <p:sp>
        <p:nvSpPr>
          <p:cNvPr id="1319" name="Straight Connector 28"/>
          <p:cNvSpPr/>
          <p:nvPr/>
        </p:nvSpPr>
        <p:spPr>
          <a:xfrm>
            <a:off x="9227019" y="4368164"/>
            <a:ext cx="255284" cy="1"/>
          </a:xfrm>
          <a:prstGeom prst="line">
            <a:avLst/>
          </a:prstGeom>
          <a:ln w="28575">
            <a:solidFill>
              <a:srgbClr val="9A4BB9"/>
            </a:solidFill>
          </a:ln>
        </p:spPr>
        <p:txBody>
          <a:bodyPr lIns="27725" tIns="27725" rIns="27725" bIns="27725"/>
          <a:lstStyle/>
          <a:p>
            <a:endParaRPr sz="1092">
              <a:latin typeface="Tenorite" pitchFamily="2" charset="0"/>
            </a:endParaRPr>
          </a:p>
        </p:txBody>
      </p:sp>
      <p:sp>
        <p:nvSpPr>
          <p:cNvPr id="5" name="Title 4">
            <a:extLst>
              <a:ext uri="{FF2B5EF4-FFF2-40B4-BE49-F238E27FC236}">
                <a16:creationId xmlns:a16="http://schemas.microsoft.com/office/drawing/2014/main" id="{CC89B127-82D5-BA14-D318-23E16C4240AA}"/>
              </a:ext>
            </a:extLst>
          </p:cNvPr>
          <p:cNvSpPr>
            <a:spLocks noGrp="1"/>
          </p:cNvSpPr>
          <p:nvPr>
            <p:ph type="title"/>
          </p:nvPr>
        </p:nvSpPr>
        <p:spPr/>
        <p:txBody>
          <a:bodyPr>
            <a:normAutofit/>
          </a:bodyPr>
          <a:lstStyle/>
          <a:p>
            <a:r>
              <a:rPr lang="en-US" sz="3600">
                <a:solidFill>
                  <a:schemeClr val="tx1"/>
                </a:solidFill>
              </a:rPr>
              <a:t>Meet the team</a:t>
            </a:r>
            <a:endParaRPr lang="en-AR"/>
          </a:p>
        </p:txBody>
      </p:sp>
      <p:sp>
        <p:nvSpPr>
          <p:cNvPr id="3" name="Slide Number Placeholder 2">
            <a:extLst>
              <a:ext uri="{FF2B5EF4-FFF2-40B4-BE49-F238E27FC236}">
                <a16:creationId xmlns:a16="http://schemas.microsoft.com/office/drawing/2014/main" id="{B63CBE45-6767-5FF8-8C04-C0C5F924F8A3}"/>
              </a:ext>
            </a:extLst>
          </p:cNvPr>
          <p:cNvSpPr>
            <a:spLocks noGrp="1"/>
          </p:cNvSpPr>
          <p:nvPr>
            <p:ph type="sldNum" sz="quarter" idx="4"/>
          </p:nvPr>
        </p:nvSpPr>
        <p:spPr/>
        <p:txBody>
          <a:bodyPr/>
          <a:lstStyle/>
          <a:p>
            <a:fld id="{86CB4B4D-7CA3-9044-876B-883B54F8677D}" type="slidenum">
              <a:rPr lang="en-US" noProof="0" smtClean="0"/>
              <a:pPr/>
              <a:t>60</a:t>
            </a:fld>
            <a:endParaRPr lang="en-US" noProof="0"/>
          </a:p>
        </p:txBody>
      </p:sp>
      <p:pic>
        <p:nvPicPr>
          <p:cNvPr id="12" name="Picture 11" descr="A person with a bun in her hair&#10;&#10;Description automatically generated">
            <a:extLst>
              <a:ext uri="{FF2B5EF4-FFF2-40B4-BE49-F238E27FC236}">
                <a16:creationId xmlns:a16="http://schemas.microsoft.com/office/drawing/2014/main" id="{56D049CE-9700-B171-4AD8-6C43DA266F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99044" y="2018649"/>
            <a:ext cx="2019300" cy="2019300"/>
          </a:xfrm>
          <a:prstGeom prst="rect">
            <a:avLst/>
          </a:prstGeom>
        </p:spPr>
      </p:pic>
      <p:pic>
        <p:nvPicPr>
          <p:cNvPr id="13" name="Picture 12" descr="A person in a black shirt&#10;&#10;Description automatically generated">
            <a:extLst>
              <a:ext uri="{FF2B5EF4-FFF2-40B4-BE49-F238E27FC236}">
                <a16:creationId xmlns:a16="http://schemas.microsoft.com/office/drawing/2014/main" id="{47FA71AF-018D-B108-DB59-46EA018B14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2571" y="2018649"/>
            <a:ext cx="2019300" cy="2019300"/>
          </a:xfrm>
          <a:prstGeom prst="rect">
            <a:avLst/>
          </a:prstGeom>
        </p:spPr>
      </p:pic>
      <p:pic>
        <p:nvPicPr>
          <p:cNvPr id="14" name="Picture 13" descr="A person with short hair&#10;&#10;Description automatically generated">
            <a:extLst>
              <a:ext uri="{FF2B5EF4-FFF2-40B4-BE49-F238E27FC236}">
                <a16:creationId xmlns:a16="http://schemas.microsoft.com/office/drawing/2014/main" id="{0C3C7F93-B624-5144-D51D-1623F33FA3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96416" y="2006124"/>
            <a:ext cx="2032000" cy="2019300"/>
          </a:xfrm>
          <a:prstGeom prst="rect">
            <a:avLst/>
          </a:prstGeom>
        </p:spPr>
      </p:pic>
      <p:pic>
        <p:nvPicPr>
          <p:cNvPr id="15" name="Picture 14" descr="A person with glasses on his head&#10;&#10;Description automatically generated">
            <a:extLst>
              <a:ext uri="{FF2B5EF4-FFF2-40B4-BE49-F238E27FC236}">
                <a16:creationId xmlns:a16="http://schemas.microsoft.com/office/drawing/2014/main" id="{3552412D-FB32-C26D-4090-08F2C259EA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4739" y="2008753"/>
            <a:ext cx="2019300" cy="2019300"/>
          </a:xfrm>
          <a:prstGeom prst="rect">
            <a:avLst/>
          </a:prstGeom>
        </p:spPr>
      </p:pic>
      <p:sp>
        <p:nvSpPr>
          <p:cNvPr id="2" name="Slide Number Placeholder 1">
            <a:extLst>
              <a:ext uri="{FF2B5EF4-FFF2-40B4-BE49-F238E27FC236}">
                <a16:creationId xmlns:a16="http://schemas.microsoft.com/office/drawing/2014/main" id="{BF832E52-16AA-5646-72B5-80E4ABE2A078}"/>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60</a:t>
            </a:fld>
            <a:endParaRPr lang="en-US" sz="700">
              <a:latin typeface="Tenorite" pitchFamily="2"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TextBox 11"/>
          <p:cNvSpPr txBox="1"/>
          <p:nvPr/>
        </p:nvSpPr>
        <p:spPr>
          <a:xfrm>
            <a:off x="819104" y="4554735"/>
            <a:ext cx="2109528" cy="36376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solidFill>
                  <a:srgbClr val="FFFFFF"/>
                </a:solidFill>
                <a:latin typeface="Proxima Nova Rg"/>
                <a:ea typeface="Proxima Nova Rg"/>
                <a:cs typeface="Proxima Nova Rg"/>
                <a:sym typeface="Proxima Nova"/>
              </a:defRPr>
            </a:lvl1pPr>
          </a:lstStyle>
          <a:p>
            <a:r>
              <a:rPr sz="2000">
                <a:solidFill>
                  <a:schemeClr val="bg1"/>
                </a:solidFill>
                <a:latin typeface="Tenorite" pitchFamily="2" charset="0"/>
              </a:rPr>
              <a:t>Name</a:t>
            </a:r>
          </a:p>
        </p:txBody>
      </p:sp>
      <p:sp>
        <p:nvSpPr>
          <p:cNvPr id="1309" name="TextBox 12"/>
          <p:cNvSpPr txBox="1"/>
          <p:nvPr/>
        </p:nvSpPr>
        <p:spPr>
          <a:xfrm>
            <a:off x="819104" y="4928443"/>
            <a:ext cx="2109528" cy="2798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FFFFFF"/>
                </a:solidFill>
                <a:latin typeface="Proxima Nova"/>
                <a:ea typeface="Proxima Nova"/>
                <a:cs typeface="Proxima Nova"/>
                <a:sym typeface="Proxima Nova"/>
              </a:defRPr>
            </a:lvl1pPr>
          </a:lstStyle>
          <a:p>
            <a:r>
              <a:rPr sz="1400">
                <a:solidFill>
                  <a:schemeClr val="bg1"/>
                </a:solidFill>
                <a:latin typeface="Tenorite" pitchFamily="2" charset="0"/>
              </a:rPr>
              <a:t>ROLE TITLE</a:t>
            </a:r>
          </a:p>
        </p:txBody>
      </p:sp>
      <p:sp>
        <p:nvSpPr>
          <p:cNvPr id="1310" name="TextBox 13"/>
          <p:cNvSpPr txBox="1"/>
          <p:nvPr/>
        </p:nvSpPr>
        <p:spPr>
          <a:xfrm>
            <a:off x="3607949" y="4554735"/>
            <a:ext cx="2109528" cy="36376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solidFill>
                  <a:srgbClr val="FFFFFF"/>
                </a:solidFill>
                <a:latin typeface="Proxima Nova Rg"/>
                <a:ea typeface="Proxima Nova Rg"/>
                <a:cs typeface="Proxima Nova Rg"/>
                <a:sym typeface="Proxima Nova"/>
              </a:defRPr>
            </a:lvl1pPr>
          </a:lstStyle>
          <a:p>
            <a:r>
              <a:rPr sz="2000">
                <a:solidFill>
                  <a:schemeClr val="bg1"/>
                </a:solidFill>
                <a:latin typeface="Tenorite" pitchFamily="2" charset="0"/>
              </a:rPr>
              <a:t>Name</a:t>
            </a:r>
          </a:p>
        </p:txBody>
      </p:sp>
      <p:sp>
        <p:nvSpPr>
          <p:cNvPr id="1311" name="TextBox 14"/>
          <p:cNvSpPr txBox="1"/>
          <p:nvPr/>
        </p:nvSpPr>
        <p:spPr>
          <a:xfrm>
            <a:off x="3607949" y="4928443"/>
            <a:ext cx="2109528" cy="2798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FFFFFF"/>
                </a:solidFill>
                <a:latin typeface="Proxima Nova"/>
                <a:ea typeface="Proxima Nova"/>
                <a:cs typeface="Proxima Nova"/>
                <a:sym typeface="Proxima Nova"/>
              </a:defRPr>
            </a:lvl1pPr>
          </a:lstStyle>
          <a:p>
            <a:r>
              <a:rPr sz="1400">
                <a:solidFill>
                  <a:schemeClr val="bg1"/>
                </a:solidFill>
                <a:latin typeface="Tenorite" pitchFamily="2" charset="0"/>
              </a:rPr>
              <a:t>ROLE TITLE</a:t>
            </a:r>
          </a:p>
        </p:txBody>
      </p:sp>
      <p:sp>
        <p:nvSpPr>
          <p:cNvPr id="1312" name="Straight Connector 16"/>
          <p:cNvSpPr/>
          <p:nvPr/>
        </p:nvSpPr>
        <p:spPr>
          <a:xfrm>
            <a:off x="829669" y="4368164"/>
            <a:ext cx="255285" cy="1"/>
          </a:xfrm>
          <a:prstGeom prst="line">
            <a:avLst/>
          </a:prstGeom>
          <a:ln w="28575">
            <a:solidFill>
              <a:srgbClr val="9A4BB9"/>
            </a:solidFill>
          </a:ln>
        </p:spPr>
        <p:txBody>
          <a:bodyPr lIns="27725" tIns="27725" rIns="27725" bIns="27725"/>
          <a:lstStyle/>
          <a:p>
            <a:endParaRPr sz="1092">
              <a:latin typeface="Tenorite" pitchFamily="2" charset="0"/>
            </a:endParaRPr>
          </a:p>
        </p:txBody>
      </p:sp>
      <p:sp>
        <p:nvSpPr>
          <p:cNvPr id="1313" name="Straight Connector 18"/>
          <p:cNvSpPr/>
          <p:nvPr/>
        </p:nvSpPr>
        <p:spPr>
          <a:xfrm>
            <a:off x="3642627" y="4368164"/>
            <a:ext cx="255284" cy="1"/>
          </a:xfrm>
          <a:prstGeom prst="line">
            <a:avLst/>
          </a:prstGeom>
          <a:ln w="28575">
            <a:solidFill>
              <a:srgbClr val="9A4BB9"/>
            </a:solidFill>
          </a:ln>
        </p:spPr>
        <p:txBody>
          <a:bodyPr lIns="27725" tIns="27725" rIns="27725" bIns="27725"/>
          <a:lstStyle/>
          <a:p>
            <a:endParaRPr sz="1092">
              <a:latin typeface="Tenorite" pitchFamily="2" charset="0"/>
            </a:endParaRPr>
          </a:p>
        </p:txBody>
      </p:sp>
      <p:sp>
        <p:nvSpPr>
          <p:cNvPr id="1314" name="TextBox 23"/>
          <p:cNvSpPr txBox="1"/>
          <p:nvPr/>
        </p:nvSpPr>
        <p:spPr>
          <a:xfrm>
            <a:off x="6435087" y="4554735"/>
            <a:ext cx="2109528" cy="36376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solidFill>
                  <a:srgbClr val="FFFFFF"/>
                </a:solidFill>
                <a:latin typeface="Proxima Nova Rg"/>
                <a:ea typeface="Proxima Nova Rg"/>
                <a:cs typeface="Proxima Nova Rg"/>
                <a:sym typeface="Proxima Nova"/>
              </a:defRPr>
            </a:lvl1pPr>
          </a:lstStyle>
          <a:p>
            <a:r>
              <a:rPr sz="2000">
                <a:solidFill>
                  <a:schemeClr val="bg1"/>
                </a:solidFill>
                <a:latin typeface="Tenorite" pitchFamily="2" charset="0"/>
              </a:rPr>
              <a:t>Name </a:t>
            </a:r>
          </a:p>
        </p:txBody>
      </p:sp>
      <p:sp>
        <p:nvSpPr>
          <p:cNvPr id="1315" name="TextBox 24"/>
          <p:cNvSpPr txBox="1"/>
          <p:nvPr/>
        </p:nvSpPr>
        <p:spPr>
          <a:xfrm>
            <a:off x="6435087" y="4928443"/>
            <a:ext cx="2109528" cy="2798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FFFFFF"/>
                </a:solidFill>
                <a:latin typeface="Proxima Nova"/>
                <a:ea typeface="Proxima Nova"/>
                <a:cs typeface="Proxima Nova"/>
                <a:sym typeface="Proxima Nova"/>
              </a:defRPr>
            </a:lvl1pPr>
          </a:lstStyle>
          <a:p>
            <a:r>
              <a:rPr sz="1400">
                <a:solidFill>
                  <a:schemeClr val="bg1"/>
                </a:solidFill>
                <a:latin typeface="Tenorite" pitchFamily="2" charset="0"/>
              </a:rPr>
              <a:t>ROLE TITLE</a:t>
            </a:r>
          </a:p>
        </p:txBody>
      </p:sp>
      <p:sp>
        <p:nvSpPr>
          <p:cNvPr id="1316" name="Straight Connector 25"/>
          <p:cNvSpPr/>
          <p:nvPr/>
        </p:nvSpPr>
        <p:spPr>
          <a:xfrm>
            <a:off x="6469765" y="4368164"/>
            <a:ext cx="255284" cy="1"/>
          </a:xfrm>
          <a:prstGeom prst="line">
            <a:avLst/>
          </a:prstGeom>
          <a:ln w="28575">
            <a:solidFill>
              <a:srgbClr val="9A4BB9"/>
            </a:solidFill>
          </a:ln>
        </p:spPr>
        <p:txBody>
          <a:bodyPr lIns="27725" tIns="27725" rIns="27725" bIns="27725"/>
          <a:lstStyle/>
          <a:p>
            <a:endParaRPr sz="1092">
              <a:latin typeface="Tenorite" pitchFamily="2" charset="0"/>
            </a:endParaRPr>
          </a:p>
        </p:txBody>
      </p:sp>
      <p:sp>
        <p:nvSpPr>
          <p:cNvPr id="1317" name="TextBox 26"/>
          <p:cNvSpPr txBox="1"/>
          <p:nvPr/>
        </p:nvSpPr>
        <p:spPr>
          <a:xfrm>
            <a:off x="9192343" y="4554735"/>
            <a:ext cx="2109528" cy="36376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solidFill>
                  <a:srgbClr val="FFFFFF"/>
                </a:solidFill>
                <a:latin typeface="Proxima Nova Rg"/>
                <a:ea typeface="Proxima Nova Rg"/>
                <a:cs typeface="Proxima Nova Rg"/>
                <a:sym typeface="Proxima Nova"/>
              </a:defRPr>
            </a:lvl1pPr>
          </a:lstStyle>
          <a:p>
            <a:r>
              <a:rPr sz="2000">
                <a:solidFill>
                  <a:schemeClr val="bg1"/>
                </a:solidFill>
                <a:latin typeface="Tenorite" pitchFamily="2" charset="0"/>
              </a:rPr>
              <a:t>Name</a:t>
            </a:r>
          </a:p>
        </p:txBody>
      </p:sp>
      <p:sp>
        <p:nvSpPr>
          <p:cNvPr id="1318" name="TextBox 27"/>
          <p:cNvSpPr txBox="1"/>
          <p:nvPr/>
        </p:nvSpPr>
        <p:spPr>
          <a:xfrm>
            <a:off x="9192343" y="4928443"/>
            <a:ext cx="2109528" cy="2798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FFFFFF"/>
                </a:solidFill>
                <a:latin typeface="Proxima Nova"/>
                <a:ea typeface="Proxima Nova"/>
                <a:cs typeface="Proxima Nova"/>
                <a:sym typeface="Proxima Nova"/>
              </a:defRPr>
            </a:lvl1pPr>
          </a:lstStyle>
          <a:p>
            <a:r>
              <a:rPr sz="1400">
                <a:solidFill>
                  <a:schemeClr val="bg1"/>
                </a:solidFill>
                <a:latin typeface="Tenorite" pitchFamily="2" charset="0"/>
              </a:rPr>
              <a:t>ROLE TITLE</a:t>
            </a:r>
          </a:p>
        </p:txBody>
      </p:sp>
      <p:sp>
        <p:nvSpPr>
          <p:cNvPr id="1319" name="Straight Connector 28"/>
          <p:cNvSpPr/>
          <p:nvPr/>
        </p:nvSpPr>
        <p:spPr>
          <a:xfrm>
            <a:off x="9227019" y="4368164"/>
            <a:ext cx="255284" cy="1"/>
          </a:xfrm>
          <a:prstGeom prst="line">
            <a:avLst/>
          </a:prstGeom>
          <a:ln w="28575">
            <a:solidFill>
              <a:srgbClr val="9A4BB9"/>
            </a:solidFill>
          </a:ln>
        </p:spPr>
        <p:txBody>
          <a:bodyPr lIns="27725" tIns="27725" rIns="27725" bIns="27725"/>
          <a:lstStyle/>
          <a:p>
            <a:endParaRPr sz="1092">
              <a:latin typeface="Tenorite" pitchFamily="2" charset="0"/>
            </a:endParaRPr>
          </a:p>
        </p:txBody>
      </p:sp>
      <p:sp>
        <p:nvSpPr>
          <p:cNvPr id="5" name="Title 4">
            <a:extLst>
              <a:ext uri="{FF2B5EF4-FFF2-40B4-BE49-F238E27FC236}">
                <a16:creationId xmlns:a16="http://schemas.microsoft.com/office/drawing/2014/main" id="{CC89B127-82D5-BA14-D318-23E16C4240AA}"/>
              </a:ext>
            </a:extLst>
          </p:cNvPr>
          <p:cNvSpPr>
            <a:spLocks noGrp="1"/>
          </p:cNvSpPr>
          <p:nvPr>
            <p:ph type="title"/>
          </p:nvPr>
        </p:nvSpPr>
        <p:spPr>
          <a:xfrm>
            <a:off x="674741" y="572408"/>
            <a:ext cx="10842021" cy="749643"/>
          </a:xfrm>
        </p:spPr>
        <p:txBody>
          <a:bodyPr>
            <a:normAutofit/>
          </a:bodyPr>
          <a:lstStyle/>
          <a:p>
            <a:r>
              <a:rPr lang="en-US" sz="3600"/>
              <a:t>Meet the team</a:t>
            </a:r>
            <a:endParaRPr lang="en-AR" sz="3600"/>
          </a:p>
        </p:txBody>
      </p:sp>
      <p:pic>
        <p:nvPicPr>
          <p:cNvPr id="8" name="Picture 7" descr="A person with a bun in her hair&#10;&#10;Description automatically generated">
            <a:extLst>
              <a:ext uri="{FF2B5EF4-FFF2-40B4-BE49-F238E27FC236}">
                <a16:creationId xmlns:a16="http://schemas.microsoft.com/office/drawing/2014/main" id="{E47413C2-BA53-7FFD-E312-19EEACBE91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99044" y="2018649"/>
            <a:ext cx="2019300" cy="2019300"/>
          </a:xfrm>
          <a:prstGeom prst="ellipse">
            <a:avLst/>
          </a:prstGeom>
        </p:spPr>
      </p:pic>
      <p:pic>
        <p:nvPicPr>
          <p:cNvPr id="9" name="Picture 8" descr="A person in a black shirt&#10;&#10;Description automatically generated">
            <a:extLst>
              <a:ext uri="{FF2B5EF4-FFF2-40B4-BE49-F238E27FC236}">
                <a16:creationId xmlns:a16="http://schemas.microsoft.com/office/drawing/2014/main" id="{91C360FB-23EA-2DDD-D28C-782E23699E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2571" y="2018649"/>
            <a:ext cx="2019300" cy="2019300"/>
          </a:xfrm>
          <a:prstGeom prst="ellipse">
            <a:avLst/>
          </a:prstGeom>
        </p:spPr>
      </p:pic>
      <p:pic>
        <p:nvPicPr>
          <p:cNvPr id="10" name="Picture 9" descr="A person with short hair&#10;&#10;Description automatically generated">
            <a:extLst>
              <a:ext uri="{FF2B5EF4-FFF2-40B4-BE49-F238E27FC236}">
                <a16:creationId xmlns:a16="http://schemas.microsoft.com/office/drawing/2014/main" id="{FE494FB6-CBBF-8397-CE09-55CFB756C3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96416" y="2006124"/>
            <a:ext cx="2032000" cy="2019300"/>
          </a:xfrm>
          <a:prstGeom prst="ellipse">
            <a:avLst/>
          </a:prstGeom>
        </p:spPr>
      </p:pic>
      <p:pic>
        <p:nvPicPr>
          <p:cNvPr id="11" name="Picture 10" descr="A person with glasses on his head&#10;&#10;Description automatically generated">
            <a:extLst>
              <a:ext uri="{FF2B5EF4-FFF2-40B4-BE49-F238E27FC236}">
                <a16:creationId xmlns:a16="http://schemas.microsoft.com/office/drawing/2014/main" id="{61E4AF8F-BD66-A3EE-F681-1F3738B1E6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4739" y="2008753"/>
            <a:ext cx="2019300" cy="2019300"/>
          </a:xfrm>
          <a:prstGeom prst="ellipse">
            <a:avLst/>
          </a:prstGeom>
        </p:spPr>
      </p:pic>
    </p:spTree>
    <p:extLst>
      <p:ext uri="{BB962C8B-B14F-4D97-AF65-F5344CB8AC3E}">
        <p14:creationId xmlns:p14="http://schemas.microsoft.com/office/powerpoint/2010/main" val="528384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7D6298A-2370-9AD6-0605-A9FCBAAAF938}"/>
              </a:ext>
            </a:extLst>
          </p:cNvPr>
          <p:cNvSpPr>
            <a:spLocks noGrp="1"/>
          </p:cNvSpPr>
          <p:nvPr>
            <p:ph type="title"/>
          </p:nvPr>
        </p:nvSpPr>
        <p:spPr/>
        <p:txBody>
          <a:bodyPr anchor="t">
            <a:normAutofit/>
          </a:bodyPr>
          <a:lstStyle/>
          <a:p>
            <a:r>
              <a:rPr lang="en-US" sz="3600"/>
              <a:t>Meet the team</a:t>
            </a:r>
          </a:p>
        </p:txBody>
      </p:sp>
      <p:sp>
        <p:nvSpPr>
          <p:cNvPr id="1324" name="Slide Number Placeholder 12"/>
          <p:cNvSpPr txBox="1">
            <a:spLocks noGrp="1"/>
          </p:cNvSpPr>
          <p:nvPr>
            <p:ph type="sldNum" sz="quarter" idx="4"/>
          </p:nvPr>
        </p:nvSpPr>
        <p:spPr>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en-AR" smtClean="0"/>
              <a:pPr/>
              <a:t>62</a:t>
            </a:fld>
            <a:endParaRPr/>
          </a:p>
        </p:txBody>
      </p:sp>
      <p:grpSp>
        <p:nvGrpSpPr>
          <p:cNvPr id="40" name="Group 39">
            <a:extLst>
              <a:ext uri="{FF2B5EF4-FFF2-40B4-BE49-F238E27FC236}">
                <a16:creationId xmlns:a16="http://schemas.microsoft.com/office/drawing/2014/main" id="{14E5989B-7E9C-8841-B3AE-BB1401E862A3}"/>
              </a:ext>
            </a:extLst>
          </p:cNvPr>
          <p:cNvGrpSpPr/>
          <p:nvPr/>
        </p:nvGrpSpPr>
        <p:grpSpPr>
          <a:xfrm>
            <a:off x="5359107" y="2776940"/>
            <a:ext cx="1721114" cy="633769"/>
            <a:chOff x="5481045" y="2806061"/>
            <a:chExt cx="1721114" cy="633769"/>
          </a:xfrm>
        </p:grpSpPr>
        <p:sp>
          <p:nvSpPr>
            <p:cNvPr id="5" name="TextBox 15">
              <a:extLst>
                <a:ext uri="{FF2B5EF4-FFF2-40B4-BE49-F238E27FC236}">
                  <a16:creationId xmlns:a16="http://schemas.microsoft.com/office/drawing/2014/main" id="{C88280DC-11C1-93A9-626F-513945A53E61}"/>
                </a:ext>
              </a:extLst>
            </p:cNvPr>
            <p:cNvSpPr txBox="1"/>
            <p:nvPr/>
          </p:nvSpPr>
          <p:spPr>
            <a:xfrm>
              <a:off x="5481045"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t>Name</a:t>
              </a:r>
            </a:p>
          </p:txBody>
        </p:sp>
        <p:sp>
          <p:nvSpPr>
            <p:cNvPr id="6" name="TextBox 17">
              <a:extLst>
                <a:ext uri="{FF2B5EF4-FFF2-40B4-BE49-F238E27FC236}">
                  <a16:creationId xmlns:a16="http://schemas.microsoft.com/office/drawing/2014/main" id="{4D1BF0D0-B2D6-6FAE-E684-03BA714300B1}"/>
                </a:ext>
              </a:extLst>
            </p:cNvPr>
            <p:cNvSpPr txBox="1"/>
            <p:nvPr/>
          </p:nvSpPr>
          <p:spPr>
            <a:xfrm>
              <a:off x="5481045"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rgbClr val="341954"/>
                  </a:solidFill>
                </a:rPr>
                <a:t>ROLE TITLE</a:t>
              </a:r>
            </a:p>
          </p:txBody>
        </p:sp>
        <p:sp>
          <p:nvSpPr>
            <p:cNvPr id="7" name="Straight Connector 21">
              <a:extLst>
                <a:ext uri="{FF2B5EF4-FFF2-40B4-BE49-F238E27FC236}">
                  <a16:creationId xmlns:a16="http://schemas.microsoft.com/office/drawing/2014/main" id="{FE12431D-A132-C267-2158-AB60B425E16F}"/>
                </a:ext>
              </a:extLst>
            </p:cNvPr>
            <p:cNvSpPr/>
            <p:nvPr/>
          </p:nvSpPr>
          <p:spPr>
            <a:xfrm>
              <a:off x="5492702" y="2806061"/>
              <a:ext cx="208281" cy="1"/>
            </a:xfrm>
            <a:prstGeom prst="line">
              <a:avLst/>
            </a:prstGeom>
            <a:ln w="28575">
              <a:solidFill>
                <a:srgbClr val="8C39B0"/>
              </a:solidFill>
              <a:miter/>
            </a:ln>
          </p:spPr>
          <p:txBody>
            <a:bodyPr lIns="27725" tIns="27725" rIns="27725" bIns="27725"/>
            <a:lstStyle/>
            <a:p>
              <a:endParaRPr sz="1092"/>
            </a:p>
          </p:txBody>
        </p:sp>
      </p:grpSp>
      <p:grpSp>
        <p:nvGrpSpPr>
          <p:cNvPr id="41" name="Group 40">
            <a:extLst>
              <a:ext uri="{FF2B5EF4-FFF2-40B4-BE49-F238E27FC236}">
                <a16:creationId xmlns:a16="http://schemas.microsoft.com/office/drawing/2014/main" id="{1745021D-7507-964E-049F-CC65ED4750C7}"/>
              </a:ext>
            </a:extLst>
          </p:cNvPr>
          <p:cNvGrpSpPr/>
          <p:nvPr/>
        </p:nvGrpSpPr>
        <p:grpSpPr>
          <a:xfrm>
            <a:off x="7562402" y="2776940"/>
            <a:ext cx="1721114" cy="633769"/>
            <a:chOff x="7287714" y="2806061"/>
            <a:chExt cx="1721114" cy="633769"/>
          </a:xfrm>
        </p:grpSpPr>
        <p:sp>
          <p:nvSpPr>
            <p:cNvPr id="8" name="TextBox 15">
              <a:extLst>
                <a:ext uri="{FF2B5EF4-FFF2-40B4-BE49-F238E27FC236}">
                  <a16:creationId xmlns:a16="http://schemas.microsoft.com/office/drawing/2014/main" id="{D89B7470-F6CD-CDF0-4B03-A1EABCEAD125}"/>
                </a:ext>
              </a:extLst>
            </p:cNvPr>
            <p:cNvSpPr txBox="1"/>
            <p:nvPr/>
          </p:nvSpPr>
          <p:spPr>
            <a:xfrm>
              <a:off x="7287714"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t>Name</a:t>
              </a:r>
            </a:p>
          </p:txBody>
        </p:sp>
        <p:sp>
          <p:nvSpPr>
            <p:cNvPr id="9" name="TextBox 17">
              <a:extLst>
                <a:ext uri="{FF2B5EF4-FFF2-40B4-BE49-F238E27FC236}">
                  <a16:creationId xmlns:a16="http://schemas.microsoft.com/office/drawing/2014/main" id="{66F15159-123F-7C65-023E-8039DDB40D39}"/>
                </a:ext>
              </a:extLst>
            </p:cNvPr>
            <p:cNvSpPr txBox="1"/>
            <p:nvPr/>
          </p:nvSpPr>
          <p:spPr>
            <a:xfrm>
              <a:off x="7287714"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rgbClr val="341954"/>
                  </a:solidFill>
                </a:rPr>
                <a:t>ROLE TITLE</a:t>
              </a:r>
            </a:p>
          </p:txBody>
        </p:sp>
        <p:sp>
          <p:nvSpPr>
            <p:cNvPr id="10" name="Straight Connector 21">
              <a:extLst>
                <a:ext uri="{FF2B5EF4-FFF2-40B4-BE49-F238E27FC236}">
                  <a16:creationId xmlns:a16="http://schemas.microsoft.com/office/drawing/2014/main" id="{06C41968-1596-20CA-06D4-4DAC9E113EA0}"/>
                </a:ext>
              </a:extLst>
            </p:cNvPr>
            <p:cNvSpPr/>
            <p:nvPr/>
          </p:nvSpPr>
          <p:spPr>
            <a:xfrm>
              <a:off x="7299372" y="2806061"/>
              <a:ext cx="208281" cy="1"/>
            </a:xfrm>
            <a:prstGeom prst="line">
              <a:avLst/>
            </a:prstGeom>
            <a:ln w="28575">
              <a:solidFill>
                <a:srgbClr val="8C39B0"/>
              </a:solidFill>
              <a:miter/>
            </a:ln>
          </p:spPr>
          <p:txBody>
            <a:bodyPr lIns="27725" tIns="27725" rIns="27725" bIns="27725"/>
            <a:lstStyle/>
            <a:p>
              <a:endParaRPr sz="1092"/>
            </a:p>
          </p:txBody>
        </p:sp>
      </p:grpSp>
      <p:grpSp>
        <p:nvGrpSpPr>
          <p:cNvPr id="39" name="Group 38">
            <a:extLst>
              <a:ext uri="{FF2B5EF4-FFF2-40B4-BE49-F238E27FC236}">
                <a16:creationId xmlns:a16="http://schemas.microsoft.com/office/drawing/2014/main" id="{9380B36F-38CA-5CB7-1019-ACD3FC68F729}"/>
              </a:ext>
            </a:extLst>
          </p:cNvPr>
          <p:cNvGrpSpPr/>
          <p:nvPr/>
        </p:nvGrpSpPr>
        <p:grpSpPr>
          <a:xfrm>
            <a:off x="3155812" y="2776940"/>
            <a:ext cx="1721114" cy="633769"/>
            <a:chOff x="3674766" y="2806061"/>
            <a:chExt cx="1721114" cy="633769"/>
          </a:xfrm>
        </p:grpSpPr>
        <p:sp>
          <p:nvSpPr>
            <p:cNvPr id="2" name="TextBox 15">
              <a:extLst>
                <a:ext uri="{FF2B5EF4-FFF2-40B4-BE49-F238E27FC236}">
                  <a16:creationId xmlns:a16="http://schemas.microsoft.com/office/drawing/2014/main" id="{6ED899CC-5BAA-8427-3054-9183428042BD}"/>
                </a:ext>
              </a:extLst>
            </p:cNvPr>
            <p:cNvSpPr txBox="1"/>
            <p:nvPr/>
          </p:nvSpPr>
          <p:spPr>
            <a:xfrm>
              <a:off x="3674766"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t>Name</a:t>
              </a:r>
            </a:p>
          </p:txBody>
        </p:sp>
        <p:sp>
          <p:nvSpPr>
            <p:cNvPr id="3" name="TextBox 17">
              <a:extLst>
                <a:ext uri="{FF2B5EF4-FFF2-40B4-BE49-F238E27FC236}">
                  <a16:creationId xmlns:a16="http://schemas.microsoft.com/office/drawing/2014/main" id="{05475D5D-D5AB-FBD0-F3C0-46D1D0084388}"/>
                </a:ext>
              </a:extLst>
            </p:cNvPr>
            <p:cNvSpPr txBox="1"/>
            <p:nvPr/>
          </p:nvSpPr>
          <p:spPr>
            <a:xfrm>
              <a:off x="3674766"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rgbClr val="341954"/>
                  </a:solidFill>
                </a:rPr>
                <a:t>ROLE TITLE</a:t>
              </a:r>
            </a:p>
          </p:txBody>
        </p:sp>
        <p:sp>
          <p:nvSpPr>
            <p:cNvPr id="4" name="Straight Connector 21">
              <a:extLst>
                <a:ext uri="{FF2B5EF4-FFF2-40B4-BE49-F238E27FC236}">
                  <a16:creationId xmlns:a16="http://schemas.microsoft.com/office/drawing/2014/main" id="{69D47895-603A-8269-EE81-A5DEB6DDBAAD}"/>
                </a:ext>
              </a:extLst>
            </p:cNvPr>
            <p:cNvSpPr/>
            <p:nvPr/>
          </p:nvSpPr>
          <p:spPr>
            <a:xfrm>
              <a:off x="3686424" y="2806061"/>
              <a:ext cx="208281" cy="1"/>
            </a:xfrm>
            <a:prstGeom prst="line">
              <a:avLst/>
            </a:prstGeom>
            <a:ln w="28575">
              <a:solidFill>
                <a:srgbClr val="8C39B0"/>
              </a:solidFill>
              <a:miter/>
            </a:ln>
          </p:spPr>
          <p:txBody>
            <a:bodyPr lIns="27725" tIns="27725" rIns="27725" bIns="27725"/>
            <a:lstStyle/>
            <a:p>
              <a:endParaRPr sz="1092"/>
            </a:p>
          </p:txBody>
        </p:sp>
      </p:grpSp>
      <p:grpSp>
        <p:nvGrpSpPr>
          <p:cNvPr id="38" name="Group 37">
            <a:extLst>
              <a:ext uri="{FF2B5EF4-FFF2-40B4-BE49-F238E27FC236}">
                <a16:creationId xmlns:a16="http://schemas.microsoft.com/office/drawing/2014/main" id="{36EB6179-14BB-AF15-7B84-9FB1F30A94BB}"/>
              </a:ext>
            </a:extLst>
          </p:cNvPr>
          <p:cNvGrpSpPr/>
          <p:nvPr/>
        </p:nvGrpSpPr>
        <p:grpSpPr>
          <a:xfrm>
            <a:off x="952517" y="2776940"/>
            <a:ext cx="1721114" cy="633769"/>
            <a:chOff x="1833516" y="2806061"/>
            <a:chExt cx="1721114" cy="633769"/>
          </a:xfrm>
        </p:grpSpPr>
        <p:sp>
          <p:nvSpPr>
            <p:cNvPr id="1331" name="TextBox 15"/>
            <p:cNvSpPr txBox="1"/>
            <p:nvPr/>
          </p:nvSpPr>
          <p:spPr>
            <a:xfrm>
              <a:off x="1833516"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t>Name</a:t>
              </a:r>
            </a:p>
          </p:txBody>
        </p:sp>
        <p:sp>
          <p:nvSpPr>
            <p:cNvPr id="1332" name="TextBox 17"/>
            <p:cNvSpPr txBox="1"/>
            <p:nvPr/>
          </p:nvSpPr>
          <p:spPr>
            <a:xfrm>
              <a:off x="1833516"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rgbClr val="341954"/>
                  </a:solidFill>
                </a:rPr>
                <a:t>ROLE TITLE</a:t>
              </a:r>
            </a:p>
          </p:txBody>
        </p:sp>
        <p:sp>
          <p:nvSpPr>
            <p:cNvPr id="1335" name="Straight Connector 21"/>
            <p:cNvSpPr/>
            <p:nvPr/>
          </p:nvSpPr>
          <p:spPr>
            <a:xfrm>
              <a:off x="1842136" y="2806061"/>
              <a:ext cx="208281" cy="1"/>
            </a:xfrm>
            <a:prstGeom prst="line">
              <a:avLst/>
            </a:prstGeom>
            <a:ln w="28575">
              <a:solidFill>
                <a:srgbClr val="8C39B0"/>
              </a:solidFill>
              <a:miter/>
            </a:ln>
          </p:spPr>
          <p:txBody>
            <a:bodyPr lIns="27725" tIns="27725" rIns="27725" bIns="27725"/>
            <a:lstStyle/>
            <a:p>
              <a:endParaRPr sz="1092"/>
            </a:p>
          </p:txBody>
        </p:sp>
      </p:grpSp>
      <p:grpSp>
        <p:nvGrpSpPr>
          <p:cNvPr id="57" name="Group 56">
            <a:extLst>
              <a:ext uri="{FF2B5EF4-FFF2-40B4-BE49-F238E27FC236}">
                <a16:creationId xmlns:a16="http://schemas.microsoft.com/office/drawing/2014/main" id="{28FBA804-4E97-8D03-7011-DB915A18AFB0}"/>
              </a:ext>
            </a:extLst>
          </p:cNvPr>
          <p:cNvGrpSpPr/>
          <p:nvPr/>
        </p:nvGrpSpPr>
        <p:grpSpPr>
          <a:xfrm>
            <a:off x="5359107" y="5206358"/>
            <a:ext cx="1721114" cy="633769"/>
            <a:chOff x="5481045" y="2806061"/>
            <a:chExt cx="1721114" cy="633769"/>
          </a:xfrm>
        </p:grpSpPr>
        <p:sp>
          <p:nvSpPr>
            <p:cNvPr id="59" name="TextBox 15">
              <a:extLst>
                <a:ext uri="{FF2B5EF4-FFF2-40B4-BE49-F238E27FC236}">
                  <a16:creationId xmlns:a16="http://schemas.microsoft.com/office/drawing/2014/main" id="{C0886986-5BE6-4525-6EC4-2FE044DF7FB4}"/>
                </a:ext>
              </a:extLst>
            </p:cNvPr>
            <p:cNvSpPr txBox="1"/>
            <p:nvPr/>
          </p:nvSpPr>
          <p:spPr>
            <a:xfrm>
              <a:off x="5481045"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t>Name</a:t>
              </a:r>
            </a:p>
          </p:txBody>
        </p:sp>
        <p:sp>
          <p:nvSpPr>
            <p:cNvPr id="60" name="TextBox 17">
              <a:extLst>
                <a:ext uri="{FF2B5EF4-FFF2-40B4-BE49-F238E27FC236}">
                  <a16:creationId xmlns:a16="http://schemas.microsoft.com/office/drawing/2014/main" id="{E0328185-1CBD-8469-B779-C88AA91049C7}"/>
                </a:ext>
              </a:extLst>
            </p:cNvPr>
            <p:cNvSpPr txBox="1"/>
            <p:nvPr/>
          </p:nvSpPr>
          <p:spPr>
            <a:xfrm>
              <a:off x="5481045"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rgbClr val="341954"/>
                  </a:solidFill>
                </a:rPr>
                <a:t>ROLE TITLE</a:t>
              </a:r>
            </a:p>
          </p:txBody>
        </p:sp>
        <p:sp>
          <p:nvSpPr>
            <p:cNvPr id="61" name="Straight Connector 21">
              <a:extLst>
                <a:ext uri="{FF2B5EF4-FFF2-40B4-BE49-F238E27FC236}">
                  <a16:creationId xmlns:a16="http://schemas.microsoft.com/office/drawing/2014/main" id="{E8380AD1-E26C-2389-0178-C1243E9424F8}"/>
                </a:ext>
              </a:extLst>
            </p:cNvPr>
            <p:cNvSpPr/>
            <p:nvPr/>
          </p:nvSpPr>
          <p:spPr>
            <a:xfrm>
              <a:off x="5492702" y="2806061"/>
              <a:ext cx="208281" cy="1"/>
            </a:xfrm>
            <a:prstGeom prst="line">
              <a:avLst/>
            </a:prstGeom>
            <a:ln w="28575">
              <a:solidFill>
                <a:srgbClr val="8C39B0"/>
              </a:solidFill>
              <a:miter/>
            </a:ln>
          </p:spPr>
          <p:txBody>
            <a:bodyPr lIns="27725" tIns="27725" rIns="27725" bIns="27725"/>
            <a:lstStyle/>
            <a:p>
              <a:endParaRPr sz="1092"/>
            </a:p>
          </p:txBody>
        </p:sp>
      </p:grpSp>
      <p:grpSp>
        <p:nvGrpSpPr>
          <p:cNvPr id="62" name="Group 61">
            <a:extLst>
              <a:ext uri="{FF2B5EF4-FFF2-40B4-BE49-F238E27FC236}">
                <a16:creationId xmlns:a16="http://schemas.microsoft.com/office/drawing/2014/main" id="{C2B4037E-167B-F037-C0C5-74BBC6D26842}"/>
              </a:ext>
            </a:extLst>
          </p:cNvPr>
          <p:cNvGrpSpPr/>
          <p:nvPr/>
        </p:nvGrpSpPr>
        <p:grpSpPr>
          <a:xfrm>
            <a:off x="7562402" y="5206358"/>
            <a:ext cx="1721114" cy="633769"/>
            <a:chOff x="7287714" y="2806061"/>
            <a:chExt cx="1721114" cy="633769"/>
          </a:xfrm>
        </p:grpSpPr>
        <p:sp>
          <p:nvSpPr>
            <p:cNvPr id="1280" name="TextBox 15">
              <a:extLst>
                <a:ext uri="{FF2B5EF4-FFF2-40B4-BE49-F238E27FC236}">
                  <a16:creationId xmlns:a16="http://schemas.microsoft.com/office/drawing/2014/main" id="{3466E50F-3DA7-9FD5-5DA9-17584359E490}"/>
                </a:ext>
              </a:extLst>
            </p:cNvPr>
            <p:cNvSpPr txBox="1"/>
            <p:nvPr/>
          </p:nvSpPr>
          <p:spPr>
            <a:xfrm>
              <a:off x="7287714"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t>Name</a:t>
              </a:r>
            </a:p>
          </p:txBody>
        </p:sp>
        <p:sp>
          <p:nvSpPr>
            <p:cNvPr id="1281" name="TextBox 17">
              <a:extLst>
                <a:ext uri="{FF2B5EF4-FFF2-40B4-BE49-F238E27FC236}">
                  <a16:creationId xmlns:a16="http://schemas.microsoft.com/office/drawing/2014/main" id="{E68F4D52-EEF1-F26C-BCB0-2E22377672B3}"/>
                </a:ext>
              </a:extLst>
            </p:cNvPr>
            <p:cNvSpPr txBox="1"/>
            <p:nvPr/>
          </p:nvSpPr>
          <p:spPr>
            <a:xfrm>
              <a:off x="7287714"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rgbClr val="341954"/>
                  </a:solidFill>
                </a:rPr>
                <a:t>ROLE TITLE</a:t>
              </a:r>
            </a:p>
          </p:txBody>
        </p:sp>
        <p:sp>
          <p:nvSpPr>
            <p:cNvPr id="1282" name="Straight Connector 21">
              <a:extLst>
                <a:ext uri="{FF2B5EF4-FFF2-40B4-BE49-F238E27FC236}">
                  <a16:creationId xmlns:a16="http://schemas.microsoft.com/office/drawing/2014/main" id="{29564FC4-7649-CA8E-A1EC-E55DDAB6CE70}"/>
                </a:ext>
              </a:extLst>
            </p:cNvPr>
            <p:cNvSpPr/>
            <p:nvPr/>
          </p:nvSpPr>
          <p:spPr>
            <a:xfrm>
              <a:off x="7299372" y="2806061"/>
              <a:ext cx="208281" cy="1"/>
            </a:xfrm>
            <a:prstGeom prst="line">
              <a:avLst/>
            </a:prstGeom>
            <a:ln w="28575">
              <a:solidFill>
                <a:srgbClr val="8C39B0"/>
              </a:solidFill>
              <a:miter/>
            </a:ln>
          </p:spPr>
          <p:txBody>
            <a:bodyPr lIns="27725" tIns="27725" rIns="27725" bIns="27725"/>
            <a:lstStyle/>
            <a:p>
              <a:endParaRPr sz="1092"/>
            </a:p>
          </p:txBody>
        </p:sp>
      </p:grpSp>
      <p:grpSp>
        <p:nvGrpSpPr>
          <p:cNvPr id="52" name="Group 51">
            <a:extLst>
              <a:ext uri="{FF2B5EF4-FFF2-40B4-BE49-F238E27FC236}">
                <a16:creationId xmlns:a16="http://schemas.microsoft.com/office/drawing/2014/main" id="{D1C85C5C-00AE-AA86-85ED-364F0E4DCFF4}"/>
              </a:ext>
            </a:extLst>
          </p:cNvPr>
          <p:cNvGrpSpPr/>
          <p:nvPr/>
        </p:nvGrpSpPr>
        <p:grpSpPr>
          <a:xfrm>
            <a:off x="3155812" y="5206358"/>
            <a:ext cx="1721114" cy="633769"/>
            <a:chOff x="3674766" y="2806061"/>
            <a:chExt cx="1721114" cy="633769"/>
          </a:xfrm>
        </p:grpSpPr>
        <p:sp>
          <p:nvSpPr>
            <p:cNvPr id="54" name="TextBox 15">
              <a:extLst>
                <a:ext uri="{FF2B5EF4-FFF2-40B4-BE49-F238E27FC236}">
                  <a16:creationId xmlns:a16="http://schemas.microsoft.com/office/drawing/2014/main" id="{625FBA92-09F7-4B21-B036-574B1E62D416}"/>
                </a:ext>
              </a:extLst>
            </p:cNvPr>
            <p:cNvSpPr txBox="1"/>
            <p:nvPr/>
          </p:nvSpPr>
          <p:spPr>
            <a:xfrm>
              <a:off x="3674766"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t>Name</a:t>
              </a:r>
            </a:p>
          </p:txBody>
        </p:sp>
        <p:sp>
          <p:nvSpPr>
            <p:cNvPr id="55" name="TextBox 17">
              <a:extLst>
                <a:ext uri="{FF2B5EF4-FFF2-40B4-BE49-F238E27FC236}">
                  <a16:creationId xmlns:a16="http://schemas.microsoft.com/office/drawing/2014/main" id="{E4EA33DF-664A-B2A2-22C0-45BB961EF92D}"/>
                </a:ext>
              </a:extLst>
            </p:cNvPr>
            <p:cNvSpPr txBox="1"/>
            <p:nvPr/>
          </p:nvSpPr>
          <p:spPr>
            <a:xfrm>
              <a:off x="3674766"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rgbClr val="341954"/>
                  </a:solidFill>
                </a:rPr>
                <a:t>ROLE TITLE</a:t>
              </a:r>
            </a:p>
          </p:txBody>
        </p:sp>
        <p:sp>
          <p:nvSpPr>
            <p:cNvPr id="56" name="Straight Connector 21">
              <a:extLst>
                <a:ext uri="{FF2B5EF4-FFF2-40B4-BE49-F238E27FC236}">
                  <a16:creationId xmlns:a16="http://schemas.microsoft.com/office/drawing/2014/main" id="{09356B3C-A74F-C41E-4EEF-78702800E72F}"/>
                </a:ext>
              </a:extLst>
            </p:cNvPr>
            <p:cNvSpPr/>
            <p:nvPr/>
          </p:nvSpPr>
          <p:spPr>
            <a:xfrm>
              <a:off x="3686424" y="2806061"/>
              <a:ext cx="208281" cy="1"/>
            </a:xfrm>
            <a:prstGeom prst="line">
              <a:avLst/>
            </a:prstGeom>
            <a:ln w="28575">
              <a:solidFill>
                <a:srgbClr val="8C39B0"/>
              </a:solidFill>
              <a:miter/>
            </a:ln>
          </p:spPr>
          <p:txBody>
            <a:bodyPr lIns="27725" tIns="27725" rIns="27725" bIns="27725"/>
            <a:lstStyle/>
            <a:p>
              <a:endParaRPr sz="1092"/>
            </a:p>
          </p:txBody>
        </p:sp>
      </p:grpSp>
      <p:grpSp>
        <p:nvGrpSpPr>
          <p:cNvPr id="47" name="Group 46">
            <a:extLst>
              <a:ext uri="{FF2B5EF4-FFF2-40B4-BE49-F238E27FC236}">
                <a16:creationId xmlns:a16="http://schemas.microsoft.com/office/drawing/2014/main" id="{E01CB637-C470-1D81-B2DA-3821E7C46280}"/>
              </a:ext>
            </a:extLst>
          </p:cNvPr>
          <p:cNvGrpSpPr/>
          <p:nvPr/>
        </p:nvGrpSpPr>
        <p:grpSpPr>
          <a:xfrm>
            <a:off x="952517" y="5206358"/>
            <a:ext cx="1721114" cy="633769"/>
            <a:chOff x="1833516" y="2806061"/>
            <a:chExt cx="1721114" cy="633769"/>
          </a:xfrm>
        </p:grpSpPr>
        <p:sp>
          <p:nvSpPr>
            <p:cNvPr id="49" name="TextBox 15">
              <a:extLst>
                <a:ext uri="{FF2B5EF4-FFF2-40B4-BE49-F238E27FC236}">
                  <a16:creationId xmlns:a16="http://schemas.microsoft.com/office/drawing/2014/main" id="{2C005AB8-F575-C8BC-4320-55B1679E312A}"/>
                </a:ext>
              </a:extLst>
            </p:cNvPr>
            <p:cNvSpPr txBox="1"/>
            <p:nvPr/>
          </p:nvSpPr>
          <p:spPr>
            <a:xfrm>
              <a:off x="1833516"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t>Name</a:t>
              </a:r>
            </a:p>
          </p:txBody>
        </p:sp>
        <p:sp>
          <p:nvSpPr>
            <p:cNvPr id="50" name="TextBox 17">
              <a:extLst>
                <a:ext uri="{FF2B5EF4-FFF2-40B4-BE49-F238E27FC236}">
                  <a16:creationId xmlns:a16="http://schemas.microsoft.com/office/drawing/2014/main" id="{2CEF17BB-EE61-46B6-49AA-00D716A0D3DB}"/>
                </a:ext>
              </a:extLst>
            </p:cNvPr>
            <p:cNvSpPr txBox="1"/>
            <p:nvPr/>
          </p:nvSpPr>
          <p:spPr>
            <a:xfrm>
              <a:off x="1833516"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rgbClr val="341954"/>
                  </a:solidFill>
                </a:rPr>
                <a:t>ROLE TITLE</a:t>
              </a:r>
            </a:p>
          </p:txBody>
        </p:sp>
        <p:sp>
          <p:nvSpPr>
            <p:cNvPr id="51" name="Straight Connector 21">
              <a:extLst>
                <a:ext uri="{FF2B5EF4-FFF2-40B4-BE49-F238E27FC236}">
                  <a16:creationId xmlns:a16="http://schemas.microsoft.com/office/drawing/2014/main" id="{3BD7DCAD-BBDD-9163-98CA-3B554601AC15}"/>
                </a:ext>
              </a:extLst>
            </p:cNvPr>
            <p:cNvSpPr/>
            <p:nvPr/>
          </p:nvSpPr>
          <p:spPr>
            <a:xfrm>
              <a:off x="1842136" y="2806061"/>
              <a:ext cx="208281" cy="1"/>
            </a:xfrm>
            <a:prstGeom prst="line">
              <a:avLst/>
            </a:prstGeom>
            <a:ln w="28575">
              <a:solidFill>
                <a:srgbClr val="8C39B0"/>
              </a:solidFill>
              <a:miter/>
            </a:ln>
          </p:spPr>
          <p:txBody>
            <a:bodyPr lIns="27725" tIns="27725" rIns="27725" bIns="27725"/>
            <a:lstStyle/>
            <a:p>
              <a:endParaRPr sz="1092"/>
            </a:p>
          </p:txBody>
        </p:sp>
      </p:grpSp>
      <p:grpSp>
        <p:nvGrpSpPr>
          <p:cNvPr id="42" name="Group 41">
            <a:extLst>
              <a:ext uri="{FF2B5EF4-FFF2-40B4-BE49-F238E27FC236}">
                <a16:creationId xmlns:a16="http://schemas.microsoft.com/office/drawing/2014/main" id="{DAD4EE60-0ED2-4265-6CC9-2B86A8C96080}"/>
              </a:ext>
            </a:extLst>
          </p:cNvPr>
          <p:cNvGrpSpPr/>
          <p:nvPr/>
        </p:nvGrpSpPr>
        <p:grpSpPr>
          <a:xfrm>
            <a:off x="9765697" y="2776940"/>
            <a:ext cx="1721114" cy="633769"/>
            <a:chOff x="7287714" y="2806061"/>
            <a:chExt cx="1721114" cy="633769"/>
          </a:xfrm>
        </p:grpSpPr>
        <p:sp>
          <p:nvSpPr>
            <p:cNvPr id="44" name="TextBox 15">
              <a:extLst>
                <a:ext uri="{FF2B5EF4-FFF2-40B4-BE49-F238E27FC236}">
                  <a16:creationId xmlns:a16="http://schemas.microsoft.com/office/drawing/2014/main" id="{5E1CA407-4890-C8B3-3970-DCFF67480D52}"/>
                </a:ext>
              </a:extLst>
            </p:cNvPr>
            <p:cNvSpPr txBox="1"/>
            <p:nvPr/>
          </p:nvSpPr>
          <p:spPr>
            <a:xfrm>
              <a:off x="7287714"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t>Name</a:t>
              </a:r>
            </a:p>
          </p:txBody>
        </p:sp>
        <p:sp>
          <p:nvSpPr>
            <p:cNvPr id="45" name="TextBox 17">
              <a:extLst>
                <a:ext uri="{FF2B5EF4-FFF2-40B4-BE49-F238E27FC236}">
                  <a16:creationId xmlns:a16="http://schemas.microsoft.com/office/drawing/2014/main" id="{9BBC9C1E-850E-1DB0-52E0-E19212F33235}"/>
                </a:ext>
              </a:extLst>
            </p:cNvPr>
            <p:cNvSpPr txBox="1"/>
            <p:nvPr/>
          </p:nvSpPr>
          <p:spPr>
            <a:xfrm>
              <a:off x="7287714"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rgbClr val="341954"/>
                  </a:solidFill>
                </a:rPr>
                <a:t>ROLE TITLE</a:t>
              </a:r>
            </a:p>
          </p:txBody>
        </p:sp>
        <p:sp>
          <p:nvSpPr>
            <p:cNvPr id="46" name="Straight Connector 21">
              <a:extLst>
                <a:ext uri="{FF2B5EF4-FFF2-40B4-BE49-F238E27FC236}">
                  <a16:creationId xmlns:a16="http://schemas.microsoft.com/office/drawing/2014/main" id="{87721E3C-A3CA-C98C-414B-F997EA6A6EAE}"/>
                </a:ext>
              </a:extLst>
            </p:cNvPr>
            <p:cNvSpPr/>
            <p:nvPr/>
          </p:nvSpPr>
          <p:spPr>
            <a:xfrm>
              <a:off x="7299372" y="2806061"/>
              <a:ext cx="208281" cy="1"/>
            </a:xfrm>
            <a:prstGeom prst="line">
              <a:avLst/>
            </a:prstGeom>
            <a:ln w="28575">
              <a:solidFill>
                <a:srgbClr val="8C39B0"/>
              </a:solidFill>
              <a:miter/>
            </a:ln>
          </p:spPr>
          <p:txBody>
            <a:bodyPr lIns="27725" tIns="27725" rIns="27725" bIns="27725"/>
            <a:lstStyle/>
            <a:p>
              <a:endParaRPr sz="1092"/>
            </a:p>
          </p:txBody>
        </p:sp>
      </p:grpSp>
      <p:grpSp>
        <p:nvGrpSpPr>
          <p:cNvPr id="1290" name="Group 1289">
            <a:extLst>
              <a:ext uri="{FF2B5EF4-FFF2-40B4-BE49-F238E27FC236}">
                <a16:creationId xmlns:a16="http://schemas.microsoft.com/office/drawing/2014/main" id="{7C59FA93-5FE1-0685-3F09-BECB0F797874}"/>
              </a:ext>
            </a:extLst>
          </p:cNvPr>
          <p:cNvGrpSpPr/>
          <p:nvPr/>
        </p:nvGrpSpPr>
        <p:grpSpPr>
          <a:xfrm>
            <a:off x="9765697" y="5206358"/>
            <a:ext cx="1721114" cy="633769"/>
            <a:chOff x="7287714" y="2806061"/>
            <a:chExt cx="1721114" cy="633769"/>
          </a:xfrm>
        </p:grpSpPr>
        <p:sp>
          <p:nvSpPr>
            <p:cNvPr id="1292" name="TextBox 15">
              <a:extLst>
                <a:ext uri="{FF2B5EF4-FFF2-40B4-BE49-F238E27FC236}">
                  <a16:creationId xmlns:a16="http://schemas.microsoft.com/office/drawing/2014/main" id="{85B11471-0356-5AFD-0808-9F5E18E468BF}"/>
                </a:ext>
              </a:extLst>
            </p:cNvPr>
            <p:cNvSpPr txBox="1"/>
            <p:nvPr/>
          </p:nvSpPr>
          <p:spPr>
            <a:xfrm>
              <a:off x="7287714"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t>Name</a:t>
              </a:r>
            </a:p>
          </p:txBody>
        </p:sp>
        <p:sp>
          <p:nvSpPr>
            <p:cNvPr id="1293" name="TextBox 17">
              <a:extLst>
                <a:ext uri="{FF2B5EF4-FFF2-40B4-BE49-F238E27FC236}">
                  <a16:creationId xmlns:a16="http://schemas.microsoft.com/office/drawing/2014/main" id="{DC4CA1F5-0607-2EBD-5CBB-253ADF45778C}"/>
                </a:ext>
              </a:extLst>
            </p:cNvPr>
            <p:cNvSpPr txBox="1"/>
            <p:nvPr/>
          </p:nvSpPr>
          <p:spPr>
            <a:xfrm>
              <a:off x="7287714"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rgbClr val="341954"/>
                  </a:solidFill>
                </a:rPr>
                <a:t>ROLE TITLE</a:t>
              </a:r>
            </a:p>
          </p:txBody>
        </p:sp>
        <p:sp>
          <p:nvSpPr>
            <p:cNvPr id="1294" name="Straight Connector 21">
              <a:extLst>
                <a:ext uri="{FF2B5EF4-FFF2-40B4-BE49-F238E27FC236}">
                  <a16:creationId xmlns:a16="http://schemas.microsoft.com/office/drawing/2014/main" id="{EF665A1D-782C-EE09-C401-A0DE06FB8502}"/>
                </a:ext>
              </a:extLst>
            </p:cNvPr>
            <p:cNvSpPr/>
            <p:nvPr/>
          </p:nvSpPr>
          <p:spPr>
            <a:xfrm>
              <a:off x="7299372" y="2806061"/>
              <a:ext cx="208281" cy="1"/>
            </a:xfrm>
            <a:prstGeom prst="line">
              <a:avLst/>
            </a:prstGeom>
            <a:ln w="28575">
              <a:solidFill>
                <a:srgbClr val="8C39B0"/>
              </a:solidFill>
              <a:miter/>
            </a:ln>
          </p:spPr>
          <p:txBody>
            <a:bodyPr lIns="27725" tIns="27725" rIns="27725" bIns="27725"/>
            <a:lstStyle/>
            <a:p>
              <a:endParaRPr sz="1092"/>
            </a:p>
          </p:txBody>
        </p:sp>
      </p:grpSp>
      <p:pic>
        <p:nvPicPr>
          <p:cNvPr id="33" name="Picture 32" descr="A person with a bun in her hair&#10;&#10;Description automatically generated">
            <a:extLst>
              <a:ext uri="{FF2B5EF4-FFF2-40B4-BE49-F238E27FC236}">
                <a16:creationId xmlns:a16="http://schemas.microsoft.com/office/drawing/2014/main" id="{C983DEE6-8432-4E23-6510-156466CED1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9107" y="1402334"/>
            <a:ext cx="1253826" cy="1253826"/>
          </a:xfrm>
          <a:prstGeom prst="ellipse">
            <a:avLst/>
          </a:prstGeom>
        </p:spPr>
      </p:pic>
      <p:pic>
        <p:nvPicPr>
          <p:cNvPr id="34" name="Picture 33" descr="A person in a black shirt&#10;&#10;Description automatically generated">
            <a:extLst>
              <a:ext uri="{FF2B5EF4-FFF2-40B4-BE49-F238E27FC236}">
                <a16:creationId xmlns:a16="http://schemas.microsoft.com/office/drawing/2014/main" id="{7A4D2863-A0DD-4F69-D1E8-3419303688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4985" y="1402334"/>
            <a:ext cx="1253826" cy="1253826"/>
          </a:xfrm>
          <a:prstGeom prst="ellipse">
            <a:avLst/>
          </a:prstGeom>
        </p:spPr>
      </p:pic>
      <p:pic>
        <p:nvPicPr>
          <p:cNvPr id="35" name="Picture 34" descr="A person with short hair&#10;&#10;Description automatically generated">
            <a:extLst>
              <a:ext uri="{FF2B5EF4-FFF2-40B4-BE49-F238E27FC236}">
                <a16:creationId xmlns:a16="http://schemas.microsoft.com/office/drawing/2014/main" id="{DAB2C58C-204D-868D-A875-2572ABC907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4433" y="1389809"/>
            <a:ext cx="1261713" cy="1253826"/>
          </a:xfrm>
          <a:prstGeom prst="ellipse">
            <a:avLst/>
          </a:prstGeom>
        </p:spPr>
      </p:pic>
      <p:pic>
        <p:nvPicPr>
          <p:cNvPr id="36" name="Picture 35" descr="A person with glasses on his head&#10;&#10;Description automatically generated">
            <a:extLst>
              <a:ext uri="{FF2B5EF4-FFF2-40B4-BE49-F238E27FC236}">
                <a16:creationId xmlns:a16="http://schemas.microsoft.com/office/drawing/2014/main" id="{06948FC5-FB14-59BC-CC3C-5692DB6A4D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137" y="1392438"/>
            <a:ext cx="1253826" cy="1253826"/>
          </a:xfrm>
          <a:prstGeom prst="ellipse">
            <a:avLst/>
          </a:prstGeom>
        </p:spPr>
      </p:pic>
      <p:pic>
        <p:nvPicPr>
          <p:cNvPr id="37" name="Picture 36" descr="A person with a bun in her hair&#10;&#10;Description automatically generated">
            <a:extLst>
              <a:ext uri="{FF2B5EF4-FFF2-40B4-BE49-F238E27FC236}">
                <a16:creationId xmlns:a16="http://schemas.microsoft.com/office/drawing/2014/main" id="{554DE357-3786-74D2-A77F-8AAE8C1326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9107" y="3819339"/>
            <a:ext cx="1253826" cy="1253826"/>
          </a:xfrm>
          <a:prstGeom prst="ellipse">
            <a:avLst/>
          </a:prstGeom>
        </p:spPr>
      </p:pic>
      <p:pic>
        <p:nvPicPr>
          <p:cNvPr id="1283" name="Picture 1282" descr="A person in a black shirt&#10;&#10;Description automatically generated">
            <a:extLst>
              <a:ext uri="{FF2B5EF4-FFF2-40B4-BE49-F238E27FC236}">
                <a16:creationId xmlns:a16="http://schemas.microsoft.com/office/drawing/2014/main" id="{EA3205DC-4E51-5EBE-5595-AD696DFE6D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4985" y="3819339"/>
            <a:ext cx="1253826" cy="1253826"/>
          </a:xfrm>
          <a:prstGeom prst="ellipse">
            <a:avLst/>
          </a:prstGeom>
        </p:spPr>
      </p:pic>
      <p:pic>
        <p:nvPicPr>
          <p:cNvPr id="1284" name="Picture 1283" descr="A person with short hair&#10;&#10;Description automatically generated">
            <a:extLst>
              <a:ext uri="{FF2B5EF4-FFF2-40B4-BE49-F238E27FC236}">
                <a16:creationId xmlns:a16="http://schemas.microsoft.com/office/drawing/2014/main" id="{D8953087-CE34-D186-CD94-FC7CE8FA09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4433" y="3819339"/>
            <a:ext cx="1261713" cy="1253826"/>
          </a:xfrm>
          <a:prstGeom prst="ellipse">
            <a:avLst/>
          </a:prstGeom>
        </p:spPr>
      </p:pic>
      <p:pic>
        <p:nvPicPr>
          <p:cNvPr id="1285" name="Picture 1284" descr="A person with glasses on his head&#10;&#10;Description automatically generated">
            <a:extLst>
              <a:ext uri="{FF2B5EF4-FFF2-40B4-BE49-F238E27FC236}">
                <a16:creationId xmlns:a16="http://schemas.microsoft.com/office/drawing/2014/main" id="{648F614E-5B47-B5CF-A146-7DA1556E2A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137" y="3819339"/>
            <a:ext cx="1253826" cy="1253826"/>
          </a:xfrm>
          <a:prstGeom prst="ellipse">
            <a:avLst/>
          </a:prstGeom>
        </p:spPr>
      </p:pic>
      <p:pic>
        <p:nvPicPr>
          <p:cNvPr id="1286" name="Picture 1285" descr="A grayscale shot of a person&#10;&#10;Description automatically generated">
            <a:extLst>
              <a:ext uri="{FF2B5EF4-FFF2-40B4-BE49-F238E27FC236}">
                <a16:creationId xmlns:a16="http://schemas.microsoft.com/office/drawing/2014/main" id="{ECB68736-E404-255D-4D12-825587F49B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50863" y="1396179"/>
            <a:ext cx="1253826" cy="1253826"/>
          </a:xfrm>
          <a:prstGeom prst="ellipse">
            <a:avLst/>
          </a:prstGeom>
        </p:spPr>
      </p:pic>
      <p:pic>
        <p:nvPicPr>
          <p:cNvPr id="1287" name="Picture 1286" descr="A grayscale shot of a person&#10;&#10;Description automatically generated">
            <a:extLst>
              <a:ext uri="{FF2B5EF4-FFF2-40B4-BE49-F238E27FC236}">
                <a16:creationId xmlns:a16="http://schemas.microsoft.com/office/drawing/2014/main" id="{DE2734F5-A60C-FA94-C2F7-99CDCB06CF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50863" y="3819339"/>
            <a:ext cx="1253826" cy="1253826"/>
          </a:xfrm>
          <a:prstGeom prst="ellipse">
            <a:avLst/>
          </a:prstGeom>
        </p:spPr>
      </p:pic>
      <p:sp>
        <p:nvSpPr>
          <p:cNvPr id="1288" name="Slide Number Placeholder 1">
            <a:extLst>
              <a:ext uri="{FF2B5EF4-FFF2-40B4-BE49-F238E27FC236}">
                <a16:creationId xmlns:a16="http://schemas.microsoft.com/office/drawing/2014/main" id="{9D319CE9-D4A2-51D6-DA3E-3F82E573C88B}"/>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62</a:t>
            </a:fld>
            <a:endParaRPr lang="en-US" sz="700">
              <a:latin typeface="Tenorite" pitchFamily="2"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36EB6179-14BB-AF15-7B84-9FB1F30A94BB}"/>
              </a:ext>
            </a:extLst>
          </p:cNvPr>
          <p:cNvGrpSpPr/>
          <p:nvPr/>
        </p:nvGrpSpPr>
        <p:grpSpPr>
          <a:xfrm>
            <a:off x="952517" y="2776940"/>
            <a:ext cx="1721114" cy="633769"/>
            <a:chOff x="1833516" y="2806061"/>
            <a:chExt cx="1721114" cy="633769"/>
          </a:xfrm>
        </p:grpSpPr>
        <p:sp>
          <p:nvSpPr>
            <p:cNvPr id="1331" name="TextBox 15"/>
            <p:cNvSpPr txBox="1"/>
            <p:nvPr/>
          </p:nvSpPr>
          <p:spPr>
            <a:xfrm>
              <a:off x="1833516"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solidFill>
                    <a:schemeClr val="bg1"/>
                  </a:solidFill>
                </a:rPr>
                <a:t>Name</a:t>
              </a:r>
            </a:p>
          </p:txBody>
        </p:sp>
        <p:sp>
          <p:nvSpPr>
            <p:cNvPr id="1332" name="TextBox 17"/>
            <p:cNvSpPr txBox="1"/>
            <p:nvPr/>
          </p:nvSpPr>
          <p:spPr>
            <a:xfrm>
              <a:off x="1833516"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chemeClr val="bg1"/>
                  </a:solidFill>
                </a:rPr>
                <a:t>ROLE TITLE</a:t>
              </a:r>
            </a:p>
          </p:txBody>
        </p:sp>
        <p:sp>
          <p:nvSpPr>
            <p:cNvPr id="1335" name="Straight Connector 21"/>
            <p:cNvSpPr/>
            <p:nvPr/>
          </p:nvSpPr>
          <p:spPr>
            <a:xfrm>
              <a:off x="1842136" y="2806061"/>
              <a:ext cx="208281" cy="1"/>
            </a:xfrm>
            <a:prstGeom prst="line">
              <a:avLst/>
            </a:prstGeom>
            <a:ln w="28575">
              <a:solidFill>
                <a:srgbClr val="8C39B0"/>
              </a:solidFill>
              <a:miter/>
            </a:ln>
          </p:spPr>
          <p:txBody>
            <a:bodyPr lIns="27725" tIns="27725" rIns="27725" bIns="27725"/>
            <a:lstStyle/>
            <a:p>
              <a:endParaRPr sz="1092">
                <a:solidFill>
                  <a:schemeClr val="bg1"/>
                </a:solidFill>
              </a:endParaRPr>
            </a:p>
          </p:txBody>
        </p:sp>
      </p:grpSp>
      <p:grpSp>
        <p:nvGrpSpPr>
          <p:cNvPr id="39" name="Group 38">
            <a:extLst>
              <a:ext uri="{FF2B5EF4-FFF2-40B4-BE49-F238E27FC236}">
                <a16:creationId xmlns:a16="http://schemas.microsoft.com/office/drawing/2014/main" id="{9380B36F-38CA-5CB7-1019-ACD3FC68F729}"/>
              </a:ext>
            </a:extLst>
          </p:cNvPr>
          <p:cNvGrpSpPr/>
          <p:nvPr/>
        </p:nvGrpSpPr>
        <p:grpSpPr>
          <a:xfrm>
            <a:off x="3155812" y="2776940"/>
            <a:ext cx="1721114" cy="633769"/>
            <a:chOff x="3674766" y="2806061"/>
            <a:chExt cx="1721114" cy="633769"/>
          </a:xfrm>
        </p:grpSpPr>
        <p:sp>
          <p:nvSpPr>
            <p:cNvPr id="2" name="TextBox 15">
              <a:extLst>
                <a:ext uri="{FF2B5EF4-FFF2-40B4-BE49-F238E27FC236}">
                  <a16:creationId xmlns:a16="http://schemas.microsoft.com/office/drawing/2014/main" id="{6ED899CC-5BAA-8427-3054-9183428042BD}"/>
                </a:ext>
              </a:extLst>
            </p:cNvPr>
            <p:cNvSpPr txBox="1"/>
            <p:nvPr/>
          </p:nvSpPr>
          <p:spPr>
            <a:xfrm>
              <a:off x="3674766"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solidFill>
                    <a:schemeClr val="bg1"/>
                  </a:solidFill>
                </a:rPr>
                <a:t>Name</a:t>
              </a:r>
            </a:p>
          </p:txBody>
        </p:sp>
        <p:sp>
          <p:nvSpPr>
            <p:cNvPr id="3" name="TextBox 17">
              <a:extLst>
                <a:ext uri="{FF2B5EF4-FFF2-40B4-BE49-F238E27FC236}">
                  <a16:creationId xmlns:a16="http://schemas.microsoft.com/office/drawing/2014/main" id="{05475D5D-D5AB-FBD0-F3C0-46D1D0084388}"/>
                </a:ext>
              </a:extLst>
            </p:cNvPr>
            <p:cNvSpPr txBox="1"/>
            <p:nvPr/>
          </p:nvSpPr>
          <p:spPr>
            <a:xfrm>
              <a:off x="3674766"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chemeClr val="bg1"/>
                  </a:solidFill>
                </a:rPr>
                <a:t>ROLE TITLE</a:t>
              </a:r>
            </a:p>
          </p:txBody>
        </p:sp>
        <p:sp>
          <p:nvSpPr>
            <p:cNvPr id="4" name="Straight Connector 21">
              <a:extLst>
                <a:ext uri="{FF2B5EF4-FFF2-40B4-BE49-F238E27FC236}">
                  <a16:creationId xmlns:a16="http://schemas.microsoft.com/office/drawing/2014/main" id="{69D47895-603A-8269-EE81-A5DEB6DDBAAD}"/>
                </a:ext>
              </a:extLst>
            </p:cNvPr>
            <p:cNvSpPr/>
            <p:nvPr/>
          </p:nvSpPr>
          <p:spPr>
            <a:xfrm>
              <a:off x="3686424" y="2806061"/>
              <a:ext cx="208281" cy="1"/>
            </a:xfrm>
            <a:prstGeom prst="line">
              <a:avLst/>
            </a:prstGeom>
            <a:ln w="28575">
              <a:solidFill>
                <a:srgbClr val="8C39B0"/>
              </a:solidFill>
              <a:miter/>
            </a:ln>
          </p:spPr>
          <p:txBody>
            <a:bodyPr lIns="27725" tIns="27725" rIns="27725" bIns="27725"/>
            <a:lstStyle/>
            <a:p>
              <a:endParaRPr sz="1092">
                <a:solidFill>
                  <a:schemeClr val="bg1"/>
                </a:solidFill>
              </a:endParaRPr>
            </a:p>
          </p:txBody>
        </p:sp>
      </p:grpSp>
      <p:grpSp>
        <p:nvGrpSpPr>
          <p:cNvPr id="40" name="Group 39">
            <a:extLst>
              <a:ext uri="{FF2B5EF4-FFF2-40B4-BE49-F238E27FC236}">
                <a16:creationId xmlns:a16="http://schemas.microsoft.com/office/drawing/2014/main" id="{14E5989B-7E9C-8841-B3AE-BB1401E862A3}"/>
              </a:ext>
            </a:extLst>
          </p:cNvPr>
          <p:cNvGrpSpPr/>
          <p:nvPr/>
        </p:nvGrpSpPr>
        <p:grpSpPr>
          <a:xfrm>
            <a:off x="5359107" y="2776940"/>
            <a:ext cx="1721114" cy="633769"/>
            <a:chOff x="5481045" y="2806061"/>
            <a:chExt cx="1721114" cy="633769"/>
          </a:xfrm>
        </p:grpSpPr>
        <p:sp>
          <p:nvSpPr>
            <p:cNvPr id="5" name="TextBox 15">
              <a:extLst>
                <a:ext uri="{FF2B5EF4-FFF2-40B4-BE49-F238E27FC236}">
                  <a16:creationId xmlns:a16="http://schemas.microsoft.com/office/drawing/2014/main" id="{C88280DC-11C1-93A9-626F-513945A53E61}"/>
                </a:ext>
              </a:extLst>
            </p:cNvPr>
            <p:cNvSpPr txBox="1"/>
            <p:nvPr/>
          </p:nvSpPr>
          <p:spPr>
            <a:xfrm>
              <a:off x="5481045"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solidFill>
                    <a:schemeClr val="bg1"/>
                  </a:solidFill>
                </a:rPr>
                <a:t>Name</a:t>
              </a:r>
            </a:p>
          </p:txBody>
        </p:sp>
        <p:sp>
          <p:nvSpPr>
            <p:cNvPr id="6" name="TextBox 17">
              <a:extLst>
                <a:ext uri="{FF2B5EF4-FFF2-40B4-BE49-F238E27FC236}">
                  <a16:creationId xmlns:a16="http://schemas.microsoft.com/office/drawing/2014/main" id="{4D1BF0D0-B2D6-6FAE-E684-03BA714300B1}"/>
                </a:ext>
              </a:extLst>
            </p:cNvPr>
            <p:cNvSpPr txBox="1"/>
            <p:nvPr/>
          </p:nvSpPr>
          <p:spPr>
            <a:xfrm>
              <a:off x="5481045"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chemeClr val="bg1"/>
                  </a:solidFill>
                </a:rPr>
                <a:t>ROLE TITLE</a:t>
              </a:r>
            </a:p>
          </p:txBody>
        </p:sp>
        <p:sp>
          <p:nvSpPr>
            <p:cNvPr id="7" name="Straight Connector 21">
              <a:extLst>
                <a:ext uri="{FF2B5EF4-FFF2-40B4-BE49-F238E27FC236}">
                  <a16:creationId xmlns:a16="http://schemas.microsoft.com/office/drawing/2014/main" id="{FE12431D-A132-C267-2158-AB60B425E16F}"/>
                </a:ext>
              </a:extLst>
            </p:cNvPr>
            <p:cNvSpPr/>
            <p:nvPr/>
          </p:nvSpPr>
          <p:spPr>
            <a:xfrm>
              <a:off x="5492702" y="2806061"/>
              <a:ext cx="208281" cy="1"/>
            </a:xfrm>
            <a:prstGeom prst="line">
              <a:avLst/>
            </a:prstGeom>
            <a:ln w="28575">
              <a:solidFill>
                <a:srgbClr val="8C39B0"/>
              </a:solidFill>
              <a:miter/>
            </a:ln>
          </p:spPr>
          <p:txBody>
            <a:bodyPr lIns="27725" tIns="27725" rIns="27725" bIns="27725"/>
            <a:lstStyle/>
            <a:p>
              <a:endParaRPr sz="1092">
                <a:solidFill>
                  <a:schemeClr val="bg1"/>
                </a:solidFill>
              </a:endParaRPr>
            </a:p>
          </p:txBody>
        </p:sp>
      </p:grpSp>
      <p:grpSp>
        <p:nvGrpSpPr>
          <p:cNvPr id="41" name="Group 40">
            <a:extLst>
              <a:ext uri="{FF2B5EF4-FFF2-40B4-BE49-F238E27FC236}">
                <a16:creationId xmlns:a16="http://schemas.microsoft.com/office/drawing/2014/main" id="{1745021D-7507-964E-049F-CC65ED4750C7}"/>
              </a:ext>
            </a:extLst>
          </p:cNvPr>
          <p:cNvGrpSpPr/>
          <p:nvPr/>
        </p:nvGrpSpPr>
        <p:grpSpPr>
          <a:xfrm>
            <a:off x="7562402" y="2776940"/>
            <a:ext cx="1721114" cy="633769"/>
            <a:chOff x="7287714" y="2806061"/>
            <a:chExt cx="1721114" cy="633769"/>
          </a:xfrm>
        </p:grpSpPr>
        <p:sp>
          <p:nvSpPr>
            <p:cNvPr id="8" name="TextBox 15">
              <a:extLst>
                <a:ext uri="{FF2B5EF4-FFF2-40B4-BE49-F238E27FC236}">
                  <a16:creationId xmlns:a16="http://schemas.microsoft.com/office/drawing/2014/main" id="{D89B7470-F6CD-CDF0-4B03-A1EABCEAD125}"/>
                </a:ext>
              </a:extLst>
            </p:cNvPr>
            <p:cNvSpPr txBox="1"/>
            <p:nvPr/>
          </p:nvSpPr>
          <p:spPr>
            <a:xfrm>
              <a:off x="7287714"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solidFill>
                    <a:schemeClr val="bg1"/>
                  </a:solidFill>
                </a:rPr>
                <a:t>Name</a:t>
              </a:r>
            </a:p>
          </p:txBody>
        </p:sp>
        <p:sp>
          <p:nvSpPr>
            <p:cNvPr id="9" name="TextBox 17">
              <a:extLst>
                <a:ext uri="{FF2B5EF4-FFF2-40B4-BE49-F238E27FC236}">
                  <a16:creationId xmlns:a16="http://schemas.microsoft.com/office/drawing/2014/main" id="{66F15159-123F-7C65-023E-8039DDB40D39}"/>
                </a:ext>
              </a:extLst>
            </p:cNvPr>
            <p:cNvSpPr txBox="1"/>
            <p:nvPr/>
          </p:nvSpPr>
          <p:spPr>
            <a:xfrm>
              <a:off x="7287714"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chemeClr val="bg1"/>
                  </a:solidFill>
                </a:rPr>
                <a:t>ROLE TITLE</a:t>
              </a:r>
            </a:p>
          </p:txBody>
        </p:sp>
        <p:sp>
          <p:nvSpPr>
            <p:cNvPr id="10" name="Straight Connector 21">
              <a:extLst>
                <a:ext uri="{FF2B5EF4-FFF2-40B4-BE49-F238E27FC236}">
                  <a16:creationId xmlns:a16="http://schemas.microsoft.com/office/drawing/2014/main" id="{06C41968-1596-20CA-06D4-4DAC9E113EA0}"/>
                </a:ext>
              </a:extLst>
            </p:cNvPr>
            <p:cNvSpPr/>
            <p:nvPr/>
          </p:nvSpPr>
          <p:spPr>
            <a:xfrm>
              <a:off x="7299372" y="2806061"/>
              <a:ext cx="208281" cy="1"/>
            </a:xfrm>
            <a:prstGeom prst="line">
              <a:avLst/>
            </a:prstGeom>
            <a:ln w="28575">
              <a:solidFill>
                <a:srgbClr val="8C39B0"/>
              </a:solidFill>
              <a:miter/>
            </a:ln>
          </p:spPr>
          <p:txBody>
            <a:bodyPr lIns="27725" tIns="27725" rIns="27725" bIns="27725"/>
            <a:lstStyle/>
            <a:p>
              <a:endParaRPr sz="1092">
                <a:solidFill>
                  <a:schemeClr val="bg1"/>
                </a:solidFill>
              </a:endParaRPr>
            </a:p>
          </p:txBody>
        </p:sp>
      </p:grpSp>
      <p:grpSp>
        <p:nvGrpSpPr>
          <p:cNvPr id="47" name="Group 46">
            <a:extLst>
              <a:ext uri="{FF2B5EF4-FFF2-40B4-BE49-F238E27FC236}">
                <a16:creationId xmlns:a16="http://schemas.microsoft.com/office/drawing/2014/main" id="{E01CB637-C470-1D81-B2DA-3821E7C46280}"/>
              </a:ext>
            </a:extLst>
          </p:cNvPr>
          <p:cNvGrpSpPr/>
          <p:nvPr/>
        </p:nvGrpSpPr>
        <p:grpSpPr>
          <a:xfrm>
            <a:off x="952517" y="5206358"/>
            <a:ext cx="1721114" cy="633769"/>
            <a:chOff x="1833516" y="2806061"/>
            <a:chExt cx="1721114" cy="633769"/>
          </a:xfrm>
        </p:grpSpPr>
        <p:sp>
          <p:nvSpPr>
            <p:cNvPr id="49" name="TextBox 15">
              <a:extLst>
                <a:ext uri="{FF2B5EF4-FFF2-40B4-BE49-F238E27FC236}">
                  <a16:creationId xmlns:a16="http://schemas.microsoft.com/office/drawing/2014/main" id="{2C005AB8-F575-C8BC-4320-55B1679E312A}"/>
                </a:ext>
              </a:extLst>
            </p:cNvPr>
            <p:cNvSpPr txBox="1"/>
            <p:nvPr/>
          </p:nvSpPr>
          <p:spPr>
            <a:xfrm>
              <a:off x="1833516"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solidFill>
                    <a:schemeClr val="bg1"/>
                  </a:solidFill>
                </a:rPr>
                <a:t>Name</a:t>
              </a:r>
            </a:p>
          </p:txBody>
        </p:sp>
        <p:sp>
          <p:nvSpPr>
            <p:cNvPr id="50" name="TextBox 17">
              <a:extLst>
                <a:ext uri="{FF2B5EF4-FFF2-40B4-BE49-F238E27FC236}">
                  <a16:creationId xmlns:a16="http://schemas.microsoft.com/office/drawing/2014/main" id="{2CEF17BB-EE61-46B6-49AA-00D716A0D3DB}"/>
                </a:ext>
              </a:extLst>
            </p:cNvPr>
            <p:cNvSpPr txBox="1"/>
            <p:nvPr/>
          </p:nvSpPr>
          <p:spPr>
            <a:xfrm>
              <a:off x="1833516"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chemeClr val="bg1"/>
                  </a:solidFill>
                </a:rPr>
                <a:t>ROLE TITLE</a:t>
              </a:r>
            </a:p>
          </p:txBody>
        </p:sp>
        <p:sp>
          <p:nvSpPr>
            <p:cNvPr id="51" name="Straight Connector 21">
              <a:extLst>
                <a:ext uri="{FF2B5EF4-FFF2-40B4-BE49-F238E27FC236}">
                  <a16:creationId xmlns:a16="http://schemas.microsoft.com/office/drawing/2014/main" id="{3BD7DCAD-BBDD-9163-98CA-3B554601AC15}"/>
                </a:ext>
              </a:extLst>
            </p:cNvPr>
            <p:cNvSpPr/>
            <p:nvPr/>
          </p:nvSpPr>
          <p:spPr>
            <a:xfrm>
              <a:off x="1842136" y="2806061"/>
              <a:ext cx="208281" cy="1"/>
            </a:xfrm>
            <a:prstGeom prst="line">
              <a:avLst/>
            </a:prstGeom>
            <a:ln w="28575">
              <a:solidFill>
                <a:srgbClr val="8C39B0"/>
              </a:solidFill>
              <a:miter/>
            </a:ln>
          </p:spPr>
          <p:txBody>
            <a:bodyPr lIns="27725" tIns="27725" rIns="27725" bIns="27725"/>
            <a:lstStyle/>
            <a:p>
              <a:endParaRPr sz="1092">
                <a:solidFill>
                  <a:schemeClr val="bg1"/>
                </a:solidFill>
              </a:endParaRPr>
            </a:p>
          </p:txBody>
        </p:sp>
      </p:grpSp>
      <p:grpSp>
        <p:nvGrpSpPr>
          <p:cNvPr id="52" name="Group 51">
            <a:extLst>
              <a:ext uri="{FF2B5EF4-FFF2-40B4-BE49-F238E27FC236}">
                <a16:creationId xmlns:a16="http://schemas.microsoft.com/office/drawing/2014/main" id="{D1C85C5C-00AE-AA86-85ED-364F0E4DCFF4}"/>
              </a:ext>
            </a:extLst>
          </p:cNvPr>
          <p:cNvGrpSpPr/>
          <p:nvPr/>
        </p:nvGrpSpPr>
        <p:grpSpPr>
          <a:xfrm>
            <a:off x="3155812" y="5206358"/>
            <a:ext cx="1721114" cy="633769"/>
            <a:chOff x="3674766" y="2806061"/>
            <a:chExt cx="1721114" cy="633769"/>
          </a:xfrm>
        </p:grpSpPr>
        <p:sp>
          <p:nvSpPr>
            <p:cNvPr id="54" name="TextBox 15">
              <a:extLst>
                <a:ext uri="{FF2B5EF4-FFF2-40B4-BE49-F238E27FC236}">
                  <a16:creationId xmlns:a16="http://schemas.microsoft.com/office/drawing/2014/main" id="{625FBA92-09F7-4B21-B036-574B1E62D416}"/>
                </a:ext>
              </a:extLst>
            </p:cNvPr>
            <p:cNvSpPr txBox="1"/>
            <p:nvPr/>
          </p:nvSpPr>
          <p:spPr>
            <a:xfrm>
              <a:off x="3674766"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solidFill>
                    <a:schemeClr val="bg1"/>
                  </a:solidFill>
                </a:rPr>
                <a:t>Name</a:t>
              </a:r>
            </a:p>
          </p:txBody>
        </p:sp>
        <p:sp>
          <p:nvSpPr>
            <p:cNvPr id="55" name="TextBox 17">
              <a:extLst>
                <a:ext uri="{FF2B5EF4-FFF2-40B4-BE49-F238E27FC236}">
                  <a16:creationId xmlns:a16="http://schemas.microsoft.com/office/drawing/2014/main" id="{E4EA33DF-664A-B2A2-22C0-45BB961EF92D}"/>
                </a:ext>
              </a:extLst>
            </p:cNvPr>
            <p:cNvSpPr txBox="1"/>
            <p:nvPr/>
          </p:nvSpPr>
          <p:spPr>
            <a:xfrm>
              <a:off x="3674766"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chemeClr val="bg1"/>
                  </a:solidFill>
                </a:rPr>
                <a:t>ROLE TITLE</a:t>
              </a:r>
            </a:p>
          </p:txBody>
        </p:sp>
        <p:sp>
          <p:nvSpPr>
            <p:cNvPr id="56" name="Straight Connector 21">
              <a:extLst>
                <a:ext uri="{FF2B5EF4-FFF2-40B4-BE49-F238E27FC236}">
                  <a16:creationId xmlns:a16="http://schemas.microsoft.com/office/drawing/2014/main" id="{09356B3C-A74F-C41E-4EEF-78702800E72F}"/>
                </a:ext>
              </a:extLst>
            </p:cNvPr>
            <p:cNvSpPr/>
            <p:nvPr/>
          </p:nvSpPr>
          <p:spPr>
            <a:xfrm>
              <a:off x="3686424" y="2806061"/>
              <a:ext cx="208281" cy="1"/>
            </a:xfrm>
            <a:prstGeom prst="line">
              <a:avLst/>
            </a:prstGeom>
            <a:ln w="28575">
              <a:solidFill>
                <a:srgbClr val="8C39B0"/>
              </a:solidFill>
              <a:miter/>
            </a:ln>
          </p:spPr>
          <p:txBody>
            <a:bodyPr lIns="27725" tIns="27725" rIns="27725" bIns="27725"/>
            <a:lstStyle/>
            <a:p>
              <a:endParaRPr sz="1092">
                <a:solidFill>
                  <a:schemeClr val="bg1"/>
                </a:solidFill>
              </a:endParaRPr>
            </a:p>
          </p:txBody>
        </p:sp>
      </p:grpSp>
      <p:grpSp>
        <p:nvGrpSpPr>
          <p:cNvPr id="57" name="Group 56">
            <a:extLst>
              <a:ext uri="{FF2B5EF4-FFF2-40B4-BE49-F238E27FC236}">
                <a16:creationId xmlns:a16="http://schemas.microsoft.com/office/drawing/2014/main" id="{28FBA804-4E97-8D03-7011-DB915A18AFB0}"/>
              </a:ext>
            </a:extLst>
          </p:cNvPr>
          <p:cNvGrpSpPr/>
          <p:nvPr/>
        </p:nvGrpSpPr>
        <p:grpSpPr>
          <a:xfrm>
            <a:off x="5359107" y="5206358"/>
            <a:ext cx="1721114" cy="633769"/>
            <a:chOff x="5481045" y="2806061"/>
            <a:chExt cx="1721114" cy="633769"/>
          </a:xfrm>
        </p:grpSpPr>
        <p:sp>
          <p:nvSpPr>
            <p:cNvPr id="59" name="TextBox 15">
              <a:extLst>
                <a:ext uri="{FF2B5EF4-FFF2-40B4-BE49-F238E27FC236}">
                  <a16:creationId xmlns:a16="http://schemas.microsoft.com/office/drawing/2014/main" id="{C0886986-5BE6-4525-6EC4-2FE044DF7FB4}"/>
                </a:ext>
              </a:extLst>
            </p:cNvPr>
            <p:cNvSpPr txBox="1"/>
            <p:nvPr/>
          </p:nvSpPr>
          <p:spPr>
            <a:xfrm>
              <a:off x="5481045"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solidFill>
                    <a:schemeClr val="bg1"/>
                  </a:solidFill>
                </a:rPr>
                <a:t>Name</a:t>
              </a:r>
            </a:p>
          </p:txBody>
        </p:sp>
        <p:sp>
          <p:nvSpPr>
            <p:cNvPr id="60" name="TextBox 17">
              <a:extLst>
                <a:ext uri="{FF2B5EF4-FFF2-40B4-BE49-F238E27FC236}">
                  <a16:creationId xmlns:a16="http://schemas.microsoft.com/office/drawing/2014/main" id="{E0328185-1CBD-8469-B779-C88AA91049C7}"/>
                </a:ext>
              </a:extLst>
            </p:cNvPr>
            <p:cNvSpPr txBox="1"/>
            <p:nvPr/>
          </p:nvSpPr>
          <p:spPr>
            <a:xfrm>
              <a:off x="5481045"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chemeClr val="bg1"/>
                  </a:solidFill>
                </a:rPr>
                <a:t>ROLE TITLE</a:t>
              </a:r>
            </a:p>
          </p:txBody>
        </p:sp>
        <p:sp>
          <p:nvSpPr>
            <p:cNvPr id="61" name="Straight Connector 21">
              <a:extLst>
                <a:ext uri="{FF2B5EF4-FFF2-40B4-BE49-F238E27FC236}">
                  <a16:creationId xmlns:a16="http://schemas.microsoft.com/office/drawing/2014/main" id="{E8380AD1-E26C-2389-0178-C1243E9424F8}"/>
                </a:ext>
              </a:extLst>
            </p:cNvPr>
            <p:cNvSpPr/>
            <p:nvPr/>
          </p:nvSpPr>
          <p:spPr>
            <a:xfrm>
              <a:off x="5492702" y="2806061"/>
              <a:ext cx="208281" cy="1"/>
            </a:xfrm>
            <a:prstGeom prst="line">
              <a:avLst/>
            </a:prstGeom>
            <a:ln w="28575">
              <a:solidFill>
                <a:srgbClr val="8C39B0"/>
              </a:solidFill>
              <a:miter/>
            </a:ln>
          </p:spPr>
          <p:txBody>
            <a:bodyPr lIns="27725" tIns="27725" rIns="27725" bIns="27725"/>
            <a:lstStyle/>
            <a:p>
              <a:endParaRPr sz="1092">
                <a:solidFill>
                  <a:schemeClr val="bg1"/>
                </a:solidFill>
              </a:endParaRPr>
            </a:p>
          </p:txBody>
        </p:sp>
      </p:grpSp>
      <p:grpSp>
        <p:nvGrpSpPr>
          <p:cNvPr id="62" name="Group 61">
            <a:extLst>
              <a:ext uri="{FF2B5EF4-FFF2-40B4-BE49-F238E27FC236}">
                <a16:creationId xmlns:a16="http://schemas.microsoft.com/office/drawing/2014/main" id="{C2B4037E-167B-F037-C0C5-74BBC6D26842}"/>
              </a:ext>
            </a:extLst>
          </p:cNvPr>
          <p:cNvGrpSpPr/>
          <p:nvPr/>
        </p:nvGrpSpPr>
        <p:grpSpPr>
          <a:xfrm>
            <a:off x="7562402" y="5206358"/>
            <a:ext cx="1721114" cy="633769"/>
            <a:chOff x="7287714" y="2806061"/>
            <a:chExt cx="1721114" cy="633769"/>
          </a:xfrm>
        </p:grpSpPr>
        <p:sp>
          <p:nvSpPr>
            <p:cNvPr id="1280" name="TextBox 15">
              <a:extLst>
                <a:ext uri="{FF2B5EF4-FFF2-40B4-BE49-F238E27FC236}">
                  <a16:creationId xmlns:a16="http://schemas.microsoft.com/office/drawing/2014/main" id="{3466E50F-3DA7-9FD5-5DA9-17584359E490}"/>
                </a:ext>
              </a:extLst>
            </p:cNvPr>
            <p:cNvSpPr txBox="1"/>
            <p:nvPr/>
          </p:nvSpPr>
          <p:spPr>
            <a:xfrm>
              <a:off x="7287714" y="2894274"/>
              <a:ext cx="1721114"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solidFill>
                    <a:schemeClr val="bg1"/>
                  </a:solidFill>
                </a:rPr>
                <a:t>Name</a:t>
              </a:r>
            </a:p>
          </p:txBody>
        </p:sp>
        <p:sp>
          <p:nvSpPr>
            <p:cNvPr id="1281" name="TextBox 17">
              <a:extLst>
                <a:ext uri="{FF2B5EF4-FFF2-40B4-BE49-F238E27FC236}">
                  <a16:creationId xmlns:a16="http://schemas.microsoft.com/office/drawing/2014/main" id="{E68F4D52-EEF1-F26C-BCB0-2E22377672B3}"/>
                </a:ext>
              </a:extLst>
            </p:cNvPr>
            <p:cNvSpPr txBox="1"/>
            <p:nvPr/>
          </p:nvSpPr>
          <p:spPr>
            <a:xfrm>
              <a:off x="7287714" y="3199173"/>
              <a:ext cx="1721114" cy="24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chemeClr val="bg1"/>
                  </a:solidFill>
                </a:rPr>
                <a:t>ROLE TITLE</a:t>
              </a:r>
            </a:p>
          </p:txBody>
        </p:sp>
        <p:sp>
          <p:nvSpPr>
            <p:cNvPr id="1282" name="Straight Connector 21">
              <a:extLst>
                <a:ext uri="{FF2B5EF4-FFF2-40B4-BE49-F238E27FC236}">
                  <a16:creationId xmlns:a16="http://schemas.microsoft.com/office/drawing/2014/main" id="{29564FC4-7649-CA8E-A1EC-E55DDAB6CE70}"/>
                </a:ext>
              </a:extLst>
            </p:cNvPr>
            <p:cNvSpPr/>
            <p:nvPr/>
          </p:nvSpPr>
          <p:spPr>
            <a:xfrm>
              <a:off x="7299372" y="2806061"/>
              <a:ext cx="208281" cy="1"/>
            </a:xfrm>
            <a:prstGeom prst="line">
              <a:avLst/>
            </a:prstGeom>
            <a:ln w="28575">
              <a:solidFill>
                <a:srgbClr val="8C39B0"/>
              </a:solidFill>
              <a:miter/>
            </a:ln>
          </p:spPr>
          <p:txBody>
            <a:bodyPr lIns="27725" tIns="27725" rIns="27725" bIns="27725"/>
            <a:lstStyle/>
            <a:p>
              <a:endParaRPr sz="1092">
                <a:solidFill>
                  <a:schemeClr val="bg1"/>
                </a:solidFill>
              </a:endParaRPr>
            </a:p>
          </p:txBody>
        </p:sp>
      </p:grpSp>
      <p:grpSp>
        <p:nvGrpSpPr>
          <p:cNvPr id="13" name="Group 12">
            <a:extLst>
              <a:ext uri="{FF2B5EF4-FFF2-40B4-BE49-F238E27FC236}">
                <a16:creationId xmlns:a16="http://schemas.microsoft.com/office/drawing/2014/main" id="{2F9CC45A-9D12-CCED-9279-9789328480DC}"/>
              </a:ext>
            </a:extLst>
          </p:cNvPr>
          <p:cNvGrpSpPr/>
          <p:nvPr/>
        </p:nvGrpSpPr>
        <p:grpSpPr>
          <a:xfrm>
            <a:off x="9765697" y="2776940"/>
            <a:ext cx="1721114" cy="633769"/>
            <a:chOff x="7287714" y="2806061"/>
            <a:chExt cx="1721114" cy="633769"/>
          </a:xfrm>
        </p:grpSpPr>
        <p:sp>
          <p:nvSpPr>
            <p:cNvPr id="15" name="TextBox 15">
              <a:extLst>
                <a:ext uri="{FF2B5EF4-FFF2-40B4-BE49-F238E27FC236}">
                  <a16:creationId xmlns:a16="http://schemas.microsoft.com/office/drawing/2014/main" id="{0B24D9EE-0862-084C-D25F-2A4B0868A01D}"/>
                </a:ext>
              </a:extLst>
            </p:cNvPr>
            <p:cNvSpPr txBox="1"/>
            <p:nvPr/>
          </p:nvSpPr>
          <p:spPr>
            <a:xfrm>
              <a:off x="7287714" y="2894274"/>
              <a:ext cx="1721114" cy="332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solidFill>
                    <a:schemeClr val="bg1"/>
                  </a:solidFill>
                </a:rPr>
                <a:t>Name</a:t>
              </a:r>
            </a:p>
          </p:txBody>
        </p:sp>
        <p:sp>
          <p:nvSpPr>
            <p:cNvPr id="16" name="TextBox 17">
              <a:extLst>
                <a:ext uri="{FF2B5EF4-FFF2-40B4-BE49-F238E27FC236}">
                  <a16:creationId xmlns:a16="http://schemas.microsoft.com/office/drawing/2014/main" id="{1344A978-66D4-4830-7C9D-043BDB1AAA38}"/>
                </a:ext>
              </a:extLst>
            </p:cNvPr>
            <p:cNvSpPr txBox="1"/>
            <p:nvPr/>
          </p:nvSpPr>
          <p:spPr>
            <a:xfrm>
              <a:off x="7287714" y="3199173"/>
              <a:ext cx="1721114" cy="240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chemeClr val="bg1"/>
                  </a:solidFill>
                </a:rPr>
                <a:t>ROLE TITLE</a:t>
              </a:r>
            </a:p>
          </p:txBody>
        </p:sp>
        <p:sp>
          <p:nvSpPr>
            <p:cNvPr id="17" name="Straight Connector 21">
              <a:extLst>
                <a:ext uri="{FF2B5EF4-FFF2-40B4-BE49-F238E27FC236}">
                  <a16:creationId xmlns:a16="http://schemas.microsoft.com/office/drawing/2014/main" id="{356ED861-F18D-77F4-B8D9-503A36BE0B57}"/>
                </a:ext>
              </a:extLst>
            </p:cNvPr>
            <p:cNvSpPr/>
            <p:nvPr/>
          </p:nvSpPr>
          <p:spPr>
            <a:xfrm>
              <a:off x="7299372" y="2806061"/>
              <a:ext cx="208281" cy="1"/>
            </a:xfrm>
            <a:prstGeom prst="line">
              <a:avLst/>
            </a:prstGeom>
            <a:ln w="28575">
              <a:solidFill>
                <a:srgbClr val="8C39B0"/>
              </a:solidFill>
              <a:miter/>
            </a:ln>
          </p:spPr>
          <p:txBody>
            <a:bodyPr lIns="27725" tIns="27725" rIns="27725" bIns="27725"/>
            <a:lstStyle/>
            <a:p>
              <a:endParaRPr sz="1092">
                <a:solidFill>
                  <a:schemeClr val="bg1"/>
                </a:solidFill>
              </a:endParaRPr>
            </a:p>
          </p:txBody>
        </p:sp>
      </p:grpSp>
      <p:grpSp>
        <p:nvGrpSpPr>
          <p:cNvPr id="18" name="Group 17">
            <a:extLst>
              <a:ext uri="{FF2B5EF4-FFF2-40B4-BE49-F238E27FC236}">
                <a16:creationId xmlns:a16="http://schemas.microsoft.com/office/drawing/2014/main" id="{AF78A231-BDB2-6A03-B281-AE39C51BD3AE}"/>
              </a:ext>
            </a:extLst>
          </p:cNvPr>
          <p:cNvGrpSpPr/>
          <p:nvPr/>
        </p:nvGrpSpPr>
        <p:grpSpPr>
          <a:xfrm>
            <a:off x="9765697" y="5206358"/>
            <a:ext cx="1721114" cy="633769"/>
            <a:chOff x="7287714" y="2806061"/>
            <a:chExt cx="1721114" cy="633769"/>
          </a:xfrm>
        </p:grpSpPr>
        <p:sp>
          <p:nvSpPr>
            <p:cNvPr id="20" name="TextBox 15">
              <a:extLst>
                <a:ext uri="{FF2B5EF4-FFF2-40B4-BE49-F238E27FC236}">
                  <a16:creationId xmlns:a16="http://schemas.microsoft.com/office/drawing/2014/main" id="{A7733A9F-38E8-6E8D-FBE1-E1E1DCBB2109}"/>
                </a:ext>
              </a:extLst>
            </p:cNvPr>
            <p:cNvSpPr txBox="1"/>
            <p:nvPr/>
          </p:nvSpPr>
          <p:spPr>
            <a:xfrm>
              <a:off x="7287714" y="2894274"/>
              <a:ext cx="1721114" cy="332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3200">
                  <a:latin typeface="Proxima Nova Rg"/>
                  <a:ea typeface="Proxima Nova Rg"/>
                  <a:cs typeface="Proxima Nova Rg"/>
                  <a:sym typeface="Proxima Nova"/>
                </a:defRPr>
              </a:lvl1pPr>
            </a:lstStyle>
            <a:p>
              <a:r>
                <a:rPr sz="1800">
                  <a:solidFill>
                    <a:schemeClr val="bg1"/>
                  </a:solidFill>
                </a:rPr>
                <a:t>Name</a:t>
              </a:r>
            </a:p>
          </p:txBody>
        </p:sp>
        <p:sp>
          <p:nvSpPr>
            <p:cNvPr id="21" name="TextBox 17">
              <a:extLst>
                <a:ext uri="{FF2B5EF4-FFF2-40B4-BE49-F238E27FC236}">
                  <a16:creationId xmlns:a16="http://schemas.microsoft.com/office/drawing/2014/main" id="{50ADE0B3-E8EE-4EB3-BFC7-F66859AB8A40}"/>
                </a:ext>
              </a:extLst>
            </p:cNvPr>
            <p:cNvSpPr txBox="1"/>
            <p:nvPr/>
          </p:nvSpPr>
          <p:spPr>
            <a:xfrm>
              <a:off x="7287714" y="3199173"/>
              <a:ext cx="1721114" cy="240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2400" b="1">
                  <a:solidFill>
                    <a:srgbClr val="8C39B0"/>
                  </a:solidFill>
                  <a:latin typeface="Proxima Nova"/>
                  <a:ea typeface="Proxima Nova"/>
                  <a:cs typeface="Proxima Nova"/>
                  <a:sym typeface="Proxima Nova"/>
                </a:defRPr>
              </a:lvl1pPr>
            </a:lstStyle>
            <a:p>
              <a:r>
                <a:rPr sz="1200">
                  <a:solidFill>
                    <a:schemeClr val="bg1"/>
                  </a:solidFill>
                </a:rPr>
                <a:t>ROLE TITLE</a:t>
              </a:r>
            </a:p>
          </p:txBody>
        </p:sp>
        <p:sp>
          <p:nvSpPr>
            <p:cNvPr id="22" name="Straight Connector 21">
              <a:extLst>
                <a:ext uri="{FF2B5EF4-FFF2-40B4-BE49-F238E27FC236}">
                  <a16:creationId xmlns:a16="http://schemas.microsoft.com/office/drawing/2014/main" id="{59EC1004-F1F8-19F9-75EE-629307E8BBA8}"/>
                </a:ext>
              </a:extLst>
            </p:cNvPr>
            <p:cNvSpPr/>
            <p:nvPr/>
          </p:nvSpPr>
          <p:spPr>
            <a:xfrm>
              <a:off x="7299372" y="2806061"/>
              <a:ext cx="208281" cy="1"/>
            </a:xfrm>
            <a:prstGeom prst="line">
              <a:avLst/>
            </a:prstGeom>
            <a:ln w="28575">
              <a:solidFill>
                <a:srgbClr val="8C39B0"/>
              </a:solidFill>
              <a:miter/>
            </a:ln>
          </p:spPr>
          <p:txBody>
            <a:bodyPr lIns="27725" tIns="27725" rIns="27725" bIns="27725"/>
            <a:lstStyle/>
            <a:p>
              <a:endParaRPr sz="1092">
                <a:solidFill>
                  <a:schemeClr val="bg1"/>
                </a:solidFill>
              </a:endParaRPr>
            </a:p>
          </p:txBody>
        </p:sp>
      </p:grpSp>
      <p:sp>
        <p:nvSpPr>
          <p:cNvPr id="11" name="Title 10">
            <a:extLst>
              <a:ext uri="{FF2B5EF4-FFF2-40B4-BE49-F238E27FC236}">
                <a16:creationId xmlns:a16="http://schemas.microsoft.com/office/drawing/2014/main" id="{7754628D-237F-50E2-3876-49E5674FACF4}"/>
              </a:ext>
            </a:extLst>
          </p:cNvPr>
          <p:cNvSpPr>
            <a:spLocks noGrp="1"/>
          </p:cNvSpPr>
          <p:nvPr>
            <p:ph type="title"/>
          </p:nvPr>
        </p:nvSpPr>
        <p:spPr>
          <a:xfrm>
            <a:off x="674741" y="572408"/>
            <a:ext cx="10842021" cy="749643"/>
          </a:xfrm>
        </p:spPr>
        <p:txBody>
          <a:bodyPr>
            <a:normAutofit/>
          </a:bodyPr>
          <a:lstStyle/>
          <a:p>
            <a:r>
              <a:rPr lang="en-US" sz="3600"/>
              <a:t>Meet the team</a:t>
            </a:r>
          </a:p>
        </p:txBody>
      </p:sp>
      <p:pic>
        <p:nvPicPr>
          <p:cNvPr id="12" name="Picture 11" descr="A person with a bun in her hair&#10;&#10;Description automatically generated">
            <a:extLst>
              <a:ext uri="{FF2B5EF4-FFF2-40B4-BE49-F238E27FC236}">
                <a16:creationId xmlns:a16="http://schemas.microsoft.com/office/drawing/2014/main" id="{B8160ABA-BBE2-176C-C4E8-6C838165CB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9107" y="1402334"/>
            <a:ext cx="1253826" cy="1253826"/>
          </a:xfrm>
          <a:prstGeom prst="ellipse">
            <a:avLst/>
          </a:prstGeom>
        </p:spPr>
      </p:pic>
      <p:pic>
        <p:nvPicPr>
          <p:cNvPr id="24" name="Picture 23" descr="A person in a black shirt&#10;&#10;Description automatically generated">
            <a:extLst>
              <a:ext uri="{FF2B5EF4-FFF2-40B4-BE49-F238E27FC236}">
                <a16:creationId xmlns:a16="http://schemas.microsoft.com/office/drawing/2014/main" id="{15545652-FDD6-ED75-8007-65334FC648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4985" y="1402334"/>
            <a:ext cx="1253826" cy="1253826"/>
          </a:xfrm>
          <a:prstGeom prst="ellipse">
            <a:avLst/>
          </a:prstGeom>
        </p:spPr>
      </p:pic>
      <p:pic>
        <p:nvPicPr>
          <p:cNvPr id="25" name="Picture 24" descr="A person with short hair&#10;&#10;Description automatically generated">
            <a:extLst>
              <a:ext uri="{FF2B5EF4-FFF2-40B4-BE49-F238E27FC236}">
                <a16:creationId xmlns:a16="http://schemas.microsoft.com/office/drawing/2014/main" id="{D7A45BF6-0B56-5A1E-2CBB-015C33612A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4433" y="1389809"/>
            <a:ext cx="1261713" cy="1253826"/>
          </a:xfrm>
          <a:prstGeom prst="ellipse">
            <a:avLst/>
          </a:prstGeom>
        </p:spPr>
      </p:pic>
      <p:pic>
        <p:nvPicPr>
          <p:cNvPr id="26" name="Picture 25" descr="A person with glasses on his head&#10;&#10;Description automatically generated">
            <a:extLst>
              <a:ext uri="{FF2B5EF4-FFF2-40B4-BE49-F238E27FC236}">
                <a16:creationId xmlns:a16="http://schemas.microsoft.com/office/drawing/2014/main" id="{D49A7491-CB61-AC95-C48D-D9F0987AFE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137" y="1392438"/>
            <a:ext cx="1253826" cy="1253826"/>
          </a:xfrm>
          <a:prstGeom prst="ellipse">
            <a:avLst/>
          </a:prstGeom>
        </p:spPr>
      </p:pic>
      <p:pic>
        <p:nvPicPr>
          <p:cNvPr id="27" name="Picture 26" descr="A person with a bun in her hair&#10;&#10;Description automatically generated">
            <a:extLst>
              <a:ext uri="{FF2B5EF4-FFF2-40B4-BE49-F238E27FC236}">
                <a16:creationId xmlns:a16="http://schemas.microsoft.com/office/drawing/2014/main" id="{D3343521-24DE-E5DD-DFAD-59C1E8FD1B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9107" y="3819339"/>
            <a:ext cx="1253826" cy="1253826"/>
          </a:xfrm>
          <a:prstGeom prst="ellipse">
            <a:avLst/>
          </a:prstGeom>
        </p:spPr>
      </p:pic>
      <p:pic>
        <p:nvPicPr>
          <p:cNvPr id="28" name="Picture 27" descr="A person in a black shirt&#10;&#10;Description automatically generated">
            <a:extLst>
              <a:ext uri="{FF2B5EF4-FFF2-40B4-BE49-F238E27FC236}">
                <a16:creationId xmlns:a16="http://schemas.microsoft.com/office/drawing/2014/main" id="{C00BDD4F-98B9-277B-7E6A-C224E64D96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4985" y="3819339"/>
            <a:ext cx="1253826" cy="1253826"/>
          </a:xfrm>
          <a:prstGeom prst="ellipse">
            <a:avLst/>
          </a:prstGeom>
        </p:spPr>
      </p:pic>
      <p:pic>
        <p:nvPicPr>
          <p:cNvPr id="29" name="Picture 28" descr="A person with short hair&#10;&#10;Description automatically generated">
            <a:extLst>
              <a:ext uri="{FF2B5EF4-FFF2-40B4-BE49-F238E27FC236}">
                <a16:creationId xmlns:a16="http://schemas.microsoft.com/office/drawing/2014/main" id="{162141F4-6E5F-5200-F283-B2A012BC73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4433" y="3819339"/>
            <a:ext cx="1261713" cy="1253826"/>
          </a:xfrm>
          <a:prstGeom prst="ellipse">
            <a:avLst/>
          </a:prstGeom>
        </p:spPr>
      </p:pic>
      <p:pic>
        <p:nvPicPr>
          <p:cNvPr id="30" name="Picture 29" descr="A person with glasses on his head&#10;&#10;Description automatically generated">
            <a:extLst>
              <a:ext uri="{FF2B5EF4-FFF2-40B4-BE49-F238E27FC236}">
                <a16:creationId xmlns:a16="http://schemas.microsoft.com/office/drawing/2014/main" id="{F0B4884F-4547-AB23-B1C4-B4F0C3A667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137" y="3819339"/>
            <a:ext cx="1253826" cy="1253826"/>
          </a:xfrm>
          <a:prstGeom prst="ellipse">
            <a:avLst/>
          </a:prstGeom>
        </p:spPr>
      </p:pic>
      <p:pic>
        <p:nvPicPr>
          <p:cNvPr id="43" name="Picture 42" descr="A grayscale shot of a person&#10;&#10;Description automatically generated">
            <a:extLst>
              <a:ext uri="{FF2B5EF4-FFF2-40B4-BE49-F238E27FC236}">
                <a16:creationId xmlns:a16="http://schemas.microsoft.com/office/drawing/2014/main" id="{0C0646EF-DB05-490F-1632-BE649D8FCD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50863" y="1396179"/>
            <a:ext cx="1253826" cy="1253826"/>
          </a:xfrm>
          <a:prstGeom prst="ellipse">
            <a:avLst/>
          </a:prstGeom>
        </p:spPr>
      </p:pic>
      <p:pic>
        <p:nvPicPr>
          <p:cNvPr id="44" name="Picture 43" descr="A grayscale shot of a person&#10;&#10;Description automatically generated">
            <a:extLst>
              <a:ext uri="{FF2B5EF4-FFF2-40B4-BE49-F238E27FC236}">
                <a16:creationId xmlns:a16="http://schemas.microsoft.com/office/drawing/2014/main" id="{D11E229A-4DEE-CEC1-4993-B740D8C354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50863" y="3819339"/>
            <a:ext cx="1253826" cy="1253826"/>
          </a:xfrm>
          <a:prstGeom prst="ellipse">
            <a:avLst/>
          </a:prstGeom>
        </p:spPr>
      </p:pic>
    </p:spTree>
    <p:extLst>
      <p:ext uri="{BB962C8B-B14F-4D97-AF65-F5344CB8AC3E}">
        <p14:creationId xmlns:p14="http://schemas.microsoft.com/office/powerpoint/2010/main" val="1625359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97A4460-777F-0FC1-268B-8678D85C404C}"/>
              </a:ext>
            </a:extLst>
          </p:cNvPr>
          <p:cNvSpPr>
            <a:spLocks noGrp="1"/>
          </p:cNvSpPr>
          <p:nvPr>
            <p:ph type="title"/>
          </p:nvPr>
        </p:nvSpPr>
        <p:spPr/>
        <p:txBody>
          <a:bodyPr/>
          <a:lstStyle/>
          <a:p>
            <a:r>
              <a:rPr lang="en-AR"/>
              <a:t>Team structure</a:t>
            </a:r>
          </a:p>
        </p:txBody>
      </p:sp>
      <p:sp>
        <p:nvSpPr>
          <p:cNvPr id="2" name="Rounded Rectangle 33">
            <a:extLst>
              <a:ext uri="{FF2B5EF4-FFF2-40B4-BE49-F238E27FC236}">
                <a16:creationId xmlns:a16="http://schemas.microsoft.com/office/drawing/2014/main" id="{2B342214-C9FD-8DF2-611B-15EE5E35C11A}"/>
              </a:ext>
            </a:extLst>
          </p:cNvPr>
          <p:cNvSpPr/>
          <p:nvPr/>
        </p:nvSpPr>
        <p:spPr>
          <a:xfrm>
            <a:off x="2842420" y="3980994"/>
            <a:ext cx="1185307" cy="273961"/>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Quality</a:t>
            </a:r>
          </a:p>
        </p:txBody>
      </p:sp>
      <p:sp>
        <p:nvSpPr>
          <p:cNvPr id="3" name="Rounded Rectangle 34">
            <a:extLst>
              <a:ext uri="{FF2B5EF4-FFF2-40B4-BE49-F238E27FC236}">
                <a16:creationId xmlns:a16="http://schemas.microsoft.com/office/drawing/2014/main" id="{5B274809-1CA3-F2E6-5B3F-535C18C576A1}"/>
              </a:ext>
            </a:extLst>
          </p:cNvPr>
          <p:cNvSpPr/>
          <p:nvPr/>
        </p:nvSpPr>
        <p:spPr>
          <a:xfrm>
            <a:off x="2842420" y="4644747"/>
            <a:ext cx="1185307" cy="272199"/>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Reporting</a:t>
            </a:r>
          </a:p>
        </p:txBody>
      </p:sp>
      <p:sp>
        <p:nvSpPr>
          <p:cNvPr id="4" name="Rounded Rectangle 35">
            <a:extLst>
              <a:ext uri="{FF2B5EF4-FFF2-40B4-BE49-F238E27FC236}">
                <a16:creationId xmlns:a16="http://schemas.microsoft.com/office/drawing/2014/main" id="{10E6A95F-457B-C366-2609-6A5137BA5EE3}"/>
              </a:ext>
            </a:extLst>
          </p:cNvPr>
          <p:cNvSpPr/>
          <p:nvPr/>
        </p:nvSpPr>
        <p:spPr>
          <a:xfrm>
            <a:off x="2842420" y="5317211"/>
            <a:ext cx="1185307" cy="395641"/>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Tools SME and</a:t>
            </a:r>
          </a:p>
          <a:p>
            <a:pPr algn="ctr">
              <a:lnSpc>
                <a:spcPct val="110000"/>
              </a:lnSpc>
            </a:pPr>
            <a:r>
              <a:rPr lang="en-US" sz="1200" kern="1200">
                <a:solidFill>
                  <a:schemeClr val="bg1"/>
                </a:solidFill>
                <a:latin typeface="Tenorite" pitchFamily="2" charset="0"/>
              </a:rPr>
              <a:t>Integration</a:t>
            </a:r>
          </a:p>
        </p:txBody>
      </p:sp>
      <p:sp>
        <p:nvSpPr>
          <p:cNvPr id="10" name="Rounded Rectangle 35">
            <a:extLst>
              <a:ext uri="{FF2B5EF4-FFF2-40B4-BE49-F238E27FC236}">
                <a16:creationId xmlns:a16="http://schemas.microsoft.com/office/drawing/2014/main" id="{3D2E37F7-C8DD-D548-3797-FED5FF8723A3}"/>
              </a:ext>
            </a:extLst>
          </p:cNvPr>
          <p:cNvSpPr/>
          <p:nvPr/>
        </p:nvSpPr>
        <p:spPr>
          <a:xfrm>
            <a:off x="3435075" y="2614194"/>
            <a:ext cx="1641266" cy="611665"/>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Network Service</a:t>
            </a:r>
          </a:p>
          <a:p>
            <a:pPr algn="ctr">
              <a:lnSpc>
                <a:spcPct val="110000"/>
              </a:lnSpc>
            </a:pPr>
            <a:r>
              <a:rPr lang="en-US" sz="1200" kern="1200">
                <a:solidFill>
                  <a:schemeClr val="bg1"/>
                </a:solidFill>
                <a:latin typeface="Tenorite" pitchFamily="2" charset="0"/>
              </a:rPr>
              <a:t>Operation Manager</a:t>
            </a:r>
          </a:p>
        </p:txBody>
      </p:sp>
      <p:sp>
        <p:nvSpPr>
          <p:cNvPr id="25" name="Rounded Rectangle 33">
            <a:extLst>
              <a:ext uri="{FF2B5EF4-FFF2-40B4-BE49-F238E27FC236}">
                <a16:creationId xmlns:a16="http://schemas.microsoft.com/office/drawing/2014/main" id="{8D554FE6-5D72-F6EA-73A8-1C5C565130CE}"/>
              </a:ext>
            </a:extLst>
          </p:cNvPr>
          <p:cNvSpPr/>
          <p:nvPr/>
        </p:nvSpPr>
        <p:spPr>
          <a:xfrm>
            <a:off x="4433618" y="3953681"/>
            <a:ext cx="1645902" cy="432000"/>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L3 Lead Network</a:t>
            </a:r>
          </a:p>
          <a:p>
            <a:pPr algn="ctr">
              <a:lnSpc>
                <a:spcPct val="110000"/>
              </a:lnSpc>
            </a:pPr>
            <a:r>
              <a:rPr lang="en-US" sz="1200" kern="1200">
                <a:solidFill>
                  <a:schemeClr val="bg1"/>
                </a:solidFill>
                <a:latin typeface="Tenorite" pitchFamily="2" charset="0"/>
              </a:rPr>
              <a:t>Engineer</a:t>
            </a:r>
          </a:p>
        </p:txBody>
      </p:sp>
      <p:sp>
        <p:nvSpPr>
          <p:cNvPr id="26" name="Rounded Rectangle 33">
            <a:extLst>
              <a:ext uri="{FF2B5EF4-FFF2-40B4-BE49-F238E27FC236}">
                <a16:creationId xmlns:a16="http://schemas.microsoft.com/office/drawing/2014/main" id="{022A8D52-8A61-9141-A74E-025781C9EF86}"/>
              </a:ext>
            </a:extLst>
          </p:cNvPr>
          <p:cNvSpPr/>
          <p:nvPr/>
        </p:nvSpPr>
        <p:spPr>
          <a:xfrm>
            <a:off x="4433618" y="4644747"/>
            <a:ext cx="1645902" cy="432000"/>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L2 Lead Network</a:t>
            </a:r>
          </a:p>
          <a:p>
            <a:pPr algn="ctr">
              <a:lnSpc>
                <a:spcPct val="110000"/>
              </a:lnSpc>
            </a:pPr>
            <a:r>
              <a:rPr lang="en-US" sz="1200" kern="1200">
                <a:solidFill>
                  <a:schemeClr val="bg1"/>
                </a:solidFill>
                <a:latin typeface="Tenorite" pitchFamily="2" charset="0"/>
              </a:rPr>
              <a:t>Engineer</a:t>
            </a:r>
          </a:p>
        </p:txBody>
      </p:sp>
      <p:sp>
        <p:nvSpPr>
          <p:cNvPr id="27" name="Rounded Rectangle 33">
            <a:extLst>
              <a:ext uri="{FF2B5EF4-FFF2-40B4-BE49-F238E27FC236}">
                <a16:creationId xmlns:a16="http://schemas.microsoft.com/office/drawing/2014/main" id="{DC5AEABB-3623-36E9-C9B5-87B934F1E78C}"/>
              </a:ext>
            </a:extLst>
          </p:cNvPr>
          <p:cNvSpPr/>
          <p:nvPr/>
        </p:nvSpPr>
        <p:spPr>
          <a:xfrm>
            <a:off x="4433618" y="5311488"/>
            <a:ext cx="1645902" cy="432000"/>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L2 Lead Network</a:t>
            </a:r>
          </a:p>
          <a:p>
            <a:pPr algn="ctr">
              <a:lnSpc>
                <a:spcPct val="110000"/>
              </a:lnSpc>
            </a:pPr>
            <a:r>
              <a:rPr lang="en-US" sz="1200" kern="1200">
                <a:solidFill>
                  <a:schemeClr val="bg1"/>
                </a:solidFill>
                <a:latin typeface="Tenorite" pitchFamily="2" charset="0"/>
              </a:rPr>
              <a:t>Engineer</a:t>
            </a:r>
          </a:p>
        </p:txBody>
      </p:sp>
      <p:sp>
        <p:nvSpPr>
          <p:cNvPr id="30" name="Rounded Rectangle 35">
            <a:extLst>
              <a:ext uri="{FF2B5EF4-FFF2-40B4-BE49-F238E27FC236}">
                <a16:creationId xmlns:a16="http://schemas.microsoft.com/office/drawing/2014/main" id="{D81BAFAA-1026-0ACE-208C-01D558A0175C}"/>
              </a:ext>
            </a:extLst>
          </p:cNvPr>
          <p:cNvSpPr/>
          <p:nvPr/>
        </p:nvSpPr>
        <p:spPr>
          <a:xfrm>
            <a:off x="7336607" y="2620350"/>
            <a:ext cx="1641266" cy="599353"/>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Security Ops Leads</a:t>
            </a:r>
          </a:p>
        </p:txBody>
      </p:sp>
      <p:sp>
        <p:nvSpPr>
          <p:cNvPr id="32" name="Rounded Rectangle 33">
            <a:extLst>
              <a:ext uri="{FF2B5EF4-FFF2-40B4-BE49-F238E27FC236}">
                <a16:creationId xmlns:a16="http://schemas.microsoft.com/office/drawing/2014/main" id="{76BAAF8C-159F-7D2A-CC1C-BFE92D7733BB}"/>
              </a:ext>
            </a:extLst>
          </p:cNvPr>
          <p:cNvSpPr/>
          <p:nvPr/>
        </p:nvSpPr>
        <p:spPr>
          <a:xfrm>
            <a:off x="6770756" y="3938400"/>
            <a:ext cx="1185307" cy="432000"/>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L3 Engineer</a:t>
            </a:r>
          </a:p>
        </p:txBody>
      </p:sp>
      <p:sp>
        <p:nvSpPr>
          <p:cNvPr id="33" name="Rounded Rectangle 33">
            <a:extLst>
              <a:ext uri="{FF2B5EF4-FFF2-40B4-BE49-F238E27FC236}">
                <a16:creationId xmlns:a16="http://schemas.microsoft.com/office/drawing/2014/main" id="{8072BC9B-7EF8-AA73-7967-1B9763FCB0FA}"/>
              </a:ext>
            </a:extLst>
          </p:cNvPr>
          <p:cNvSpPr/>
          <p:nvPr/>
        </p:nvSpPr>
        <p:spPr>
          <a:xfrm>
            <a:off x="8385219" y="3938399"/>
            <a:ext cx="1185307" cy="432000"/>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IP consultant</a:t>
            </a:r>
          </a:p>
          <a:p>
            <a:pPr algn="ctr">
              <a:lnSpc>
                <a:spcPct val="110000"/>
              </a:lnSpc>
            </a:pPr>
            <a:r>
              <a:rPr lang="en-US" sz="1200" kern="1200">
                <a:solidFill>
                  <a:schemeClr val="bg1"/>
                </a:solidFill>
                <a:latin typeface="Tenorite" pitchFamily="2" charset="0"/>
              </a:rPr>
              <a:t>Architect</a:t>
            </a:r>
          </a:p>
        </p:txBody>
      </p:sp>
      <p:sp>
        <p:nvSpPr>
          <p:cNvPr id="76" name="Rounded Rectangle 33">
            <a:extLst>
              <a:ext uri="{FF2B5EF4-FFF2-40B4-BE49-F238E27FC236}">
                <a16:creationId xmlns:a16="http://schemas.microsoft.com/office/drawing/2014/main" id="{E6198099-49B4-7D8E-D04C-A4781DEB6CD5}"/>
              </a:ext>
            </a:extLst>
          </p:cNvPr>
          <p:cNvSpPr/>
          <p:nvPr/>
        </p:nvSpPr>
        <p:spPr>
          <a:xfrm>
            <a:off x="6784388" y="4646029"/>
            <a:ext cx="1185307" cy="432000"/>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L1 Engineer</a:t>
            </a:r>
          </a:p>
        </p:txBody>
      </p:sp>
      <p:sp>
        <p:nvSpPr>
          <p:cNvPr id="77" name="Rounded Rectangle 35">
            <a:extLst>
              <a:ext uri="{FF2B5EF4-FFF2-40B4-BE49-F238E27FC236}">
                <a16:creationId xmlns:a16="http://schemas.microsoft.com/office/drawing/2014/main" id="{F5F7048A-4620-4D05-F09D-E8C6A98D3D90}"/>
              </a:ext>
            </a:extLst>
          </p:cNvPr>
          <p:cNvSpPr/>
          <p:nvPr/>
        </p:nvSpPr>
        <p:spPr>
          <a:xfrm>
            <a:off x="5240897" y="1557808"/>
            <a:ext cx="1710206" cy="508495"/>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b="1" kern="1200">
                <a:solidFill>
                  <a:schemeClr val="bg1"/>
                </a:solidFill>
                <a:latin typeface="Tenorite" pitchFamily="2" charset="0"/>
              </a:rPr>
              <a:t>Account Executive</a:t>
            </a:r>
          </a:p>
        </p:txBody>
      </p:sp>
      <p:cxnSp>
        <p:nvCxnSpPr>
          <p:cNvPr id="8" name="Straight Connector 7">
            <a:extLst>
              <a:ext uri="{FF2B5EF4-FFF2-40B4-BE49-F238E27FC236}">
                <a16:creationId xmlns:a16="http://schemas.microsoft.com/office/drawing/2014/main" id="{98AA19B5-F544-AC34-03C3-0640340E6557}"/>
              </a:ext>
            </a:extLst>
          </p:cNvPr>
          <p:cNvCxnSpPr>
            <a:cxnSpLocks/>
            <a:endCxn id="76" idx="0"/>
          </p:cNvCxnSpPr>
          <p:nvPr/>
        </p:nvCxnSpPr>
        <p:spPr>
          <a:xfrm>
            <a:off x="7375043" y="4367828"/>
            <a:ext cx="1999" cy="278201"/>
          </a:xfrm>
          <a:prstGeom prst="line">
            <a:avLst/>
          </a:prstGeom>
          <a:noFill/>
          <a:ln w="12700" cap="flat">
            <a:solidFill>
              <a:schemeClr val="bg1">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2" name="Elbow Connector 21">
            <a:extLst>
              <a:ext uri="{FF2B5EF4-FFF2-40B4-BE49-F238E27FC236}">
                <a16:creationId xmlns:a16="http://schemas.microsoft.com/office/drawing/2014/main" id="{B88F4DF8-B3D5-D0A5-8BFF-05CEEECE6E6A}"/>
              </a:ext>
            </a:extLst>
          </p:cNvPr>
          <p:cNvCxnSpPr>
            <a:cxnSpLocks/>
            <a:stCxn id="10" idx="2"/>
            <a:endCxn id="2" idx="0"/>
          </p:cNvCxnSpPr>
          <p:nvPr/>
        </p:nvCxnSpPr>
        <p:spPr>
          <a:xfrm rot="5400000">
            <a:off x="3467824" y="3193109"/>
            <a:ext cx="755135" cy="820634"/>
          </a:xfrm>
          <a:prstGeom prst="bentConnector3">
            <a:avLst>
              <a:gd name="adj1" fmla="val 50000"/>
            </a:avLst>
          </a:prstGeom>
          <a:noFill/>
          <a:ln w="12700" cap="flat">
            <a:solidFill>
              <a:schemeClr val="bg1">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8" name="Elbow Connector 27">
            <a:extLst>
              <a:ext uri="{FF2B5EF4-FFF2-40B4-BE49-F238E27FC236}">
                <a16:creationId xmlns:a16="http://schemas.microsoft.com/office/drawing/2014/main" id="{2568AF3B-EF91-6DC3-8512-34F73852DB36}"/>
              </a:ext>
            </a:extLst>
          </p:cNvPr>
          <p:cNvCxnSpPr>
            <a:cxnSpLocks/>
            <a:stCxn id="10" idx="2"/>
            <a:endCxn id="25" idx="0"/>
          </p:cNvCxnSpPr>
          <p:nvPr/>
        </p:nvCxnSpPr>
        <p:spPr>
          <a:xfrm rot="16200000" flipH="1">
            <a:off x="4392227" y="3089339"/>
            <a:ext cx="727822" cy="1000861"/>
          </a:xfrm>
          <a:prstGeom prst="bentConnector3">
            <a:avLst>
              <a:gd name="adj1" fmla="val 51295"/>
            </a:avLst>
          </a:prstGeom>
          <a:noFill/>
          <a:ln w="12700" cap="flat">
            <a:solidFill>
              <a:schemeClr val="bg1">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43" name="Conector angular 42">
            <a:extLst>
              <a:ext uri="{FF2B5EF4-FFF2-40B4-BE49-F238E27FC236}">
                <a16:creationId xmlns:a16="http://schemas.microsoft.com/office/drawing/2014/main" id="{AA547096-F807-F49D-D6C6-2E426930029B}"/>
              </a:ext>
            </a:extLst>
          </p:cNvPr>
          <p:cNvCxnSpPr>
            <a:stCxn id="30" idx="2"/>
            <a:endCxn id="33" idx="0"/>
          </p:cNvCxnSpPr>
          <p:nvPr/>
        </p:nvCxnSpPr>
        <p:spPr>
          <a:xfrm rot="16200000" flipH="1">
            <a:off x="8208208" y="3168734"/>
            <a:ext cx="718696" cy="820633"/>
          </a:xfrm>
          <a:prstGeom prst="bentConnector3">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angular 44">
            <a:extLst>
              <a:ext uri="{FF2B5EF4-FFF2-40B4-BE49-F238E27FC236}">
                <a16:creationId xmlns:a16="http://schemas.microsoft.com/office/drawing/2014/main" id="{344C8A09-DED6-4555-BF3B-9A59B40177FD}"/>
              </a:ext>
            </a:extLst>
          </p:cNvPr>
          <p:cNvCxnSpPr>
            <a:cxnSpLocks/>
            <a:stCxn id="30" idx="2"/>
            <a:endCxn id="32" idx="0"/>
          </p:cNvCxnSpPr>
          <p:nvPr/>
        </p:nvCxnSpPr>
        <p:spPr>
          <a:xfrm rot="5400000">
            <a:off x="7400977" y="3182136"/>
            <a:ext cx="718697" cy="793830"/>
          </a:xfrm>
          <a:prstGeom prst="bentConnector3">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7">
            <a:extLst>
              <a:ext uri="{FF2B5EF4-FFF2-40B4-BE49-F238E27FC236}">
                <a16:creationId xmlns:a16="http://schemas.microsoft.com/office/drawing/2014/main" id="{40DD6D16-A81D-3CA4-CA1A-2884F3A5EF92}"/>
              </a:ext>
            </a:extLst>
          </p:cNvPr>
          <p:cNvCxnSpPr>
            <a:cxnSpLocks/>
          </p:cNvCxnSpPr>
          <p:nvPr/>
        </p:nvCxnSpPr>
        <p:spPr>
          <a:xfrm>
            <a:off x="5231904" y="4367828"/>
            <a:ext cx="1999" cy="278202"/>
          </a:xfrm>
          <a:prstGeom prst="line">
            <a:avLst/>
          </a:prstGeom>
          <a:noFill/>
          <a:ln w="12700" cap="flat">
            <a:solidFill>
              <a:schemeClr val="bg1">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58" name="Straight Connector 7">
            <a:extLst>
              <a:ext uri="{FF2B5EF4-FFF2-40B4-BE49-F238E27FC236}">
                <a16:creationId xmlns:a16="http://schemas.microsoft.com/office/drawing/2014/main" id="{4C3B03D4-DF52-2F8A-9919-FD808BD09F58}"/>
              </a:ext>
            </a:extLst>
          </p:cNvPr>
          <p:cNvCxnSpPr>
            <a:cxnSpLocks/>
            <a:endCxn id="27" idx="0"/>
          </p:cNvCxnSpPr>
          <p:nvPr/>
        </p:nvCxnSpPr>
        <p:spPr>
          <a:xfrm>
            <a:off x="5256569" y="5090809"/>
            <a:ext cx="0" cy="220679"/>
          </a:xfrm>
          <a:prstGeom prst="line">
            <a:avLst/>
          </a:prstGeom>
          <a:noFill/>
          <a:ln w="12700" cap="flat">
            <a:solidFill>
              <a:schemeClr val="bg1">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62" name="Straight Connector 7">
            <a:extLst>
              <a:ext uri="{FF2B5EF4-FFF2-40B4-BE49-F238E27FC236}">
                <a16:creationId xmlns:a16="http://schemas.microsoft.com/office/drawing/2014/main" id="{9A65E654-D819-8FCE-7373-CD2F9492274C}"/>
              </a:ext>
            </a:extLst>
          </p:cNvPr>
          <p:cNvCxnSpPr>
            <a:cxnSpLocks/>
            <a:stCxn id="2" idx="2"/>
          </p:cNvCxnSpPr>
          <p:nvPr/>
        </p:nvCxnSpPr>
        <p:spPr>
          <a:xfrm flipH="1">
            <a:off x="3433703" y="4254955"/>
            <a:ext cx="1371" cy="391075"/>
          </a:xfrm>
          <a:prstGeom prst="line">
            <a:avLst/>
          </a:prstGeom>
          <a:noFill/>
          <a:ln w="12700" cap="flat">
            <a:solidFill>
              <a:schemeClr val="bg1">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64" name="Straight Connector 7">
            <a:extLst>
              <a:ext uri="{FF2B5EF4-FFF2-40B4-BE49-F238E27FC236}">
                <a16:creationId xmlns:a16="http://schemas.microsoft.com/office/drawing/2014/main" id="{EE1ECF3E-CAD3-7ADE-AC87-F961BEE7C5F6}"/>
              </a:ext>
            </a:extLst>
          </p:cNvPr>
          <p:cNvCxnSpPr>
            <a:cxnSpLocks/>
            <a:stCxn id="3" idx="2"/>
            <a:endCxn id="4" idx="0"/>
          </p:cNvCxnSpPr>
          <p:nvPr/>
        </p:nvCxnSpPr>
        <p:spPr>
          <a:xfrm>
            <a:off x="3435074" y="4916946"/>
            <a:ext cx="0" cy="400265"/>
          </a:xfrm>
          <a:prstGeom prst="line">
            <a:avLst/>
          </a:prstGeom>
          <a:noFill/>
          <a:ln w="12700" cap="flat">
            <a:solidFill>
              <a:schemeClr val="bg1">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7" name="Elbow Connector 6">
            <a:extLst>
              <a:ext uri="{FF2B5EF4-FFF2-40B4-BE49-F238E27FC236}">
                <a16:creationId xmlns:a16="http://schemas.microsoft.com/office/drawing/2014/main" id="{35657D32-EDFE-3FFB-7FF1-9CD14FABA3CD}"/>
              </a:ext>
            </a:extLst>
          </p:cNvPr>
          <p:cNvCxnSpPr>
            <a:cxnSpLocks/>
            <a:stCxn id="77" idx="2"/>
            <a:endCxn id="30" idx="0"/>
          </p:cNvCxnSpPr>
          <p:nvPr/>
        </p:nvCxnSpPr>
        <p:spPr>
          <a:xfrm rot="16200000" flipH="1">
            <a:off x="6849597" y="1312706"/>
            <a:ext cx="554047" cy="2061240"/>
          </a:xfrm>
          <a:prstGeom prst="bentConnector3">
            <a:avLst>
              <a:gd name="adj1" fmla="val 49288"/>
            </a:avLst>
          </a:prstGeom>
          <a:noFill/>
          <a:ln w="12700" cap="flat">
            <a:solidFill>
              <a:schemeClr val="bg1">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1" name="Elbow Connector 10">
            <a:extLst>
              <a:ext uri="{FF2B5EF4-FFF2-40B4-BE49-F238E27FC236}">
                <a16:creationId xmlns:a16="http://schemas.microsoft.com/office/drawing/2014/main" id="{9500DF7B-602C-5D31-C659-EB24197B3059}"/>
              </a:ext>
            </a:extLst>
          </p:cNvPr>
          <p:cNvCxnSpPr>
            <a:stCxn id="77" idx="2"/>
            <a:endCxn id="10" idx="0"/>
          </p:cNvCxnSpPr>
          <p:nvPr/>
        </p:nvCxnSpPr>
        <p:spPr>
          <a:xfrm rot="5400000">
            <a:off x="4901909" y="1420102"/>
            <a:ext cx="547891" cy="1840292"/>
          </a:xfrm>
          <a:prstGeom prst="bentConnector3">
            <a:avLst/>
          </a:prstGeom>
          <a:noFill/>
          <a:ln w="12700" cap="flat">
            <a:solidFill>
              <a:schemeClr val="bg1">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6" name="Slide Number Placeholder 1">
            <a:extLst>
              <a:ext uri="{FF2B5EF4-FFF2-40B4-BE49-F238E27FC236}">
                <a16:creationId xmlns:a16="http://schemas.microsoft.com/office/drawing/2014/main" id="{7854026E-C76C-F78D-F4C1-48F749DA4F16}"/>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64</a:t>
            </a:fld>
            <a:endParaRPr lang="en-US" sz="700">
              <a:latin typeface="Tenorite" pitchFamily="2" charset="0"/>
            </a:endParaRPr>
          </a:p>
        </p:txBody>
      </p:sp>
      <p:sp>
        <p:nvSpPr>
          <p:cNvPr id="5" name="TextBox 4">
            <a:extLst>
              <a:ext uri="{FF2B5EF4-FFF2-40B4-BE49-F238E27FC236}">
                <a16:creationId xmlns:a16="http://schemas.microsoft.com/office/drawing/2014/main" id="{1E401189-275E-FE5B-BA2D-789351C561E7}"/>
              </a:ext>
            </a:extLst>
          </p:cNvPr>
          <p:cNvSpPr txBox="1"/>
          <p:nvPr/>
        </p:nvSpPr>
        <p:spPr>
          <a:xfrm>
            <a:off x="1779179" y="1425145"/>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9" name="Slide Number Placeholder 8">
            <a:extLst>
              <a:ext uri="{FF2B5EF4-FFF2-40B4-BE49-F238E27FC236}">
                <a16:creationId xmlns:a16="http://schemas.microsoft.com/office/drawing/2014/main" id="{9E3D4A60-F76D-D15E-F7B3-E8C78FB4B362}"/>
              </a:ext>
            </a:extLst>
          </p:cNvPr>
          <p:cNvSpPr>
            <a:spLocks noGrp="1"/>
          </p:cNvSpPr>
          <p:nvPr>
            <p:ph type="sldNum" sz="quarter" idx="4"/>
          </p:nvPr>
        </p:nvSpPr>
        <p:spPr/>
        <p:txBody>
          <a:bodyPr/>
          <a:lstStyle/>
          <a:p>
            <a:fld id="{86CB4B4D-7CA3-9044-876B-883B54F8677D}" type="slidenum">
              <a:rPr lang="en-US" noProof="0" smtClean="0"/>
              <a:pPr/>
              <a:t>64</a:t>
            </a:fld>
            <a:endParaRPr lang="en-US" noProof="0"/>
          </a:p>
        </p:txBody>
      </p:sp>
    </p:spTree>
    <p:extLst>
      <p:ext uri="{BB962C8B-B14F-4D97-AF65-F5344CB8AC3E}">
        <p14:creationId xmlns:p14="http://schemas.microsoft.com/office/powerpoint/2010/main" val="17342685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97A4460-777F-0FC1-268B-8678D85C404C}"/>
              </a:ext>
            </a:extLst>
          </p:cNvPr>
          <p:cNvSpPr>
            <a:spLocks noGrp="1"/>
          </p:cNvSpPr>
          <p:nvPr>
            <p:ph type="title"/>
          </p:nvPr>
        </p:nvSpPr>
        <p:spPr/>
        <p:txBody>
          <a:bodyPr/>
          <a:lstStyle/>
          <a:p>
            <a:r>
              <a:rPr lang="en-AR"/>
              <a:t>Team structure</a:t>
            </a:r>
          </a:p>
        </p:txBody>
      </p:sp>
      <p:sp>
        <p:nvSpPr>
          <p:cNvPr id="2" name="Rounded Rectangle 33">
            <a:extLst>
              <a:ext uri="{FF2B5EF4-FFF2-40B4-BE49-F238E27FC236}">
                <a16:creationId xmlns:a16="http://schemas.microsoft.com/office/drawing/2014/main" id="{2B342214-C9FD-8DF2-611B-15EE5E35C11A}"/>
              </a:ext>
            </a:extLst>
          </p:cNvPr>
          <p:cNvSpPr/>
          <p:nvPr/>
        </p:nvSpPr>
        <p:spPr>
          <a:xfrm>
            <a:off x="2842420" y="3980994"/>
            <a:ext cx="1185307" cy="273961"/>
          </a:xfrm>
          <a:prstGeom prst="roundRect">
            <a:avLst/>
          </a:prstGeom>
          <a:no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rgbClr val="341854"/>
                </a:solidFill>
                <a:latin typeface="Tenorite" pitchFamily="2" charset="0"/>
              </a:rPr>
              <a:t>Quality</a:t>
            </a:r>
          </a:p>
        </p:txBody>
      </p:sp>
      <p:sp>
        <p:nvSpPr>
          <p:cNvPr id="3" name="Rounded Rectangle 34">
            <a:extLst>
              <a:ext uri="{FF2B5EF4-FFF2-40B4-BE49-F238E27FC236}">
                <a16:creationId xmlns:a16="http://schemas.microsoft.com/office/drawing/2014/main" id="{5B274809-1CA3-F2E6-5B3F-535C18C576A1}"/>
              </a:ext>
            </a:extLst>
          </p:cNvPr>
          <p:cNvSpPr/>
          <p:nvPr/>
        </p:nvSpPr>
        <p:spPr>
          <a:xfrm>
            <a:off x="2842420" y="4644747"/>
            <a:ext cx="1185307" cy="272199"/>
          </a:xfrm>
          <a:prstGeom prst="roundRect">
            <a:avLst/>
          </a:prstGeom>
          <a:no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rgbClr val="341854"/>
                </a:solidFill>
                <a:latin typeface="Tenorite" pitchFamily="2" charset="0"/>
              </a:rPr>
              <a:t>Reporting</a:t>
            </a:r>
          </a:p>
        </p:txBody>
      </p:sp>
      <p:sp>
        <p:nvSpPr>
          <p:cNvPr id="4" name="Rounded Rectangle 35">
            <a:extLst>
              <a:ext uri="{FF2B5EF4-FFF2-40B4-BE49-F238E27FC236}">
                <a16:creationId xmlns:a16="http://schemas.microsoft.com/office/drawing/2014/main" id="{10E6A95F-457B-C366-2609-6A5137BA5EE3}"/>
              </a:ext>
            </a:extLst>
          </p:cNvPr>
          <p:cNvSpPr/>
          <p:nvPr/>
        </p:nvSpPr>
        <p:spPr>
          <a:xfrm>
            <a:off x="2842420" y="5317210"/>
            <a:ext cx="1185307" cy="432000"/>
          </a:xfrm>
          <a:prstGeom prst="roundRect">
            <a:avLst/>
          </a:prstGeom>
          <a:no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rgbClr val="341854"/>
                </a:solidFill>
                <a:latin typeface="Tenorite" pitchFamily="2" charset="0"/>
              </a:rPr>
              <a:t>Tools SME and</a:t>
            </a:r>
          </a:p>
          <a:p>
            <a:pPr algn="ctr">
              <a:lnSpc>
                <a:spcPct val="110000"/>
              </a:lnSpc>
            </a:pPr>
            <a:r>
              <a:rPr lang="en-US" sz="1200" kern="1200">
                <a:solidFill>
                  <a:srgbClr val="341854"/>
                </a:solidFill>
                <a:latin typeface="Tenorite" pitchFamily="2" charset="0"/>
              </a:rPr>
              <a:t>Integration</a:t>
            </a:r>
          </a:p>
        </p:txBody>
      </p:sp>
      <p:sp>
        <p:nvSpPr>
          <p:cNvPr id="25" name="Rounded Rectangle 33">
            <a:extLst>
              <a:ext uri="{FF2B5EF4-FFF2-40B4-BE49-F238E27FC236}">
                <a16:creationId xmlns:a16="http://schemas.microsoft.com/office/drawing/2014/main" id="{8D554FE6-5D72-F6EA-73A8-1C5C565130CE}"/>
              </a:ext>
            </a:extLst>
          </p:cNvPr>
          <p:cNvSpPr/>
          <p:nvPr/>
        </p:nvSpPr>
        <p:spPr>
          <a:xfrm>
            <a:off x="4433618" y="3953681"/>
            <a:ext cx="1645902" cy="432000"/>
          </a:xfrm>
          <a:prstGeom prst="roundRect">
            <a:avLst/>
          </a:prstGeom>
          <a:no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rgbClr val="341854"/>
                </a:solidFill>
                <a:latin typeface="Tenorite" pitchFamily="2" charset="0"/>
              </a:rPr>
              <a:t>L3 Lead Network</a:t>
            </a:r>
          </a:p>
          <a:p>
            <a:pPr algn="ctr">
              <a:lnSpc>
                <a:spcPct val="110000"/>
              </a:lnSpc>
            </a:pPr>
            <a:r>
              <a:rPr lang="en-US" sz="1200" kern="1200">
                <a:solidFill>
                  <a:srgbClr val="341854"/>
                </a:solidFill>
                <a:latin typeface="Tenorite" pitchFamily="2" charset="0"/>
              </a:rPr>
              <a:t>Engineer</a:t>
            </a:r>
          </a:p>
        </p:txBody>
      </p:sp>
      <p:sp>
        <p:nvSpPr>
          <p:cNvPr id="26" name="Rounded Rectangle 33">
            <a:extLst>
              <a:ext uri="{FF2B5EF4-FFF2-40B4-BE49-F238E27FC236}">
                <a16:creationId xmlns:a16="http://schemas.microsoft.com/office/drawing/2014/main" id="{022A8D52-8A61-9141-A74E-025781C9EF86}"/>
              </a:ext>
            </a:extLst>
          </p:cNvPr>
          <p:cNvSpPr/>
          <p:nvPr/>
        </p:nvSpPr>
        <p:spPr>
          <a:xfrm>
            <a:off x="4433618" y="4644747"/>
            <a:ext cx="1645902" cy="432000"/>
          </a:xfrm>
          <a:prstGeom prst="roundRect">
            <a:avLst/>
          </a:prstGeom>
          <a:no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rgbClr val="341854"/>
                </a:solidFill>
                <a:latin typeface="Tenorite" pitchFamily="2" charset="0"/>
              </a:rPr>
              <a:t>L2 Lead Network</a:t>
            </a:r>
          </a:p>
          <a:p>
            <a:pPr algn="ctr">
              <a:lnSpc>
                <a:spcPct val="110000"/>
              </a:lnSpc>
            </a:pPr>
            <a:r>
              <a:rPr lang="en-US" sz="1200" kern="1200">
                <a:solidFill>
                  <a:srgbClr val="341854"/>
                </a:solidFill>
                <a:latin typeface="Tenorite" pitchFamily="2" charset="0"/>
              </a:rPr>
              <a:t>Engineer</a:t>
            </a:r>
          </a:p>
        </p:txBody>
      </p:sp>
      <p:sp>
        <p:nvSpPr>
          <p:cNvPr id="27" name="Rounded Rectangle 33">
            <a:extLst>
              <a:ext uri="{FF2B5EF4-FFF2-40B4-BE49-F238E27FC236}">
                <a16:creationId xmlns:a16="http://schemas.microsoft.com/office/drawing/2014/main" id="{DC5AEABB-3623-36E9-C9B5-87B934F1E78C}"/>
              </a:ext>
            </a:extLst>
          </p:cNvPr>
          <p:cNvSpPr/>
          <p:nvPr/>
        </p:nvSpPr>
        <p:spPr>
          <a:xfrm>
            <a:off x="4433618" y="5311488"/>
            <a:ext cx="1645902" cy="432000"/>
          </a:xfrm>
          <a:prstGeom prst="roundRect">
            <a:avLst/>
          </a:prstGeom>
          <a:no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rgbClr val="341854"/>
                </a:solidFill>
                <a:latin typeface="Tenorite" pitchFamily="2" charset="0"/>
              </a:rPr>
              <a:t>L2 Lead Network</a:t>
            </a:r>
          </a:p>
          <a:p>
            <a:pPr algn="ctr">
              <a:lnSpc>
                <a:spcPct val="110000"/>
              </a:lnSpc>
            </a:pPr>
            <a:r>
              <a:rPr lang="en-US" sz="1200" kern="1200">
                <a:solidFill>
                  <a:srgbClr val="341854"/>
                </a:solidFill>
                <a:latin typeface="Tenorite" pitchFamily="2" charset="0"/>
              </a:rPr>
              <a:t>Engineer</a:t>
            </a:r>
          </a:p>
        </p:txBody>
      </p:sp>
      <p:sp>
        <p:nvSpPr>
          <p:cNvPr id="32" name="Rounded Rectangle 33">
            <a:extLst>
              <a:ext uri="{FF2B5EF4-FFF2-40B4-BE49-F238E27FC236}">
                <a16:creationId xmlns:a16="http://schemas.microsoft.com/office/drawing/2014/main" id="{76BAAF8C-159F-7D2A-CC1C-BFE92D7733BB}"/>
              </a:ext>
            </a:extLst>
          </p:cNvPr>
          <p:cNvSpPr/>
          <p:nvPr/>
        </p:nvSpPr>
        <p:spPr>
          <a:xfrm>
            <a:off x="6770756" y="3938400"/>
            <a:ext cx="1185307" cy="432000"/>
          </a:xfrm>
          <a:prstGeom prst="roundRect">
            <a:avLst/>
          </a:prstGeom>
          <a:no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rgbClr val="341854"/>
                </a:solidFill>
                <a:latin typeface="Tenorite" pitchFamily="2" charset="0"/>
              </a:rPr>
              <a:t>L3 Engineer</a:t>
            </a:r>
          </a:p>
        </p:txBody>
      </p:sp>
      <p:sp>
        <p:nvSpPr>
          <p:cNvPr id="33" name="Rounded Rectangle 33">
            <a:extLst>
              <a:ext uri="{FF2B5EF4-FFF2-40B4-BE49-F238E27FC236}">
                <a16:creationId xmlns:a16="http://schemas.microsoft.com/office/drawing/2014/main" id="{8072BC9B-7EF8-AA73-7967-1B9763FCB0FA}"/>
              </a:ext>
            </a:extLst>
          </p:cNvPr>
          <p:cNvSpPr/>
          <p:nvPr/>
        </p:nvSpPr>
        <p:spPr>
          <a:xfrm>
            <a:off x="8385219" y="3938399"/>
            <a:ext cx="1185307" cy="432000"/>
          </a:xfrm>
          <a:prstGeom prst="roundRect">
            <a:avLst/>
          </a:prstGeom>
          <a:no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rgbClr val="341854"/>
                </a:solidFill>
                <a:latin typeface="Tenorite" pitchFamily="2" charset="0"/>
              </a:rPr>
              <a:t>IP consultant</a:t>
            </a:r>
          </a:p>
          <a:p>
            <a:pPr algn="ctr">
              <a:lnSpc>
                <a:spcPct val="110000"/>
              </a:lnSpc>
            </a:pPr>
            <a:r>
              <a:rPr lang="en-US" sz="1200" kern="1200">
                <a:solidFill>
                  <a:srgbClr val="341854"/>
                </a:solidFill>
                <a:latin typeface="Tenorite" pitchFamily="2" charset="0"/>
              </a:rPr>
              <a:t>Architect</a:t>
            </a:r>
          </a:p>
        </p:txBody>
      </p:sp>
      <p:sp>
        <p:nvSpPr>
          <p:cNvPr id="76" name="Rounded Rectangle 33">
            <a:extLst>
              <a:ext uri="{FF2B5EF4-FFF2-40B4-BE49-F238E27FC236}">
                <a16:creationId xmlns:a16="http://schemas.microsoft.com/office/drawing/2014/main" id="{E6198099-49B4-7D8E-D04C-A4781DEB6CD5}"/>
              </a:ext>
            </a:extLst>
          </p:cNvPr>
          <p:cNvSpPr/>
          <p:nvPr/>
        </p:nvSpPr>
        <p:spPr>
          <a:xfrm>
            <a:off x="6784388" y="4646029"/>
            <a:ext cx="1185307" cy="432000"/>
          </a:xfrm>
          <a:prstGeom prst="roundRect">
            <a:avLst/>
          </a:prstGeom>
          <a:no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rgbClr val="341854"/>
                </a:solidFill>
                <a:latin typeface="Tenorite" pitchFamily="2" charset="0"/>
              </a:rPr>
              <a:t>L1 Engineer</a:t>
            </a:r>
          </a:p>
        </p:txBody>
      </p:sp>
      <p:cxnSp>
        <p:nvCxnSpPr>
          <p:cNvPr id="8" name="Straight Connector 7">
            <a:extLst>
              <a:ext uri="{FF2B5EF4-FFF2-40B4-BE49-F238E27FC236}">
                <a16:creationId xmlns:a16="http://schemas.microsoft.com/office/drawing/2014/main" id="{98AA19B5-F544-AC34-03C3-0640340E6557}"/>
              </a:ext>
            </a:extLst>
          </p:cNvPr>
          <p:cNvCxnSpPr>
            <a:cxnSpLocks/>
            <a:endCxn id="76" idx="0"/>
          </p:cNvCxnSpPr>
          <p:nvPr/>
        </p:nvCxnSpPr>
        <p:spPr>
          <a:xfrm>
            <a:off x="7375043" y="4367828"/>
            <a:ext cx="1999" cy="278201"/>
          </a:xfrm>
          <a:prstGeom prst="line">
            <a:avLst/>
          </a:prstGeom>
          <a:noFill/>
          <a:ln w="12700" cap="flat">
            <a:solidFill>
              <a:srgbClr val="341854"/>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2" name="Elbow Connector 21">
            <a:extLst>
              <a:ext uri="{FF2B5EF4-FFF2-40B4-BE49-F238E27FC236}">
                <a16:creationId xmlns:a16="http://schemas.microsoft.com/office/drawing/2014/main" id="{B88F4DF8-B3D5-D0A5-8BFF-05CEEECE6E6A}"/>
              </a:ext>
            </a:extLst>
          </p:cNvPr>
          <p:cNvCxnSpPr>
            <a:cxnSpLocks/>
            <a:endCxn id="2" idx="0"/>
          </p:cNvCxnSpPr>
          <p:nvPr/>
        </p:nvCxnSpPr>
        <p:spPr>
          <a:xfrm rot="5400000">
            <a:off x="3467824" y="3193109"/>
            <a:ext cx="755135" cy="820634"/>
          </a:xfrm>
          <a:prstGeom prst="bentConnector3">
            <a:avLst>
              <a:gd name="adj1" fmla="val 50000"/>
            </a:avLst>
          </a:prstGeom>
          <a:noFill/>
          <a:ln w="12700" cap="flat">
            <a:solidFill>
              <a:srgbClr val="341854"/>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43" name="Conector angular 42">
            <a:extLst>
              <a:ext uri="{FF2B5EF4-FFF2-40B4-BE49-F238E27FC236}">
                <a16:creationId xmlns:a16="http://schemas.microsoft.com/office/drawing/2014/main" id="{AA547096-F807-F49D-D6C6-2E426930029B}"/>
              </a:ext>
            </a:extLst>
          </p:cNvPr>
          <p:cNvCxnSpPr>
            <a:cxnSpLocks/>
            <a:endCxn id="33" idx="0"/>
          </p:cNvCxnSpPr>
          <p:nvPr/>
        </p:nvCxnSpPr>
        <p:spPr>
          <a:xfrm>
            <a:off x="8157239" y="3219702"/>
            <a:ext cx="820634" cy="718697"/>
          </a:xfrm>
          <a:prstGeom prst="bentConnector2">
            <a:avLst/>
          </a:prstGeom>
          <a:ln w="12700">
            <a:solidFill>
              <a:srgbClr val="34185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angular 44">
            <a:extLst>
              <a:ext uri="{FF2B5EF4-FFF2-40B4-BE49-F238E27FC236}">
                <a16:creationId xmlns:a16="http://schemas.microsoft.com/office/drawing/2014/main" id="{344C8A09-DED6-4555-BF3B-9A59B40177FD}"/>
              </a:ext>
            </a:extLst>
          </p:cNvPr>
          <p:cNvCxnSpPr>
            <a:cxnSpLocks/>
            <a:endCxn id="32" idx="0"/>
          </p:cNvCxnSpPr>
          <p:nvPr/>
        </p:nvCxnSpPr>
        <p:spPr>
          <a:xfrm rot="10800000" flipV="1">
            <a:off x="7363411" y="3219702"/>
            <a:ext cx="793831" cy="718698"/>
          </a:xfrm>
          <a:prstGeom prst="bentConnector2">
            <a:avLst/>
          </a:prstGeom>
          <a:ln w="12700">
            <a:solidFill>
              <a:srgbClr val="34185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7">
            <a:extLst>
              <a:ext uri="{FF2B5EF4-FFF2-40B4-BE49-F238E27FC236}">
                <a16:creationId xmlns:a16="http://schemas.microsoft.com/office/drawing/2014/main" id="{40DD6D16-A81D-3CA4-CA1A-2884F3A5EF92}"/>
              </a:ext>
            </a:extLst>
          </p:cNvPr>
          <p:cNvCxnSpPr>
            <a:cxnSpLocks/>
          </p:cNvCxnSpPr>
          <p:nvPr/>
        </p:nvCxnSpPr>
        <p:spPr>
          <a:xfrm>
            <a:off x="5231904" y="4367828"/>
            <a:ext cx="1999" cy="278202"/>
          </a:xfrm>
          <a:prstGeom prst="line">
            <a:avLst/>
          </a:prstGeom>
          <a:noFill/>
          <a:ln w="12700" cap="flat">
            <a:solidFill>
              <a:srgbClr val="341854"/>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58" name="Straight Connector 7">
            <a:extLst>
              <a:ext uri="{FF2B5EF4-FFF2-40B4-BE49-F238E27FC236}">
                <a16:creationId xmlns:a16="http://schemas.microsoft.com/office/drawing/2014/main" id="{4C3B03D4-DF52-2F8A-9919-FD808BD09F58}"/>
              </a:ext>
            </a:extLst>
          </p:cNvPr>
          <p:cNvCxnSpPr>
            <a:cxnSpLocks/>
            <a:endCxn id="27" idx="0"/>
          </p:cNvCxnSpPr>
          <p:nvPr/>
        </p:nvCxnSpPr>
        <p:spPr>
          <a:xfrm>
            <a:off x="5256569" y="5090809"/>
            <a:ext cx="0" cy="220679"/>
          </a:xfrm>
          <a:prstGeom prst="line">
            <a:avLst/>
          </a:prstGeom>
          <a:noFill/>
          <a:ln w="12700" cap="flat">
            <a:solidFill>
              <a:srgbClr val="341854"/>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62" name="Straight Connector 7">
            <a:extLst>
              <a:ext uri="{FF2B5EF4-FFF2-40B4-BE49-F238E27FC236}">
                <a16:creationId xmlns:a16="http://schemas.microsoft.com/office/drawing/2014/main" id="{9A65E654-D819-8FCE-7373-CD2F9492274C}"/>
              </a:ext>
            </a:extLst>
          </p:cNvPr>
          <p:cNvCxnSpPr>
            <a:cxnSpLocks/>
            <a:stCxn id="2" idx="2"/>
          </p:cNvCxnSpPr>
          <p:nvPr/>
        </p:nvCxnSpPr>
        <p:spPr>
          <a:xfrm flipH="1">
            <a:off x="3433703" y="4254955"/>
            <a:ext cx="1371" cy="391075"/>
          </a:xfrm>
          <a:prstGeom prst="line">
            <a:avLst/>
          </a:prstGeom>
          <a:noFill/>
          <a:ln w="12700" cap="flat">
            <a:solidFill>
              <a:srgbClr val="341854"/>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64" name="Straight Connector 7">
            <a:extLst>
              <a:ext uri="{FF2B5EF4-FFF2-40B4-BE49-F238E27FC236}">
                <a16:creationId xmlns:a16="http://schemas.microsoft.com/office/drawing/2014/main" id="{EE1ECF3E-CAD3-7ADE-AC87-F961BEE7C5F6}"/>
              </a:ext>
            </a:extLst>
          </p:cNvPr>
          <p:cNvCxnSpPr>
            <a:cxnSpLocks/>
            <a:stCxn id="3" idx="2"/>
            <a:endCxn id="4" idx="0"/>
          </p:cNvCxnSpPr>
          <p:nvPr/>
        </p:nvCxnSpPr>
        <p:spPr>
          <a:xfrm>
            <a:off x="3435074" y="4916946"/>
            <a:ext cx="0" cy="400264"/>
          </a:xfrm>
          <a:prstGeom prst="line">
            <a:avLst/>
          </a:prstGeom>
          <a:noFill/>
          <a:ln w="12700" cap="flat">
            <a:solidFill>
              <a:srgbClr val="341854"/>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5" name="Rounded Rectangle 35">
            <a:extLst>
              <a:ext uri="{FF2B5EF4-FFF2-40B4-BE49-F238E27FC236}">
                <a16:creationId xmlns:a16="http://schemas.microsoft.com/office/drawing/2014/main" id="{FFF6B2A2-C876-4679-D535-3BD85FED7E12}"/>
              </a:ext>
            </a:extLst>
          </p:cNvPr>
          <p:cNvSpPr/>
          <p:nvPr/>
        </p:nvSpPr>
        <p:spPr>
          <a:xfrm>
            <a:off x="3435075" y="2614194"/>
            <a:ext cx="1641266" cy="611665"/>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Network Service</a:t>
            </a:r>
          </a:p>
          <a:p>
            <a:pPr algn="ctr">
              <a:lnSpc>
                <a:spcPct val="110000"/>
              </a:lnSpc>
            </a:pPr>
            <a:r>
              <a:rPr lang="en-US" sz="1200" kern="1200">
                <a:solidFill>
                  <a:schemeClr val="bg1"/>
                </a:solidFill>
                <a:latin typeface="Tenorite" pitchFamily="2" charset="0"/>
              </a:rPr>
              <a:t>Operation Manager</a:t>
            </a:r>
          </a:p>
        </p:txBody>
      </p:sp>
      <p:sp>
        <p:nvSpPr>
          <p:cNvPr id="6" name="Rounded Rectangle 35">
            <a:extLst>
              <a:ext uri="{FF2B5EF4-FFF2-40B4-BE49-F238E27FC236}">
                <a16:creationId xmlns:a16="http://schemas.microsoft.com/office/drawing/2014/main" id="{0192B905-465D-DC58-4B50-6031C5B1B6DE}"/>
              </a:ext>
            </a:extLst>
          </p:cNvPr>
          <p:cNvSpPr/>
          <p:nvPr/>
        </p:nvSpPr>
        <p:spPr>
          <a:xfrm>
            <a:off x="7336607" y="2620350"/>
            <a:ext cx="1641266" cy="599353"/>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kern="1200">
                <a:solidFill>
                  <a:schemeClr val="bg1"/>
                </a:solidFill>
                <a:latin typeface="Tenorite" pitchFamily="2" charset="0"/>
              </a:rPr>
              <a:t>Security Ops Leads</a:t>
            </a:r>
          </a:p>
        </p:txBody>
      </p:sp>
      <p:sp>
        <p:nvSpPr>
          <p:cNvPr id="7" name="Rounded Rectangle 35">
            <a:extLst>
              <a:ext uri="{FF2B5EF4-FFF2-40B4-BE49-F238E27FC236}">
                <a16:creationId xmlns:a16="http://schemas.microsoft.com/office/drawing/2014/main" id="{847F83F8-20E5-972A-34E3-44D3F0065523}"/>
              </a:ext>
            </a:extLst>
          </p:cNvPr>
          <p:cNvSpPr/>
          <p:nvPr/>
        </p:nvSpPr>
        <p:spPr>
          <a:xfrm>
            <a:off x="5240897" y="1557808"/>
            <a:ext cx="1710206" cy="508495"/>
          </a:xfrm>
          <a:prstGeom prst="roundRect">
            <a:avLst/>
          </a:prstGeom>
          <a:solidFill>
            <a:srgbClr val="341854"/>
          </a:solidFill>
          <a:ln w="9525" cap="flat" cmpd="sng">
            <a:solidFill>
              <a:srgbClr val="341854"/>
            </a:solidFill>
            <a:prstDash val="solid"/>
            <a:miter lim="800000"/>
            <a:headEnd type="none" w="sm" len="sm"/>
            <a:tailEnd type="none" w="sm" len="sm"/>
          </a:ln>
        </p:spPr>
        <p:txBody>
          <a:bodyPr spcFirstLastPara="1" wrap="square" lIns="49225" tIns="49225" rIns="49225" bIns="49225" anchor="ctr" anchorCtr="0">
            <a:noAutofit/>
          </a:bodyPr>
          <a:lstStyle/>
          <a:p>
            <a:pPr algn="ctr">
              <a:lnSpc>
                <a:spcPct val="110000"/>
              </a:lnSpc>
            </a:pPr>
            <a:r>
              <a:rPr lang="en-US" sz="1200" b="1" kern="1200">
                <a:solidFill>
                  <a:schemeClr val="bg1"/>
                </a:solidFill>
                <a:latin typeface="Tenorite" pitchFamily="2" charset="0"/>
              </a:rPr>
              <a:t>Account Executive</a:t>
            </a:r>
          </a:p>
        </p:txBody>
      </p:sp>
      <p:cxnSp>
        <p:nvCxnSpPr>
          <p:cNvPr id="9" name="Elbow Connector 8">
            <a:extLst>
              <a:ext uri="{FF2B5EF4-FFF2-40B4-BE49-F238E27FC236}">
                <a16:creationId xmlns:a16="http://schemas.microsoft.com/office/drawing/2014/main" id="{572DB8C2-A916-2617-84F3-69DEE0A10694}"/>
              </a:ext>
            </a:extLst>
          </p:cNvPr>
          <p:cNvCxnSpPr>
            <a:cxnSpLocks/>
            <a:stCxn id="7" idx="2"/>
            <a:endCxn id="6" idx="0"/>
          </p:cNvCxnSpPr>
          <p:nvPr/>
        </p:nvCxnSpPr>
        <p:spPr>
          <a:xfrm rot="16200000" flipH="1">
            <a:off x="6849597" y="1312706"/>
            <a:ext cx="554047" cy="2061240"/>
          </a:xfrm>
          <a:prstGeom prst="bentConnector3">
            <a:avLst>
              <a:gd name="adj1" fmla="val 49288"/>
            </a:avLst>
          </a:prstGeom>
          <a:noFill/>
          <a:ln w="12700" cap="flat">
            <a:solidFill>
              <a:srgbClr val="341854"/>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1" name="Elbow Connector 10">
            <a:extLst>
              <a:ext uri="{FF2B5EF4-FFF2-40B4-BE49-F238E27FC236}">
                <a16:creationId xmlns:a16="http://schemas.microsoft.com/office/drawing/2014/main" id="{0183BBAB-1433-686E-9982-438754BF3600}"/>
              </a:ext>
            </a:extLst>
          </p:cNvPr>
          <p:cNvCxnSpPr>
            <a:stCxn id="7" idx="2"/>
            <a:endCxn id="5" idx="0"/>
          </p:cNvCxnSpPr>
          <p:nvPr/>
        </p:nvCxnSpPr>
        <p:spPr>
          <a:xfrm rot="5400000">
            <a:off x="4901909" y="1420102"/>
            <a:ext cx="547891" cy="1840292"/>
          </a:xfrm>
          <a:prstGeom prst="bentConnector3">
            <a:avLst/>
          </a:prstGeom>
          <a:noFill/>
          <a:ln w="12700" cap="flat">
            <a:solidFill>
              <a:srgbClr val="341854"/>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2" name="Elbow Connector 11">
            <a:extLst>
              <a:ext uri="{FF2B5EF4-FFF2-40B4-BE49-F238E27FC236}">
                <a16:creationId xmlns:a16="http://schemas.microsoft.com/office/drawing/2014/main" id="{499F0BE7-21B6-3B67-2FDD-D7AA45AFECE1}"/>
              </a:ext>
            </a:extLst>
          </p:cNvPr>
          <p:cNvCxnSpPr>
            <a:cxnSpLocks/>
          </p:cNvCxnSpPr>
          <p:nvPr/>
        </p:nvCxnSpPr>
        <p:spPr>
          <a:xfrm rot="16200000" flipH="1">
            <a:off x="4417706" y="3111496"/>
            <a:ext cx="648000" cy="972000"/>
          </a:xfrm>
          <a:prstGeom prst="bentConnector3">
            <a:avLst>
              <a:gd name="adj1" fmla="val 50000"/>
            </a:avLst>
          </a:prstGeom>
          <a:noFill/>
          <a:ln w="12700" cap="flat">
            <a:solidFill>
              <a:srgbClr val="341854"/>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4" name="Slide Number Placeholder 1">
            <a:extLst>
              <a:ext uri="{FF2B5EF4-FFF2-40B4-BE49-F238E27FC236}">
                <a16:creationId xmlns:a16="http://schemas.microsoft.com/office/drawing/2014/main" id="{1649E3EF-3D35-E634-1427-774EDA5B26C0}"/>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65</a:t>
            </a:fld>
            <a:endParaRPr lang="en-US" sz="700">
              <a:latin typeface="Tenorite" pitchFamily="2" charset="0"/>
            </a:endParaRPr>
          </a:p>
        </p:txBody>
      </p:sp>
      <p:sp>
        <p:nvSpPr>
          <p:cNvPr id="10" name="TextBox 9">
            <a:extLst>
              <a:ext uri="{FF2B5EF4-FFF2-40B4-BE49-F238E27FC236}">
                <a16:creationId xmlns:a16="http://schemas.microsoft.com/office/drawing/2014/main" id="{03536D69-0EB4-3AAD-E7F9-85A40E4E121C}"/>
              </a:ext>
            </a:extLst>
          </p:cNvPr>
          <p:cNvSpPr txBox="1"/>
          <p:nvPr/>
        </p:nvSpPr>
        <p:spPr>
          <a:xfrm>
            <a:off x="1779179" y="1425145"/>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15" name="Slide Number Placeholder 14">
            <a:extLst>
              <a:ext uri="{FF2B5EF4-FFF2-40B4-BE49-F238E27FC236}">
                <a16:creationId xmlns:a16="http://schemas.microsoft.com/office/drawing/2014/main" id="{9E1FA724-0242-F89C-4830-BFBB71BF8201}"/>
              </a:ext>
            </a:extLst>
          </p:cNvPr>
          <p:cNvSpPr>
            <a:spLocks noGrp="1"/>
          </p:cNvSpPr>
          <p:nvPr>
            <p:ph type="sldNum" sz="quarter" idx="4"/>
          </p:nvPr>
        </p:nvSpPr>
        <p:spPr/>
        <p:txBody>
          <a:bodyPr/>
          <a:lstStyle/>
          <a:p>
            <a:fld id="{86CB4B4D-7CA3-9044-876B-883B54F8677D}" type="slidenum">
              <a:rPr lang="en-US" noProof="0" smtClean="0"/>
              <a:pPr/>
              <a:t>65</a:t>
            </a:fld>
            <a:endParaRPr lang="en-US" noProof="0"/>
          </a:p>
        </p:txBody>
      </p:sp>
    </p:spTree>
    <p:extLst>
      <p:ext uri="{BB962C8B-B14F-4D97-AF65-F5344CB8AC3E}">
        <p14:creationId xmlns:p14="http://schemas.microsoft.com/office/powerpoint/2010/main" val="11771868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with a blank screen&#10;&#10;Description automatically generated">
            <a:extLst>
              <a:ext uri="{FF2B5EF4-FFF2-40B4-BE49-F238E27FC236}">
                <a16:creationId xmlns:a16="http://schemas.microsoft.com/office/drawing/2014/main" id="{AF831838-B94E-207E-05EB-FE50C405D3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08395" y="476772"/>
            <a:ext cx="7983605" cy="5701424"/>
          </a:xfrm>
          <a:prstGeom prst="rect">
            <a:avLst/>
          </a:prstGeom>
        </p:spPr>
      </p:pic>
      <p:sp>
        <p:nvSpPr>
          <p:cNvPr id="5" name="TextBox 20">
            <a:extLst>
              <a:ext uri="{FF2B5EF4-FFF2-40B4-BE49-F238E27FC236}">
                <a16:creationId xmlns:a16="http://schemas.microsoft.com/office/drawing/2014/main" id="{28F22C9E-5A42-7DBB-342D-421FCEE23669}"/>
              </a:ext>
            </a:extLst>
          </p:cNvPr>
          <p:cNvSpPr txBox="1"/>
          <p:nvPr/>
        </p:nvSpPr>
        <p:spPr>
          <a:xfrm>
            <a:off x="661924" y="679804"/>
            <a:ext cx="4439134" cy="10408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p>
            <a:pPr marL="72000">
              <a:defRPr sz="2100" b="1">
                <a:latin typeface="Proxima Nova"/>
                <a:ea typeface="Proxima Nova"/>
                <a:cs typeface="Proxima Nova"/>
                <a:sym typeface="Proxima Nova"/>
              </a:defRPr>
            </a:pPr>
            <a:r>
              <a:rPr lang="en-US" sz="3200">
                <a:solidFill>
                  <a:schemeClr val="tx1"/>
                </a:solidFill>
                <a:latin typeface="Tenorite" pitchFamily="2" charset="0"/>
              </a:rPr>
              <a:t>Insert title here </a:t>
            </a:r>
            <a:br>
              <a:rPr lang="en-US" sz="3200">
                <a:solidFill>
                  <a:schemeClr val="tx1"/>
                </a:solidFill>
                <a:latin typeface="Tenorite" pitchFamily="2" charset="0"/>
              </a:rPr>
            </a:br>
            <a:r>
              <a:rPr lang="en-US" sz="3200">
                <a:solidFill>
                  <a:schemeClr val="tx1"/>
                </a:solidFill>
                <a:latin typeface="Tenorite" pitchFamily="2" charset="0"/>
              </a:rPr>
              <a:t>Insert title here</a:t>
            </a:r>
            <a:endParaRPr sz="3200">
              <a:solidFill>
                <a:schemeClr val="tx1"/>
              </a:solidFill>
              <a:latin typeface="Tenorite" pitchFamily="2" charset="0"/>
            </a:endParaRPr>
          </a:p>
        </p:txBody>
      </p:sp>
      <p:sp>
        <p:nvSpPr>
          <p:cNvPr id="10" name="TextBox 20">
            <a:extLst>
              <a:ext uri="{FF2B5EF4-FFF2-40B4-BE49-F238E27FC236}">
                <a16:creationId xmlns:a16="http://schemas.microsoft.com/office/drawing/2014/main" id="{F4F7FC37-7F45-1B8A-331E-09A362B1D753}"/>
              </a:ext>
            </a:extLst>
          </p:cNvPr>
          <p:cNvSpPr txBox="1"/>
          <p:nvPr/>
        </p:nvSpPr>
        <p:spPr>
          <a:xfrm>
            <a:off x="661924" y="1923713"/>
            <a:ext cx="3851617" cy="5484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marL="72000" indent="0">
              <a:lnSpc>
                <a:spcPct val="100000"/>
              </a:lnSpc>
            </a:pPr>
            <a:r>
              <a:rPr lang="en-US" sz="1600">
                <a:solidFill>
                  <a:schemeClr val="tx1"/>
                </a:solidFill>
                <a:latin typeface="Tenorite" pitchFamily="2" charset="0"/>
              </a:rPr>
              <a:t>Insert theme sentence here. </a:t>
            </a:r>
            <a:br>
              <a:rPr lang="en-US" sz="1600">
                <a:solidFill>
                  <a:schemeClr val="tx1"/>
                </a:solidFill>
                <a:latin typeface="Tenorite" pitchFamily="2" charset="0"/>
              </a:rPr>
            </a:br>
            <a:r>
              <a:rPr lang="en-US" sz="1600">
                <a:solidFill>
                  <a:schemeClr val="tx1"/>
                </a:solidFill>
                <a:latin typeface="Tenorite" pitchFamily="2" charset="0"/>
              </a:rPr>
              <a:t>Insert theme sentence here. </a:t>
            </a:r>
            <a:endParaRPr sz="1600">
              <a:solidFill>
                <a:schemeClr val="tx1"/>
              </a:solidFill>
              <a:latin typeface="Tenorite" pitchFamily="2" charset="0"/>
            </a:endParaRPr>
          </a:p>
        </p:txBody>
      </p:sp>
      <p:sp>
        <p:nvSpPr>
          <p:cNvPr id="11" name="TextBox 20">
            <a:extLst>
              <a:ext uri="{FF2B5EF4-FFF2-40B4-BE49-F238E27FC236}">
                <a16:creationId xmlns:a16="http://schemas.microsoft.com/office/drawing/2014/main" id="{F47486F9-4A7E-5111-9E83-BC5EE20322F0}"/>
              </a:ext>
            </a:extLst>
          </p:cNvPr>
          <p:cNvSpPr txBox="1"/>
          <p:nvPr/>
        </p:nvSpPr>
        <p:spPr>
          <a:xfrm>
            <a:off x="661925" y="3068851"/>
            <a:ext cx="3546470" cy="12563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marL="72000" indent="0">
              <a:lnSpc>
                <a:spcPct val="100000"/>
              </a:lnSpc>
            </a:pPr>
            <a:r>
              <a:rPr lang="en-US" sz="1400" b="1">
                <a:solidFill>
                  <a:schemeClr val="tx1"/>
                </a:solidFill>
                <a:latin typeface="Tenorite" pitchFamily="2" charset="0"/>
              </a:rPr>
              <a:t>Header</a:t>
            </a:r>
            <a:endParaRPr lang="en-US" sz="1600" b="1">
              <a:solidFill>
                <a:schemeClr val="tx1"/>
              </a:solidFill>
              <a:latin typeface="Tenorite" pitchFamily="2" charset="0"/>
            </a:endParaRPr>
          </a:p>
          <a:p>
            <a:pPr marL="72000" indent="0">
              <a:lnSpc>
                <a:spcPct val="100000"/>
              </a:lnSpc>
            </a:pPr>
            <a:r>
              <a:rPr lang="en-US" sz="1200">
                <a:solidFill>
                  <a:schemeClr val="tx1"/>
                </a:solidFill>
                <a:latin typeface="Tenorite" pitchFamily="2" charset="0"/>
              </a:rPr>
              <a:t>Lorem ipsum dolor sit amet, consectetur adipiscing elit, sed do eiusmod tempor incididunt ut labore et dolore magna aliqua.</a:t>
            </a:r>
          </a:p>
          <a:p>
            <a:pPr marL="357750" indent="-285750">
              <a:lnSpc>
                <a:spcPct val="100000"/>
              </a:lnSpc>
              <a:buFont typeface="Arial" panose="020B0604020202020204" pitchFamily="34" charset="0"/>
              <a:buChar char="•"/>
            </a:pPr>
            <a:endParaRPr sz="1600">
              <a:solidFill>
                <a:schemeClr val="tx1"/>
              </a:solidFill>
              <a:latin typeface="Tenorite" pitchFamily="2" charset="0"/>
            </a:endParaRPr>
          </a:p>
        </p:txBody>
      </p:sp>
      <p:sp>
        <p:nvSpPr>
          <p:cNvPr id="12" name="TextBox 20">
            <a:extLst>
              <a:ext uri="{FF2B5EF4-FFF2-40B4-BE49-F238E27FC236}">
                <a16:creationId xmlns:a16="http://schemas.microsoft.com/office/drawing/2014/main" id="{28B9C6B1-C6F7-EB4F-8E43-92D2E415B582}"/>
              </a:ext>
            </a:extLst>
          </p:cNvPr>
          <p:cNvSpPr txBox="1"/>
          <p:nvPr/>
        </p:nvSpPr>
        <p:spPr>
          <a:xfrm>
            <a:off x="661924" y="4251811"/>
            <a:ext cx="3546471" cy="14871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marL="72000" indent="0">
              <a:lnSpc>
                <a:spcPct val="100000"/>
              </a:lnSpc>
            </a:pPr>
            <a:r>
              <a:rPr lang="en-US" sz="1400" b="1">
                <a:solidFill>
                  <a:srgbClr val="8D39B0"/>
                </a:solidFill>
                <a:latin typeface="Tenorite" pitchFamily="2" charset="0"/>
              </a:rPr>
              <a:t>Header</a:t>
            </a:r>
            <a:endParaRPr lang="en-US" sz="1600" b="1">
              <a:solidFill>
                <a:srgbClr val="8D39B0"/>
              </a:solidFill>
              <a:latin typeface="Tenorite" pitchFamily="2" charset="0"/>
            </a:endParaRPr>
          </a:p>
          <a:p>
            <a:pPr marL="213750" indent="-141750">
              <a:lnSpc>
                <a:spcPct val="100000"/>
              </a:lnSpc>
              <a:buFont typeface="Arial" panose="020B0604020202020204" pitchFamily="34" charset="0"/>
              <a:buChar char="•"/>
            </a:pPr>
            <a:r>
              <a:rPr lang="en-US" sz="1200">
                <a:solidFill>
                  <a:schemeClr val="tx1"/>
                </a:solidFill>
                <a:latin typeface="Tenorite" pitchFamily="2" charset="0"/>
              </a:rPr>
              <a:t>Lorem ipsum dolor sit amet, consectetur adipiscing elit, sed do eiusmod tempor incididunt.</a:t>
            </a:r>
          </a:p>
          <a:p>
            <a:pPr marL="213750" indent="-141750">
              <a:lnSpc>
                <a:spcPct val="100000"/>
              </a:lnSpc>
              <a:buFont typeface="Arial" panose="020B0604020202020204" pitchFamily="34" charset="0"/>
              <a:buChar char="•"/>
            </a:pPr>
            <a:r>
              <a:rPr lang="en-US" sz="1200">
                <a:solidFill>
                  <a:schemeClr val="tx1"/>
                </a:solidFill>
                <a:latin typeface="Tenorite" pitchFamily="2" charset="0"/>
              </a:rPr>
              <a:t>Lorem ipsum dolor sit amet, consectetur ut labore et dolore magna aliqua.</a:t>
            </a:r>
          </a:p>
          <a:p>
            <a:pPr marL="72000" indent="0">
              <a:lnSpc>
                <a:spcPct val="100000"/>
              </a:lnSpc>
            </a:pPr>
            <a:endParaRPr sz="1600">
              <a:solidFill>
                <a:schemeClr val="tx1"/>
              </a:solidFill>
              <a:latin typeface="Tenorite" pitchFamily="2" charset="0"/>
            </a:endParaRPr>
          </a:p>
        </p:txBody>
      </p:sp>
      <p:sp>
        <p:nvSpPr>
          <p:cNvPr id="13" name="Slide Number Placeholder 1">
            <a:extLst>
              <a:ext uri="{FF2B5EF4-FFF2-40B4-BE49-F238E27FC236}">
                <a16:creationId xmlns:a16="http://schemas.microsoft.com/office/drawing/2014/main" id="{05BF10AA-E664-35C2-572E-CA1F27064E17}"/>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66</a:t>
            </a:fld>
            <a:endParaRPr lang="en-US" sz="700">
              <a:latin typeface="Tenorite" pitchFamily="2" charset="0"/>
            </a:endParaRPr>
          </a:p>
        </p:txBody>
      </p:sp>
      <p:sp>
        <p:nvSpPr>
          <p:cNvPr id="2" name="Slide Number Placeholder 1">
            <a:extLst>
              <a:ext uri="{FF2B5EF4-FFF2-40B4-BE49-F238E27FC236}">
                <a16:creationId xmlns:a16="http://schemas.microsoft.com/office/drawing/2014/main" id="{FAA4A59A-B43B-A710-5801-9A320FCDE718}"/>
              </a:ext>
            </a:extLst>
          </p:cNvPr>
          <p:cNvSpPr>
            <a:spLocks noGrp="1"/>
          </p:cNvSpPr>
          <p:nvPr>
            <p:ph type="sldNum" sz="quarter" idx="4"/>
          </p:nvPr>
        </p:nvSpPr>
        <p:spPr/>
        <p:txBody>
          <a:bodyPr/>
          <a:lstStyle/>
          <a:p>
            <a:fld id="{86CB4B4D-7CA3-9044-876B-883B54F8677D}" type="slidenum">
              <a:rPr lang="en-US" noProof="0" smtClean="0"/>
              <a:pPr/>
              <a:t>66</a:t>
            </a:fld>
            <a:endParaRPr lang="en-US" noProof="0"/>
          </a:p>
        </p:txBody>
      </p:sp>
    </p:spTree>
    <p:extLst>
      <p:ext uri="{BB962C8B-B14F-4D97-AF65-F5344CB8AC3E}">
        <p14:creationId xmlns:p14="http://schemas.microsoft.com/office/powerpoint/2010/main" val="13884062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
            <a:extLst>
              <a:ext uri="{FF2B5EF4-FFF2-40B4-BE49-F238E27FC236}">
                <a16:creationId xmlns:a16="http://schemas.microsoft.com/office/drawing/2014/main" id="{B8689BED-BFF7-D0BC-B7E2-298575A49F36}"/>
              </a:ext>
            </a:extLst>
          </p:cNvPr>
          <p:cNvPicPr>
            <a:picLocks noChangeAspect="1"/>
          </p:cNvPicPr>
          <p:nvPr/>
        </p:nvPicPr>
        <p:blipFill rotWithShape="1">
          <a:blip r:embed="rId2" cstate="screen">
            <a:alphaModFix amt="6000"/>
            <a:extLst>
              <a:ext uri="{28A0092B-C50C-407E-A947-70E740481C1C}">
                <a14:useLocalDpi xmlns:a14="http://schemas.microsoft.com/office/drawing/2010/main"/>
              </a:ext>
            </a:extLst>
          </a:blip>
          <a:srcRect l="1324" t="8119" b="7642"/>
          <a:stretch/>
        </p:blipFill>
        <p:spPr>
          <a:xfrm rot="10800000">
            <a:off x="0" y="0"/>
            <a:ext cx="12192000" cy="6858000"/>
          </a:xfrm>
          <a:prstGeom prst="rect">
            <a:avLst/>
          </a:prstGeom>
        </p:spPr>
      </p:pic>
      <p:pic>
        <p:nvPicPr>
          <p:cNvPr id="13" name="Picture 12">
            <a:extLst>
              <a:ext uri="{FF2B5EF4-FFF2-40B4-BE49-F238E27FC236}">
                <a16:creationId xmlns:a16="http://schemas.microsoft.com/office/drawing/2014/main" id="{73B45267-689B-0865-415C-38E3D42FF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3429" y="788676"/>
            <a:ext cx="5102605" cy="5389520"/>
          </a:xfrm>
          <a:prstGeom prst="rect">
            <a:avLst/>
          </a:prstGeom>
        </p:spPr>
      </p:pic>
      <p:pic>
        <p:nvPicPr>
          <p:cNvPr id="7" name="Picture 6">
            <a:extLst>
              <a:ext uri="{FF2B5EF4-FFF2-40B4-BE49-F238E27FC236}">
                <a16:creationId xmlns:a16="http://schemas.microsoft.com/office/drawing/2014/main" id="{CFC9FB3D-97BD-AF30-4E0D-3124E9C1A32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107714" y="788676"/>
            <a:ext cx="6159452" cy="5389520"/>
          </a:xfrm>
          <a:prstGeom prst="rect">
            <a:avLst/>
          </a:prstGeom>
        </p:spPr>
      </p:pic>
      <p:sp>
        <p:nvSpPr>
          <p:cNvPr id="11" name="TextBox 20">
            <a:extLst>
              <a:ext uri="{FF2B5EF4-FFF2-40B4-BE49-F238E27FC236}">
                <a16:creationId xmlns:a16="http://schemas.microsoft.com/office/drawing/2014/main" id="{27E115AC-3F27-AA16-8650-9642A98465C3}"/>
              </a:ext>
            </a:extLst>
          </p:cNvPr>
          <p:cNvSpPr txBox="1"/>
          <p:nvPr/>
        </p:nvSpPr>
        <p:spPr>
          <a:xfrm>
            <a:off x="661925" y="1932523"/>
            <a:ext cx="3851617" cy="30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marL="72000" indent="0">
              <a:lnSpc>
                <a:spcPct val="100000"/>
              </a:lnSpc>
            </a:pPr>
            <a:r>
              <a:rPr lang="en-US" sz="1600">
                <a:solidFill>
                  <a:schemeClr val="tx1"/>
                </a:solidFill>
                <a:latin typeface="Tenorite" pitchFamily="2" charset="0"/>
              </a:rPr>
              <a:t>Insert theme sentence here. </a:t>
            </a:r>
            <a:endParaRPr sz="1600">
              <a:solidFill>
                <a:schemeClr val="tx1"/>
              </a:solidFill>
              <a:latin typeface="Tenorite" pitchFamily="2" charset="0"/>
            </a:endParaRPr>
          </a:p>
        </p:txBody>
      </p:sp>
      <p:sp>
        <p:nvSpPr>
          <p:cNvPr id="3" name="TextBox 20">
            <a:extLst>
              <a:ext uri="{FF2B5EF4-FFF2-40B4-BE49-F238E27FC236}">
                <a16:creationId xmlns:a16="http://schemas.microsoft.com/office/drawing/2014/main" id="{2D5CB5AF-44E7-58CA-2B53-0622EF19FB7E}"/>
              </a:ext>
            </a:extLst>
          </p:cNvPr>
          <p:cNvSpPr txBox="1"/>
          <p:nvPr/>
        </p:nvSpPr>
        <p:spPr>
          <a:xfrm>
            <a:off x="661925" y="2962997"/>
            <a:ext cx="3546470" cy="10408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marL="72000" indent="0">
              <a:lnSpc>
                <a:spcPct val="100000"/>
              </a:lnSpc>
            </a:pPr>
            <a:r>
              <a:rPr lang="en-US" sz="1400" b="1">
                <a:solidFill>
                  <a:schemeClr val="tx1"/>
                </a:solidFill>
                <a:latin typeface="Tenorite" pitchFamily="2" charset="0"/>
              </a:rPr>
              <a:t>Header</a:t>
            </a:r>
            <a:endParaRPr lang="en-US" sz="1600" b="1">
              <a:solidFill>
                <a:schemeClr val="tx1"/>
              </a:solidFill>
              <a:latin typeface="Tenorite" pitchFamily="2" charset="0"/>
            </a:endParaRPr>
          </a:p>
          <a:p>
            <a:pPr marL="72000" indent="0">
              <a:lnSpc>
                <a:spcPct val="100000"/>
              </a:lnSpc>
            </a:pPr>
            <a:r>
              <a:rPr lang="en-US" sz="1200">
                <a:solidFill>
                  <a:schemeClr val="tx1"/>
                </a:solidFill>
                <a:latin typeface="Tenorite" pitchFamily="2" charset="0"/>
              </a:rPr>
              <a:t>Lorem ipsum dolor sit amet, consectetur adipiscing elit, sed do eiusmod tempor incididunt.</a:t>
            </a:r>
          </a:p>
          <a:p>
            <a:pPr marL="357750" indent="-285750">
              <a:lnSpc>
                <a:spcPct val="100000"/>
              </a:lnSpc>
              <a:buFont typeface="Arial" panose="020B0604020202020204" pitchFamily="34" charset="0"/>
              <a:buChar char="•"/>
            </a:pPr>
            <a:endParaRPr sz="1600">
              <a:solidFill>
                <a:schemeClr val="tx1"/>
              </a:solidFill>
              <a:latin typeface="Tenorite" pitchFamily="2" charset="0"/>
            </a:endParaRPr>
          </a:p>
        </p:txBody>
      </p:sp>
      <p:sp>
        <p:nvSpPr>
          <p:cNvPr id="4" name="TextBox 20">
            <a:extLst>
              <a:ext uri="{FF2B5EF4-FFF2-40B4-BE49-F238E27FC236}">
                <a16:creationId xmlns:a16="http://schemas.microsoft.com/office/drawing/2014/main" id="{9B5CD7B9-71AC-41DA-71B5-18126AB38237}"/>
              </a:ext>
            </a:extLst>
          </p:cNvPr>
          <p:cNvSpPr txBox="1"/>
          <p:nvPr/>
        </p:nvSpPr>
        <p:spPr>
          <a:xfrm>
            <a:off x="661924" y="4148670"/>
            <a:ext cx="3546471" cy="21950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marL="72000" indent="0">
              <a:lnSpc>
                <a:spcPct val="100000"/>
              </a:lnSpc>
            </a:pPr>
            <a:r>
              <a:rPr lang="en-US" sz="1400" b="1">
                <a:solidFill>
                  <a:srgbClr val="8D39B0"/>
                </a:solidFill>
                <a:latin typeface="Tenorite" pitchFamily="2" charset="0"/>
              </a:rPr>
              <a:t>Header</a:t>
            </a:r>
            <a:endParaRPr lang="en-US" sz="1600" b="1">
              <a:solidFill>
                <a:srgbClr val="8D39B0"/>
              </a:solidFill>
              <a:latin typeface="Tenorite" pitchFamily="2" charset="0"/>
            </a:endParaRPr>
          </a:p>
          <a:p>
            <a:pPr marL="213750" indent="-141750">
              <a:lnSpc>
                <a:spcPct val="100000"/>
              </a:lnSpc>
              <a:buFont typeface="Arial" panose="020B0604020202020204" pitchFamily="34" charset="0"/>
              <a:buChar char="•"/>
            </a:pPr>
            <a:r>
              <a:rPr lang="en-US" sz="1200">
                <a:solidFill>
                  <a:schemeClr val="tx1"/>
                </a:solidFill>
                <a:latin typeface="Tenorite" pitchFamily="2" charset="0"/>
              </a:rPr>
              <a:t>Lorem ipsum dolor sit amet, consectetur adipiscing elit, sed do eiusmod tempor incididunt.</a:t>
            </a:r>
          </a:p>
          <a:p>
            <a:pPr marL="213750" indent="-141750">
              <a:lnSpc>
                <a:spcPct val="100000"/>
              </a:lnSpc>
              <a:buFont typeface="Arial" panose="020B0604020202020204" pitchFamily="34" charset="0"/>
              <a:buChar char="•"/>
            </a:pPr>
            <a:r>
              <a:rPr lang="en-US" sz="1200">
                <a:solidFill>
                  <a:schemeClr val="tx1"/>
                </a:solidFill>
                <a:latin typeface="Tenorite" pitchFamily="2" charset="0"/>
              </a:rPr>
              <a:t>Lorem ipsum dolor sit amet, consectetur ut labore et dolore magna aliqua.</a:t>
            </a:r>
          </a:p>
          <a:p>
            <a:pPr marL="213750" indent="-141750">
              <a:lnSpc>
                <a:spcPct val="100000"/>
              </a:lnSpc>
              <a:buFont typeface="Arial" panose="020B0604020202020204" pitchFamily="34" charset="0"/>
              <a:buChar char="•"/>
            </a:pPr>
            <a:r>
              <a:rPr lang="en-US" sz="1200">
                <a:solidFill>
                  <a:schemeClr val="tx1"/>
                </a:solidFill>
                <a:latin typeface="Tenorite" pitchFamily="2" charset="0"/>
              </a:rPr>
              <a:t>Lorem ipsum dolor sit amet, consectetur adipiscing elit, sed do eiusmod tempor incididunt.</a:t>
            </a:r>
          </a:p>
          <a:p>
            <a:pPr marL="72000" indent="0">
              <a:lnSpc>
                <a:spcPct val="100000"/>
              </a:lnSpc>
            </a:pPr>
            <a:endParaRPr lang="en-US" sz="1200">
              <a:solidFill>
                <a:schemeClr val="tx1"/>
              </a:solidFill>
              <a:latin typeface="Tenorite" pitchFamily="2" charset="0"/>
            </a:endParaRPr>
          </a:p>
          <a:p>
            <a:pPr marL="72000" indent="0">
              <a:lnSpc>
                <a:spcPct val="100000"/>
              </a:lnSpc>
            </a:pPr>
            <a:endParaRPr sz="1600">
              <a:solidFill>
                <a:schemeClr val="tx1"/>
              </a:solidFill>
              <a:latin typeface="Tenorite" pitchFamily="2" charset="0"/>
            </a:endParaRPr>
          </a:p>
        </p:txBody>
      </p:sp>
      <p:sp>
        <p:nvSpPr>
          <p:cNvPr id="5" name="TextBox 20">
            <a:extLst>
              <a:ext uri="{FF2B5EF4-FFF2-40B4-BE49-F238E27FC236}">
                <a16:creationId xmlns:a16="http://schemas.microsoft.com/office/drawing/2014/main" id="{9F780529-35DE-0AD6-1422-EC8F71CEE25F}"/>
              </a:ext>
            </a:extLst>
          </p:cNvPr>
          <p:cNvSpPr txBox="1"/>
          <p:nvPr/>
        </p:nvSpPr>
        <p:spPr>
          <a:xfrm>
            <a:off x="661924" y="679804"/>
            <a:ext cx="4439134" cy="10408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p>
            <a:pPr marL="72000">
              <a:defRPr sz="2100" b="1">
                <a:latin typeface="Proxima Nova"/>
                <a:ea typeface="Proxima Nova"/>
                <a:cs typeface="Proxima Nova"/>
                <a:sym typeface="Proxima Nova"/>
              </a:defRPr>
            </a:pPr>
            <a:r>
              <a:rPr lang="en-US" sz="3200">
                <a:solidFill>
                  <a:schemeClr val="tx1"/>
                </a:solidFill>
                <a:latin typeface="Tenorite" pitchFamily="2" charset="0"/>
              </a:rPr>
              <a:t>Insert title here </a:t>
            </a:r>
            <a:br>
              <a:rPr lang="en-US" sz="3200">
                <a:solidFill>
                  <a:schemeClr val="tx1"/>
                </a:solidFill>
                <a:latin typeface="Tenorite" pitchFamily="2" charset="0"/>
              </a:rPr>
            </a:br>
            <a:r>
              <a:rPr lang="en-US" sz="3200">
                <a:solidFill>
                  <a:schemeClr val="tx1"/>
                </a:solidFill>
                <a:latin typeface="Tenorite" pitchFamily="2" charset="0"/>
              </a:rPr>
              <a:t>Insert title here</a:t>
            </a:r>
          </a:p>
        </p:txBody>
      </p:sp>
      <p:sp>
        <p:nvSpPr>
          <p:cNvPr id="10" name="Slide Number Placeholder 1">
            <a:extLst>
              <a:ext uri="{FF2B5EF4-FFF2-40B4-BE49-F238E27FC236}">
                <a16:creationId xmlns:a16="http://schemas.microsoft.com/office/drawing/2014/main" id="{D979A090-3973-047E-B911-DF98DC4264F9}"/>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67</a:t>
            </a:fld>
            <a:endParaRPr lang="en-US" sz="700">
              <a:latin typeface="Tenorite" pitchFamily="2" charset="0"/>
            </a:endParaRPr>
          </a:p>
        </p:txBody>
      </p:sp>
      <p:sp>
        <p:nvSpPr>
          <p:cNvPr id="2" name="Slide Number Placeholder 1">
            <a:extLst>
              <a:ext uri="{FF2B5EF4-FFF2-40B4-BE49-F238E27FC236}">
                <a16:creationId xmlns:a16="http://schemas.microsoft.com/office/drawing/2014/main" id="{2394F99F-E488-C97C-40F0-D733A483C853}"/>
              </a:ext>
            </a:extLst>
          </p:cNvPr>
          <p:cNvSpPr>
            <a:spLocks noGrp="1"/>
          </p:cNvSpPr>
          <p:nvPr>
            <p:ph type="sldNum" sz="quarter" idx="4"/>
          </p:nvPr>
        </p:nvSpPr>
        <p:spPr/>
        <p:txBody>
          <a:bodyPr/>
          <a:lstStyle/>
          <a:p>
            <a:fld id="{86CB4B4D-7CA3-9044-876B-883B54F8677D}" type="slidenum">
              <a:rPr lang="en-US" noProof="0" smtClean="0"/>
              <a:pPr/>
              <a:t>67</a:t>
            </a:fld>
            <a:endParaRPr lang="en-US" noProof="0"/>
          </a:p>
        </p:txBody>
      </p:sp>
    </p:spTree>
    <p:extLst>
      <p:ext uri="{BB962C8B-B14F-4D97-AF65-F5344CB8AC3E}">
        <p14:creationId xmlns:p14="http://schemas.microsoft.com/office/powerpoint/2010/main" val="19458664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7F2674E-57D4-5CCA-B62A-7569102B4A6F}"/>
              </a:ext>
            </a:extLst>
          </p:cNvPr>
          <p:cNvPicPr>
            <a:picLocks noChangeAspect="1"/>
          </p:cNvPicPr>
          <p:nvPr/>
        </p:nvPicPr>
        <p:blipFill rotWithShape="1">
          <a:blip r:embed="rId3" cstate="screen">
            <a:alphaModFix amt="6000"/>
            <a:extLst>
              <a:ext uri="{28A0092B-C50C-407E-A947-70E740481C1C}">
                <a14:useLocalDpi xmlns:a14="http://schemas.microsoft.com/office/drawing/2010/main"/>
              </a:ext>
            </a:extLst>
          </a:blip>
          <a:srcRect l="1324" t="8119" b="7642"/>
          <a:stretch/>
        </p:blipFill>
        <p:spPr>
          <a:xfrm>
            <a:off x="0" y="0"/>
            <a:ext cx="12192000" cy="6858000"/>
          </a:xfrm>
          <a:prstGeom prst="rect">
            <a:avLst/>
          </a:prstGeom>
        </p:spPr>
      </p:pic>
      <p:sp>
        <p:nvSpPr>
          <p:cNvPr id="2241" name="Title 1"/>
          <p:cNvSpPr txBox="1"/>
          <p:nvPr/>
        </p:nvSpPr>
        <p:spPr>
          <a:xfrm>
            <a:off x="1046798" y="1185013"/>
            <a:ext cx="9713731" cy="39339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nchor="t">
            <a:spAutoFit/>
          </a:bodyPr>
          <a:lstStyle>
            <a:lvl1pPr algn="ctr">
              <a:defRPr sz="4800" b="1">
                <a:latin typeface="Proxima Nova"/>
                <a:ea typeface="Proxima Nova"/>
                <a:cs typeface="Proxima Nova"/>
                <a:sym typeface="Proxima Nova"/>
              </a:defRPr>
            </a:lvl1pPr>
          </a:lstStyle>
          <a:p>
            <a:pPr algn="l"/>
            <a:r>
              <a:rPr lang="en-US" sz="3600">
                <a:latin typeface="Tenorite"/>
              </a:rPr>
              <a:t>“Brands that take proactive steps to address customer concerns demonstrate customer centricity, which earns customer trust and builds relationships. </a:t>
            </a:r>
            <a:endParaRPr lang="en-US" sz="3600">
              <a:latin typeface="Tenorite" pitchFamily="2" charset="0"/>
            </a:endParaRPr>
          </a:p>
          <a:p>
            <a:pPr algn="l"/>
            <a:endParaRPr lang="en-US" sz="3600">
              <a:latin typeface="Tenorite" pitchFamily="2" charset="0"/>
            </a:endParaRPr>
          </a:p>
          <a:p>
            <a:pPr algn="l"/>
            <a:r>
              <a:rPr lang="en-US" sz="3600">
                <a:latin typeface="Tenorite"/>
              </a:rPr>
              <a:t>This is especially important at a time when customer needs and sensitivities are so great.”</a:t>
            </a:r>
          </a:p>
        </p:txBody>
      </p:sp>
      <p:sp>
        <p:nvSpPr>
          <p:cNvPr id="4" name="TextBox 3">
            <a:extLst>
              <a:ext uri="{FF2B5EF4-FFF2-40B4-BE49-F238E27FC236}">
                <a16:creationId xmlns:a16="http://schemas.microsoft.com/office/drawing/2014/main" id="{1A6E3696-AFE4-A5F1-5B53-948E4F6B1CD9}"/>
              </a:ext>
            </a:extLst>
          </p:cNvPr>
          <p:cNvSpPr txBox="1"/>
          <p:nvPr/>
        </p:nvSpPr>
        <p:spPr>
          <a:xfrm>
            <a:off x="1779179" y="1425145"/>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5" name="Slide Number Placeholder 1">
            <a:extLst>
              <a:ext uri="{FF2B5EF4-FFF2-40B4-BE49-F238E27FC236}">
                <a16:creationId xmlns:a16="http://schemas.microsoft.com/office/drawing/2014/main" id="{CF5A3458-22E1-129C-A1CF-0EAB2BFB0220}"/>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68</a:t>
            </a:fld>
            <a:endParaRPr lang="en-US" sz="700">
              <a:latin typeface="Tenorite" pitchFamily="2" charset="0"/>
            </a:endParaRPr>
          </a:p>
        </p:txBody>
      </p:sp>
      <p:sp>
        <p:nvSpPr>
          <p:cNvPr id="3" name="Slide Number Placeholder 2">
            <a:extLst>
              <a:ext uri="{FF2B5EF4-FFF2-40B4-BE49-F238E27FC236}">
                <a16:creationId xmlns:a16="http://schemas.microsoft.com/office/drawing/2014/main" id="{5236F6E9-644E-718A-BDEE-1F5CBBC15434}"/>
              </a:ext>
            </a:extLst>
          </p:cNvPr>
          <p:cNvSpPr>
            <a:spLocks noGrp="1"/>
          </p:cNvSpPr>
          <p:nvPr>
            <p:ph type="sldNum" sz="quarter" idx="4"/>
          </p:nvPr>
        </p:nvSpPr>
        <p:spPr/>
        <p:txBody>
          <a:bodyPr/>
          <a:lstStyle/>
          <a:p>
            <a:fld id="{86CB4B4D-7CA3-9044-876B-883B54F8677D}" type="slidenum">
              <a:rPr lang="en-US" noProof="0" smtClean="0"/>
              <a:pPr/>
              <a:t>68</a:t>
            </a:fld>
            <a:endParaRPr lang="en-US" noProof="0"/>
          </a:p>
        </p:txBody>
      </p:sp>
    </p:spTree>
    <p:extLst>
      <p:ext uri="{BB962C8B-B14F-4D97-AF65-F5344CB8AC3E}">
        <p14:creationId xmlns:p14="http://schemas.microsoft.com/office/powerpoint/2010/main" val="393833233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8" name="TextBox 1"/>
          <p:cNvSpPr txBox="1"/>
          <p:nvPr/>
        </p:nvSpPr>
        <p:spPr>
          <a:xfrm>
            <a:off x="663623" y="529599"/>
            <a:ext cx="5310414" cy="2718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nchor="t">
            <a:spAutoFit/>
          </a:bodyPr>
          <a:lstStyle>
            <a:lvl1pPr>
              <a:lnSpc>
                <a:spcPct val="80000"/>
              </a:lnSpc>
              <a:defRPr sz="2800">
                <a:solidFill>
                  <a:srgbClr val="9051B3"/>
                </a:solidFill>
                <a:latin typeface="Proxima Nova Rg"/>
                <a:ea typeface="Proxima Nova Rg"/>
                <a:cs typeface="Proxima Nova Rg"/>
                <a:sym typeface="Proxima Nova"/>
              </a:defRPr>
            </a:lvl1pPr>
          </a:lstStyle>
          <a:p>
            <a:r>
              <a:rPr lang="en-US" sz="1650">
                <a:latin typeface="Tenorite Regular"/>
              </a:rPr>
              <a:t>Lorem Ipsum</a:t>
            </a:r>
          </a:p>
        </p:txBody>
      </p:sp>
      <p:sp>
        <p:nvSpPr>
          <p:cNvPr id="2699" name="Rectangle 10"/>
          <p:cNvSpPr txBox="1"/>
          <p:nvPr/>
        </p:nvSpPr>
        <p:spPr>
          <a:xfrm>
            <a:off x="733158" y="1414930"/>
            <a:ext cx="10725685" cy="10731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p>
            <a:pPr>
              <a:defRPr sz="10900" b="1" spc="-341">
                <a:solidFill>
                  <a:srgbClr val="FFFFFF"/>
                </a:solidFill>
                <a:latin typeface="Proxima Nova"/>
                <a:ea typeface="Proxima Nova"/>
                <a:cs typeface="Proxima Nova"/>
                <a:sym typeface="Proxima Nova"/>
              </a:defRPr>
            </a:pPr>
            <a:r>
              <a:rPr lang="en-US" sz="6600">
                <a:latin typeface="Tenorite" pitchFamily="2" charset="0"/>
              </a:rPr>
              <a:t>1,980 Lorem ipsum</a:t>
            </a:r>
          </a:p>
        </p:txBody>
      </p:sp>
      <p:sp>
        <p:nvSpPr>
          <p:cNvPr id="2702" name="Rectangle 10"/>
          <p:cNvSpPr txBox="1"/>
          <p:nvPr/>
        </p:nvSpPr>
        <p:spPr>
          <a:xfrm>
            <a:off x="733158" y="2453948"/>
            <a:ext cx="10725685" cy="10731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p>
            <a:pPr>
              <a:defRPr sz="10900" b="1" spc="-341">
                <a:solidFill>
                  <a:srgbClr val="FFFFFF"/>
                </a:solidFill>
                <a:latin typeface="Proxima Nova"/>
                <a:ea typeface="Proxima Nova"/>
                <a:cs typeface="Proxima Nova"/>
                <a:sym typeface="Proxima Nova"/>
              </a:defRPr>
            </a:pPr>
            <a:r>
              <a:rPr lang="en-US" sz="6600">
                <a:latin typeface="Tenorite" pitchFamily="2" charset="0"/>
              </a:rPr>
              <a:t>300 Lorem ipsum sit</a:t>
            </a:r>
          </a:p>
        </p:txBody>
      </p:sp>
      <p:sp>
        <p:nvSpPr>
          <p:cNvPr id="2703" name="Rectangle 10"/>
          <p:cNvSpPr txBox="1"/>
          <p:nvPr/>
        </p:nvSpPr>
        <p:spPr>
          <a:xfrm>
            <a:off x="733158" y="3493695"/>
            <a:ext cx="10725685" cy="10731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p>
            <a:pPr>
              <a:defRPr sz="10900" b="1" spc="-341">
                <a:solidFill>
                  <a:srgbClr val="FFFFFF"/>
                </a:solidFill>
                <a:latin typeface="Proxima Nova"/>
                <a:ea typeface="Proxima Nova"/>
                <a:cs typeface="Proxima Nova"/>
                <a:sym typeface="Proxima Nova"/>
              </a:defRPr>
            </a:pPr>
            <a:r>
              <a:rPr lang="en-US" sz="6600">
                <a:latin typeface="Tenorite" pitchFamily="2" charset="0"/>
              </a:rPr>
              <a:t>1,9 Lorem ipsum</a:t>
            </a:r>
          </a:p>
        </p:txBody>
      </p:sp>
      <p:sp>
        <p:nvSpPr>
          <p:cNvPr id="2704" name="Rectangle 10"/>
          <p:cNvSpPr txBox="1"/>
          <p:nvPr/>
        </p:nvSpPr>
        <p:spPr>
          <a:xfrm>
            <a:off x="733158" y="4564250"/>
            <a:ext cx="10725685" cy="10716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p>
            <a:pPr>
              <a:defRPr sz="10900" b="1" spc="-341">
                <a:solidFill>
                  <a:srgbClr val="9051B3"/>
                </a:solidFill>
                <a:latin typeface="Proxima Nova"/>
                <a:ea typeface="Proxima Nova"/>
                <a:cs typeface="Proxima Nova"/>
                <a:sym typeface="Proxima Nova"/>
              </a:defRPr>
            </a:pPr>
            <a:r>
              <a:rPr lang="en-US" sz="6600">
                <a:latin typeface="Tenorite" pitchFamily="2" charset="0"/>
              </a:rPr>
              <a:t>15% Lorem ipsum sit a met</a:t>
            </a:r>
          </a:p>
        </p:txBody>
      </p:sp>
      <p:sp>
        <p:nvSpPr>
          <p:cNvPr id="3" name="Slide Number Placeholder 1">
            <a:extLst>
              <a:ext uri="{FF2B5EF4-FFF2-40B4-BE49-F238E27FC236}">
                <a16:creationId xmlns:a16="http://schemas.microsoft.com/office/drawing/2014/main" id="{97F52332-E9FF-E6B1-BD33-76B26466751C}"/>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solidFill>
                  <a:schemeClr val="bg1"/>
                </a:solidFill>
                <a:latin typeface="Tenorite" pitchFamily="2" charset="0"/>
              </a:rPr>
              <a:pPr/>
              <a:t>69</a:t>
            </a:fld>
            <a:endParaRPr lang="en-US" sz="700">
              <a:solidFill>
                <a:schemeClr val="bg1"/>
              </a:solidFill>
              <a:latin typeface="Tenorite"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6" name="Imagen" descr="Imag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ln w="12700">
            <a:miter lim="400000"/>
          </a:ln>
        </p:spPr>
      </p:pic>
      <p:pic>
        <p:nvPicPr>
          <p:cNvPr id="2708" name="Picture 2" descr="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680" y="2094134"/>
            <a:ext cx="747476" cy="273798"/>
          </a:xfrm>
          <a:prstGeom prst="rect">
            <a:avLst/>
          </a:prstGeom>
          <a:ln w="12700">
            <a:miter lim="400000"/>
          </a:ln>
        </p:spPr>
      </p:pic>
      <p:sp>
        <p:nvSpPr>
          <p:cNvPr id="6" name="Text Placeholder 5">
            <a:extLst>
              <a:ext uri="{FF2B5EF4-FFF2-40B4-BE49-F238E27FC236}">
                <a16:creationId xmlns:a16="http://schemas.microsoft.com/office/drawing/2014/main" id="{CF5CFB13-222F-C1E9-AB39-E4B035763544}"/>
              </a:ext>
            </a:extLst>
          </p:cNvPr>
          <p:cNvSpPr>
            <a:spLocks noGrp="1"/>
          </p:cNvSpPr>
          <p:nvPr>
            <p:ph type="body" idx="1"/>
          </p:nvPr>
        </p:nvSpPr>
        <p:spPr>
          <a:xfrm>
            <a:off x="971550" y="4893113"/>
            <a:ext cx="6603124" cy="367996"/>
          </a:xfrm>
        </p:spPr>
        <p:txBody>
          <a:bodyPr/>
          <a:lstStyle/>
          <a:p>
            <a:endParaRPr lang="en-US"/>
          </a:p>
        </p:txBody>
      </p:sp>
      <p:sp>
        <p:nvSpPr>
          <p:cNvPr id="7" name="Text Placeholder 6">
            <a:extLst>
              <a:ext uri="{FF2B5EF4-FFF2-40B4-BE49-F238E27FC236}">
                <a16:creationId xmlns:a16="http://schemas.microsoft.com/office/drawing/2014/main" id="{90B7DA7E-E019-A4F1-375D-AEFE69C32100}"/>
              </a:ext>
            </a:extLst>
          </p:cNvPr>
          <p:cNvSpPr>
            <a:spLocks noGrp="1"/>
          </p:cNvSpPr>
          <p:nvPr>
            <p:ph type="body" idx="10"/>
          </p:nvPr>
        </p:nvSpPr>
        <p:spPr>
          <a:xfrm>
            <a:off x="971550" y="5266131"/>
            <a:ext cx="6603124" cy="363278"/>
          </a:xfrm>
        </p:spPr>
        <p:txBody>
          <a:bodyPr/>
          <a:lstStyle/>
          <a:p>
            <a:endParaRPr lang="en-US"/>
          </a:p>
        </p:txBody>
      </p:sp>
      <p:sp>
        <p:nvSpPr>
          <p:cNvPr id="4" name="Title 1">
            <a:extLst>
              <a:ext uri="{FF2B5EF4-FFF2-40B4-BE49-F238E27FC236}">
                <a16:creationId xmlns:a16="http://schemas.microsoft.com/office/drawing/2014/main" id="{4B646374-1D60-D4F8-FA84-23E0AFED07EF}"/>
              </a:ext>
            </a:extLst>
          </p:cNvPr>
          <p:cNvSpPr txBox="1">
            <a:spLocks/>
          </p:cNvSpPr>
          <p:nvPr/>
        </p:nvSpPr>
        <p:spPr>
          <a:xfrm>
            <a:off x="971550" y="2971801"/>
            <a:ext cx="4626610" cy="1926862"/>
          </a:xfrm>
          <a:prstGeom prst="rect">
            <a:avLst/>
          </a:prstGeom>
        </p:spPr>
        <p:txBody>
          <a:bodyPr/>
          <a:lstStyle>
            <a:lvl1pPr algn="l" defTabSz="914400" rtl="0" eaLnBrk="1" latinLnBrk="0" hangingPunct="1">
              <a:lnSpc>
                <a:spcPct val="80000"/>
              </a:lnSpc>
              <a:spcBef>
                <a:spcPct val="0"/>
              </a:spcBef>
              <a:buNone/>
              <a:defRPr sz="7200" b="1" kern="1200">
                <a:solidFill>
                  <a:schemeClr val="bg1"/>
                </a:solidFill>
                <a:latin typeface="Tenorite" pitchFamily="2" charset="0"/>
                <a:ea typeface="+mj-ea"/>
                <a:cs typeface="+mj-cs"/>
              </a:defRPr>
            </a:lvl1pPr>
          </a:lstStyle>
          <a:p>
            <a:r>
              <a:rPr lang="en-US"/>
              <a:t>Click to add title</a:t>
            </a:r>
            <a:endParaRPr lang="en-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B515B50-D64F-9C16-B31E-D2666A315F86}"/>
              </a:ext>
            </a:extLst>
          </p:cNvPr>
          <p:cNvSpPr txBox="1">
            <a:spLocks/>
          </p:cNvSpPr>
          <p:nvPr/>
        </p:nvSpPr>
        <p:spPr>
          <a:xfrm>
            <a:off x="670053" y="575569"/>
            <a:ext cx="6058581" cy="1151871"/>
          </a:xfrm>
          <a:prstGeom prst="rect">
            <a:avLst/>
          </a:prstGeom>
        </p:spPr>
        <p:txBody>
          <a:bodyPr lIns="91440" tIns="45720" rIns="91440" bIns="45720" anchor="t"/>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US" sz="3600">
                <a:solidFill>
                  <a:schemeClr val="tx1"/>
                </a:solidFill>
                <a:latin typeface="Tenorite"/>
                <a:cs typeface="Arial"/>
              </a:rPr>
              <a:t>Insert title here</a:t>
            </a:r>
            <a:br>
              <a:rPr lang="en-US" sz="3600">
                <a:latin typeface="Tenorite" pitchFamily="2" charset="0"/>
              </a:rPr>
            </a:br>
            <a:r>
              <a:rPr lang="en-US" sz="3600">
                <a:solidFill>
                  <a:schemeClr val="tx1"/>
                </a:solidFill>
                <a:latin typeface="Tenorite"/>
                <a:cs typeface="Arial"/>
              </a:rPr>
              <a:t>Insert title here</a:t>
            </a:r>
          </a:p>
        </p:txBody>
      </p:sp>
      <p:sp>
        <p:nvSpPr>
          <p:cNvPr id="3" name="Google Shape;70;p15">
            <a:extLst>
              <a:ext uri="{FF2B5EF4-FFF2-40B4-BE49-F238E27FC236}">
                <a16:creationId xmlns:a16="http://schemas.microsoft.com/office/drawing/2014/main" id="{B60686B0-E90C-240F-9478-3B01A4CF1CA0}"/>
              </a:ext>
            </a:extLst>
          </p:cNvPr>
          <p:cNvSpPr txBox="1"/>
          <p:nvPr/>
        </p:nvSpPr>
        <p:spPr>
          <a:xfrm>
            <a:off x="639553" y="1699793"/>
            <a:ext cx="5872123" cy="738591"/>
          </a:xfrm>
          <a:prstGeom prst="rect">
            <a:avLst/>
          </a:prstGeom>
          <a:noFill/>
          <a:ln>
            <a:noFill/>
          </a:ln>
        </p:spPr>
        <p:txBody>
          <a:bodyPr spcFirstLastPara="1" wrap="square" lIns="121884" tIns="121884" rIns="121884" bIns="121884" anchor="t" anchorCtr="0">
            <a:spAutoFit/>
          </a:bodyPr>
          <a:lstStyle/>
          <a:p>
            <a:pPr fontAlgn="base"/>
            <a:r>
              <a:rPr lang="en-US" sz="1600">
                <a:solidFill>
                  <a:schemeClr val="tx1"/>
                </a:solidFill>
                <a:latin typeface="Tenorite"/>
              </a:rPr>
              <a:t>Insert theme sentence. </a:t>
            </a:r>
            <a:br>
              <a:rPr lang="en-US" sz="1600">
                <a:latin typeface="Tenorite"/>
              </a:rPr>
            </a:br>
            <a:r>
              <a:rPr lang="en-US" sz="1600">
                <a:solidFill>
                  <a:schemeClr val="tx1"/>
                </a:solidFill>
                <a:latin typeface="Tenorite"/>
              </a:rPr>
              <a:t>Insert theme sentence.</a:t>
            </a:r>
          </a:p>
        </p:txBody>
      </p:sp>
      <p:sp>
        <p:nvSpPr>
          <p:cNvPr id="5" name="TextBox 20">
            <a:extLst>
              <a:ext uri="{FF2B5EF4-FFF2-40B4-BE49-F238E27FC236}">
                <a16:creationId xmlns:a16="http://schemas.microsoft.com/office/drawing/2014/main" id="{588A8D42-2B03-3916-BCB3-94802D0AF885}"/>
              </a:ext>
            </a:extLst>
          </p:cNvPr>
          <p:cNvSpPr txBox="1"/>
          <p:nvPr/>
        </p:nvSpPr>
        <p:spPr>
          <a:xfrm>
            <a:off x="668145" y="3124462"/>
            <a:ext cx="1533672" cy="251327"/>
          </a:xfrm>
          <a:prstGeom prst="rect">
            <a:avLst/>
          </a:prstGeom>
          <a:noFill/>
        </p:spPr>
        <p:txBody>
          <a:bodyPr wrap="square">
            <a:noAutofit/>
          </a:bodyPr>
          <a:lstStyle/>
          <a:p>
            <a:pPr marL="21828">
              <a:lnSpc>
                <a:spcPts val="1333"/>
              </a:lnSpc>
              <a:spcBef>
                <a:spcPts val="400"/>
              </a:spcBef>
            </a:pPr>
            <a:r>
              <a:rPr lang="en-US" sz="1400" b="1">
                <a:solidFill>
                  <a:srgbClr val="341854"/>
                </a:solidFill>
                <a:latin typeface="Tenorite" pitchFamily="2" charset="0"/>
              </a:rPr>
              <a:t>HEADER</a:t>
            </a:r>
          </a:p>
        </p:txBody>
      </p:sp>
      <p:sp>
        <p:nvSpPr>
          <p:cNvPr id="6" name="TextBox 41">
            <a:extLst>
              <a:ext uri="{FF2B5EF4-FFF2-40B4-BE49-F238E27FC236}">
                <a16:creationId xmlns:a16="http://schemas.microsoft.com/office/drawing/2014/main" id="{0616BBF9-E699-6AC9-E27E-7A3215A2D42E}"/>
              </a:ext>
            </a:extLst>
          </p:cNvPr>
          <p:cNvSpPr txBox="1"/>
          <p:nvPr/>
        </p:nvSpPr>
        <p:spPr>
          <a:xfrm>
            <a:off x="726496" y="3307819"/>
            <a:ext cx="43204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indent="7701">
              <a:defRPr sz="1200"/>
            </a:lvl1pPr>
          </a:lstStyle>
          <a:p>
            <a:pPr indent="0"/>
            <a:r>
              <a:rPr>
                <a:latin typeface="Tenorite" pitchFamily="2" charset="0"/>
              </a:rPr>
              <a:t>Duis aute irure dolor in reprehendexrit in voluptate velit esse cillum dolore eu fugiat nulla pariatur. </a:t>
            </a:r>
          </a:p>
        </p:txBody>
      </p:sp>
      <p:sp>
        <p:nvSpPr>
          <p:cNvPr id="7" name="TextBox 20">
            <a:extLst>
              <a:ext uri="{FF2B5EF4-FFF2-40B4-BE49-F238E27FC236}">
                <a16:creationId xmlns:a16="http://schemas.microsoft.com/office/drawing/2014/main" id="{870F9624-E987-4B71-375C-5C49F80AA5FA}"/>
              </a:ext>
            </a:extLst>
          </p:cNvPr>
          <p:cNvSpPr txBox="1"/>
          <p:nvPr/>
        </p:nvSpPr>
        <p:spPr>
          <a:xfrm>
            <a:off x="668145" y="4051572"/>
            <a:ext cx="1533672" cy="251327"/>
          </a:xfrm>
          <a:prstGeom prst="rect">
            <a:avLst/>
          </a:prstGeom>
          <a:noFill/>
        </p:spPr>
        <p:txBody>
          <a:bodyPr wrap="square">
            <a:noAutofit/>
          </a:bodyPr>
          <a:lstStyle/>
          <a:p>
            <a:pPr marL="21828">
              <a:lnSpc>
                <a:spcPts val="1333"/>
              </a:lnSpc>
              <a:spcBef>
                <a:spcPts val="400"/>
              </a:spcBef>
            </a:pPr>
            <a:r>
              <a:rPr lang="en-US" sz="1400" b="1">
                <a:solidFill>
                  <a:srgbClr val="9A4CB9"/>
                </a:solidFill>
                <a:latin typeface="Tenorite" pitchFamily="2" charset="0"/>
              </a:rPr>
              <a:t>HEADER</a:t>
            </a:r>
          </a:p>
        </p:txBody>
      </p:sp>
      <p:sp>
        <p:nvSpPr>
          <p:cNvPr id="10" name="TextBox 41">
            <a:extLst>
              <a:ext uri="{FF2B5EF4-FFF2-40B4-BE49-F238E27FC236}">
                <a16:creationId xmlns:a16="http://schemas.microsoft.com/office/drawing/2014/main" id="{24CD5DFB-B8D5-C8F7-09A1-8EC5BC38CD58}"/>
              </a:ext>
            </a:extLst>
          </p:cNvPr>
          <p:cNvSpPr txBox="1"/>
          <p:nvPr/>
        </p:nvSpPr>
        <p:spPr>
          <a:xfrm>
            <a:off x="726496" y="4234929"/>
            <a:ext cx="43204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indent="7701">
              <a:defRPr sz="1200"/>
            </a:lvl1pPr>
          </a:lstStyle>
          <a:p>
            <a:pPr indent="0"/>
            <a:r>
              <a:rPr>
                <a:latin typeface="Tenorite" pitchFamily="2" charset="0"/>
              </a:rPr>
              <a:t>Duis aute irure dolor in reprehendexrit in voluptate velit esse cillum dolore eu fugiat nulla pariatur. </a:t>
            </a:r>
          </a:p>
        </p:txBody>
      </p:sp>
      <p:sp>
        <p:nvSpPr>
          <p:cNvPr id="13" name="TextBox 20">
            <a:extLst>
              <a:ext uri="{FF2B5EF4-FFF2-40B4-BE49-F238E27FC236}">
                <a16:creationId xmlns:a16="http://schemas.microsoft.com/office/drawing/2014/main" id="{65374C31-8058-32E5-DB82-383A4A80BAF1}"/>
              </a:ext>
            </a:extLst>
          </p:cNvPr>
          <p:cNvSpPr txBox="1"/>
          <p:nvPr/>
        </p:nvSpPr>
        <p:spPr>
          <a:xfrm>
            <a:off x="668145" y="5046654"/>
            <a:ext cx="1533672" cy="251327"/>
          </a:xfrm>
          <a:prstGeom prst="rect">
            <a:avLst/>
          </a:prstGeom>
          <a:noFill/>
        </p:spPr>
        <p:txBody>
          <a:bodyPr wrap="square">
            <a:noAutofit/>
          </a:bodyPr>
          <a:lstStyle/>
          <a:p>
            <a:pPr marL="21828">
              <a:lnSpc>
                <a:spcPts val="1333"/>
              </a:lnSpc>
              <a:spcBef>
                <a:spcPts val="400"/>
              </a:spcBef>
            </a:pPr>
            <a:r>
              <a:rPr lang="en-US" sz="1400" b="1">
                <a:solidFill>
                  <a:srgbClr val="0095B7"/>
                </a:solidFill>
                <a:latin typeface="Tenorite" pitchFamily="2" charset="0"/>
              </a:rPr>
              <a:t>HEADER</a:t>
            </a:r>
          </a:p>
        </p:txBody>
      </p:sp>
      <p:sp>
        <p:nvSpPr>
          <p:cNvPr id="14" name="TextBox 41">
            <a:extLst>
              <a:ext uri="{FF2B5EF4-FFF2-40B4-BE49-F238E27FC236}">
                <a16:creationId xmlns:a16="http://schemas.microsoft.com/office/drawing/2014/main" id="{7E45893D-1B44-A976-A311-28CC8E7BE034}"/>
              </a:ext>
            </a:extLst>
          </p:cNvPr>
          <p:cNvSpPr txBox="1"/>
          <p:nvPr/>
        </p:nvSpPr>
        <p:spPr>
          <a:xfrm>
            <a:off x="726496" y="5230011"/>
            <a:ext cx="43204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indent="7701">
              <a:defRPr sz="1200"/>
            </a:lvl1pPr>
          </a:lstStyle>
          <a:p>
            <a:pPr indent="0"/>
            <a:r>
              <a:rPr>
                <a:latin typeface="Tenorite" pitchFamily="2" charset="0"/>
              </a:rPr>
              <a:t>Duis aute irure dolor in reprehendexrit in voluptate velit esse cillum dolore eu fugiat nulla pariatur. </a:t>
            </a:r>
          </a:p>
        </p:txBody>
      </p:sp>
      <p:pic>
        <p:nvPicPr>
          <p:cNvPr id="17" name="Imagen 16">
            <a:extLst>
              <a:ext uri="{FF2B5EF4-FFF2-40B4-BE49-F238E27FC236}">
                <a16:creationId xmlns:a16="http://schemas.microsoft.com/office/drawing/2014/main" id="{2047049F-5F72-F832-4966-9C9B0228406F}"/>
              </a:ext>
            </a:extLst>
          </p:cNvPr>
          <p:cNvPicPr>
            <a:picLocks noChangeAspect="1"/>
          </p:cNvPicPr>
          <p:nvPr/>
        </p:nvPicPr>
        <p:blipFill>
          <a:blip r:embed="rId3"/>
          <a:stretch>
            <a:fillRect/>
          </a:stretch>
        </p:blipFill>
        <p:spPr>
          <a:xfrm>
            <a:off x="7148519" y="1442023"/>
            <a:ext cx="4419074" cy="4249653"/>
          </a:xfrm>
          <a:prstGeom prst="rect">
            <a:avLst/>
          </a:prstGeom>
        </p:spPr>
      </p:pic>
      <p:sp>
        <p:nvSpPr>
          <p:cNvPr id="18" name="TextBox 20">
            <a:extLst>
              <a:ext uri="{FF2B5EF4-FFF2-40B4-BE49-F238E27FC236}">
                <a16:creationId xmlns:a16="http://schemas.microsoft.com/office/drawing/2014/main" id="{52F3EEBF-7E7C-C987-4212-FBF20342D674}"/>
              </a:ext>
            </a:extLst>
          </p:cNvPr>
          <p:cNvSpPr txBox="1"/>
          <p:nvPr/>
        </p:nvSpPr>
        <p:spPr>
          <a:xfrm>
            <a:off x="8573353" y="3261102"/>
            <a:ext cx="1533672" cy="575253"/>
          </a:xfrm>
          <a:prstGeom prst="rect">
            <a:avLst/>
          </a:prstGeom>
          <a:noFill/>
        </p:spPr>
        <p:txBody>
          <a:bodyPr wrap="square">
            <a:noAutofit/>
          </a:bodyPr>
          <a:lstStyle/>
          <a:p>
            <a:pPr marL="21828" algn="ctr">
              <a:lnSpc>
                <a:spcPts val="1333"/>
              </a:lnSpc>
              <a:spcBef>
                <a:spcPts val="400"/>
              </a:spcBef>
            </a:pPr>
            <a:r>
              <a:rPr lang="en-US" sz="2400" b="1">
                <a:solidFill>
                  <a:schemeClr val="tx1"/>
                </a:solidFill>
                <a:latin typeface="Tenorite" pitchFamily="2" charset="0"/>
              </a:rPr>
              <a:t>Lorem </a:t>
            </a:r>
          </a:p>
          <a:p>
            <a:pPr marL="21828" algn="ctr">
              <a:spcBef>
                <a:spcPts val="200"/>
              </a:spcBef>
            </a:pPr>
            <a:r>
              <a:rPr lang="en-US" sz="2400" b="1">
                <a:solidFill>
                  <a:schemeClr val="tx1"/>
                </a:solidFill>
                <a:latin typeface="Tenorite" pitchFamily="2" charset="0"/>
              </a:rPr>
              <a:t>Ipsum </a:t>
            </a:r>
          </a:p>
        </p:txBody>
      </p:sp>
      <p:sp>
        <p:nvSpPr>
          <p:cNvPr id="20" name="TextBox 20">
            <a:extLst>
              <a:ext uri="{FF2B5EF4-FFF2-40B4-BE49-F238E27FC236}">
                <a16:creationId xmlns:a16="http://schemas.microsoft.com/office/drawing/2014/main" id="{86903C68-DC87-D419-7028-AF7E2BBA5DC6}"/>
              </a:ext>
            </a:extLst>
          </p:cNvPr>
          <p:cNvSpPr txBox="1"/>
          <p:nvPr/>
        </p:nvSpPr>
        <p:spPr>
          <a:xfrm>
            <a:off x="6865424" y="1543676"/>
            <a:ext cx="1019820" cy="502145"/>
          </a:xfrm>
          <a:prstGeom prst="rect">
            <a:avLst/>
          </a:prstGeom>
          <a:noFill/>
        </p:spPr>
        <p:txBody>
          <a:bodyPr wrap="square">
            <a:noAutofit/>
          </a:bodyPr>
          <a:lstStyle/>
          <a:p>
            <a:pPr marL="21828" algn="ctr"/>
            <a:r>
              <a:rPr lang="en-US" sz="1400" b="1">
                <a:solidFill>
                  <a:srgbClr val="341854"/>
                </a:solidFill>
                <a:latin typeface="Tenorite" pitchFamily="2" charset="0"/>
              </a:rPr>
              <a:t>HEADER</a:t>
            </a:r>
          </a:p>
        </p:txBody>
      </p:sp>
      <p:sp>
        <p:nvSpPr>
          <p:cNvPr id="22" name="TextBox 20">
            <a:extLst>
              <a:ext uri="{FF2B5EF4-FFF2-40B4-BE49-F238E27FC236}">
                <a16:creationId xmlns:a16="http://schemas.microsoft.com/office/drawing/2014/main" id="{0182C4D1-AEEC-9063-DACF-A6039B96A2A1}"/>
              </a:ext>
            </a:extLst>
          </p:cNvPr>
          <p:cNvSpPr txBox="1"/>
          <p:nvPr/>
        </p:nvSpPr>
        <p:spPr>
          <a:xfrm>
            <a:off x="8758438" y="1763798"/>
            <a:ext cx="1188777" cy="261910"/>
          </a:xfrm>
          <a:prstGeom prst="rect">
            <a:avLst/>
          </a:prstGeom>
          <a:noFill/>
        </p:spPr>
        <p:txBody>
          <a:bodyPr wrap="square" lIns="91440" tIns="45720" rIns="91440" bIns="45720" anchor="t">
            <a:noAutofit/>
          </a:bodyPr>
          <a:lstStyle/>
          <a:p>
            <a:pPr marL="21590" algn="ctr">
              <a:lnSpc>
                <a:spcPts val="1333"/>
              </a:lnSpc>
              <a:spcBef>
                <a:spcPts val="400"/>
              </a:spcBef>
            </a:pPr>
            <a:r>
              <a:rPr lang="en-US" sz="1200" b="1">
                <a:solidFill>
                  <a:schemeClr val="bg1"/>
                </a:solidFill>
                <a:latin typeface="Tenorite"/>
              </a:rPr>
              <a:t>Lorem Ipsum </a:t>
            </a:r>
            <a:endParaRPr lang="en-US" sz="1200"/>
          </a:p>
        </p:txBody>
      </p:sp>
      <p:sp>
        <p:nvSpPr>
          <p:cNvPr id="23" name="TextBox 20">
            <a:extLst>
              <a:ext uri="{FF2B5EF4-FFF2-40B4-BE49-F238E27FC236}">
                <a16:creationId xmlns:a16="http://schemas.microsoft.com/office/drawing/2014/main" id="{8FAFAFD9-68A6-8531-9F9A-76045E545C6D}"/>
              </a:ext>
            </a:extLst>
          </p:cNvPr>
          <p:cNvSpPr txBox="1"/>
          <p:nvPr/>
        </p:nvSpPr>
        <p:spPr>
          <a:xfrm>
            <a:off x="8758438" y="2257271"/>
            <a:ext cx="1188777" cy="261910"/>
          </a:xfrm>
          <a:prstGeom prst="rect">
            <a:avLst/>
          </a:prstGeom>
          <a:noFill/>
        </p:spPr>
        <p:txBody>
          <a:bodyPr wrap="square" lIns="91440" tIns="45720" rIns="91440" bIns="45720" anchor="t">
            <a:noAutofit/>
          </a:bodyPr>
          <a:lstStyle/>
          <a:p>
            <a:pPr marL="21590" algn="ctr">
              <a:lnSpc>
                <a:spcPts val="1333"/>
              </a:lnSpc>
              <a:spcBef>
                <a:spcPts val="400"/>
              </a:spcBef>
            </a:pPr>
            <a:r>
              <a:rPr lang="en-US" sz="1200" b="1">
                <a:solidFill>
                  <a:schemeClr val="bg1"/>
                </a:solidFill>
                <a:latin typeface="Tenorite"/>
              </a:rPr>
              <a:t>Lorem Ipsum </a:t>
            </a:r>
            <a:endParaRPr lang="en-US" sz="1200"/>
          </a:p>
        </p:txBody>
      </p:sp>
      <p:sp>
        <p:nvSpPr>
          <p:cNvPr id="24" name="TextBox 20">
            <a:extLst>
              <a:ext uri="{FF2B5EF4-FFF2-40B4-BE49-F238E27FC236}">
                <a16:creationId xmlns:a16="http://schemas.microsoft.com/office/drawing/2014/main" id="{2029D31B-9681-ED36-CF9E-23C829D43033}"/>
              </a:ext>
            </a:extLst>
          </p:cNvPr>
          <p:cNvSpPr txBox="1"/>
          <p:nvPr/>
        </p:nvSpPr>
        <p:spPr>
          <a:xfrm>
            <a:off x="8621404" y="4967545"/>
            <a:ext cx="1453825" cy="142359"/>
          </a:xfrm>
          <a:prstGeom prst="rect">
            <a:avLst/>
          </a:prstGeom>
          <a:noFill/>
        </p:spPr>
        <p:txBody>
          <a:bodyPr wrap="square" lIns="91440" tIns="45720" rIns="91440" bIns="45720" anchor="t">
            <a:noAutofit/>
          </a:bodyPr>
          <a:lstStyle/>
          <a:p>
            <a:pPr marL="21590" algn="ctr">
              <a:lnSpc>
                <a:spcPts val="1333"/>
              </a:lnSpc>
              <a:spcBef>
                <a:spcPts val="400"/>
              </a:spcBef>
            </a:pPr>
            <a:r>
              <a:rPr lang="en-US" sz="1400" b="1">
                <a:solidFill>
                  <a:schemeClr val="bg1"/>
                </a:solidFill>
                <a:latin typeface="Tenorite" pitchFamily="2" charset="0"/>
              </a:rPr>
              <a:t>Lorem Ipsum  </a:t>
            </a:r>
            <a:endParaRPr lang="en-US"/>
          </a:p>
        </p:txBody>
      </p:sp>
      <p:sp>
        <p:nvSpPr>
          <p:cNvPr id="25" name="TextBox 20">
            <a:extLst>
              <a:ext uri="{FF2B5EF4-FFF2-40B4-BE49-F238E27FC236}">
                <a16:creationId xmlns:a16="http://schemas.microsoft.com/office/drawing/2014/main" id="{1B6627A7-6003-39D7-5739-8A7CB7C10A28}"/>
              </a:ext>
            </a:extLst>
          </p:cNvPr>
          <p:cNvSpPr txBox="1"/>
          <p:nvPr/>
        </p:nvSpPr>
        <p:spPr>
          <a:xfrm>
            <a:off x="10747344" y="1543676"/>
            <a:ext cx="1019820" cy="502145"/>
          </a:xfrm>
          <a:prstGeom prst="rect">
            <a:avLst/>
          </a:prstGeom>
          <a:noFill/>
        </p:spPr>
        <p:txBody>
          <a:bodyPr wrap="square">
            <a:noAutofit/>
          </a:bodyPr>
          <a:lstStyle/>
          <a:p>
            <a:pPr marL="21828" algn="ctr"/>
            <a:r>
              <a:rPr lang="en-US" sz="1400" b="1">
                <a:solidFill>
                  <a:srgbClr val="341854"/>
                </a:solidFill>
                <a:latin typeface="Tenorite" pitchFamily="2" charset="0"/>
              </a:rPr>
              <a:t>HEADER</a:t>
            </a:r>
          </a:p>
        </p:txBody>
      </p:sp>
      <p:sp>
        <p:nvSpPr>
          <p:cNvPr id="8" name="Slide Number Placeholder 1">
            <a:extLst>
              <a:ext uri="{FF2B5EF4-FFF2-40B4-BE49-F238E27FC236}">
                <a16:creationId xmlns:a16="http://schemas.microsoft.com/office/drawing/2014/main" id="{F900E3F7-CB7C-E3B8-E4DD-54F9D097D14F}"/>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70</a:t>
            </a:fld>
            <a:endParaRPr lang="en-US" sz="700">
              <a:latin typeface="Tenorite" pitchFamily="2" charset="0"/>
            </a:endParaRPr>
          </a:p>
        </p:txBody>
      </p:sp>
      <p:sp>
        <p:nvSpPr>
          <p:cNvPr id="4" name="Slide Number Placeholder 3">
            <a:extLst>
              <a:ext uri="{FF2B5EF4-FFF2-40B4-BE49-F238E27FC236}">
                <a16:creationId xmlns:a16="http://schemas.microsoft.com/office/drawing/2014/main" id="{B5F784E0-322A-C41E-EADF-A4BEAD22636F}"/>
              </a:ext>
            </a:extLst>
          </p:cNvPr>
          <p:cNvSpPr>
            <a:spLocks noGrp="1"/>
          </p:cNvSpPr>
          <p:nvPr>
            <p:ph type="sldNum" sz="quarter" idx="4"/>
          </p:nvPr>
        </p:nvSpPr>
        <p:spPr/>
        <p:txBody>
          <a:bodyPr/>
          <a:lstStyle/>
          <a:p>
            <a:fld id="{86CB4B4D-7CA3-9044-876B-883B54F8677D}" type="slidenum">
              <a:rPr lang="en-US" noProof="0" smtClean="0"/>
              <a:pPr/>
              <a:t>70</a:t>
            </a:fld>
            <a:endParaRPr lang="en-US" noProof="0"/>
          </a:p>
        </p:txBody>
      </p:sp>
    </p:spTree>
    <p:extLst>
      <p:ext uri="{BB962C8B-B14F-4D97-AF65-F5344CB8AC3E}">
        <p14:creationId xmlns:p14="http://schemas.microsoft.com/office/powerpoint/2010/main" val="1101147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86" name="Grupo"/>
          <p:cNvGrpSpPr/>
          <p:nvPr/>
        </p:nvGrpSpPr>
        <p:grpSpPr>
          <a:xfrm>
            <a:off x="4321100" y="2204756"/>
            <a:ext cx="3168000" cy="3168000"/>
            <a:chOff x="0" y="-2"/>
            <a:chExt cx="5223900" cy="5223898"/>
          </a:xfrm>
        </p:grpSpPr>
        <p:sp>
          <p:nvSpPr>
            <p:cNvPr id="2683" name="Óvalo"/>
            <p:cNvSpPr/>
            <p:nvPr/>
          </p:nvSpPr>
          <p:spPr>
            <a:xfrm>
              <a:off x="0" y="-2"/>
              <a:ext cx="5223900" cy="5223898"/>
            </a:xfrm>
            <a:prstGeom prst="ellipse">
              <a:avLst/>
            </a:prstGeom>
            <a:solidFill>
              <a:schemeClr val="bg1">
                <a:alpha val="30000"/>
              </a:schemeClr>
            </a:solidFill>
            <a:ln w="12700" cap="flat">
              <a:solidFill>
                <a:schemeClr val="bg1"/>
              </a:solidFill>
              <a:miter lim="400000"/>
            </a:ln>
            <a:effectLst/>
          </p:spPr>
          <p:txBody>
            <a:bodyPr wrap="square" lIns="27725" tIns="27725" rIns="27725" bIns="27725" numCol="1" anchor="ctr">
              <a:noAutofit/>
            </a:bodyPr>
            <a:lstStyle/>
            <a:p>
              <a:pPr>
                <a:defRPr>
                  <a:latin typeface="+mj-lt"/>
                  <a:ea typeface="+mj-ea"/>
                  <a:cs typeface="+mj-cs"/>
                  <a:sym typeface="Calibri"/>
                </a:defRPr>
              </a:pPr>
              <a:endParaRPr sz="1092">
                <a:solidFill>
                  <a:schemeClr val="bg1"/>
                </a:solidFill>
                <a:latin typeface="Tenorite" pitchFamily="2" charset="0"/>
              </a:endParaRPr>
            </a:p>
          </p:txBody>
        </p:sp>
        <p:sp>
          <p:nvSpPr>
            <p:cNvPr id="2684" name="Óvalo"/>
            <p:cNvSpPr/>
            <p:nvPr/>
          </p:nvSpPr>
          <p:spPr>
            <a:xfrm>
              <a:off x="430353" y="130887"/>
              <a:ext cx="3443024" cy="3443024"/>
            </a:xfrm>
            <a:prstGeom prst="ellipse">
              <a:avLst/>
            </a:prstGeom>
            <a:solidFill>
              <a:schemeClr val="bg1">
                <a:alpha val="35000"/>
              </a:schemeClr>
            </a:solidFill>
            <a:ln w="12700" cap="flat">
              <a:solidFill>
                <a:schemeClr val="bg1"/>
              </a:solidFill>
              <a:miter lim="400000"/>
            </a:ln>
            <a:effectLst/>
          </p:spPr>
          <p:txBody>
            <a:bodyPr wrap="square" lIns="27725" tIns="27725" rIns="27725" bIns="27725" numCol="1" anchor="ctr">
              <a:noAutofit/>
            </a:bodyPr>
            <a:lstStyle/>
            <a:p>
              <a:pPr>
                <a:defRPr>
                  <a:latin typeface="+mj-lt"/>
                  <a:ea typeface="+mj-ea"/>
                  <a:cs typeface="+mj-cs"/>
                  <a:sym typeface="Calibri"/>
                </a:defRPr>
              </a:pPr>
              <a:endParaRPr sz="1092">
                <a:solidFill>
                  <a:schemeClr val="bg1"/>
                </a:solidFill>
                <a:latin typeface="Tenorite" pitchFamily="2" charset="0"/>
              </a:endParaRPr>
            </a:p>
          </p:txBody>
        </p:sp>
        <p:sp>
          <p:nvSpPr>
            <p:cNvPr id="2685" name="Óvalo"/>
            <p:cNvSpPr/>
            <p:nvPr/>
          </p:nvSpPr>
          <p:spPr>
            <a:xfrm>
              <a:off x="802594" y="277295"/>
              <a:ext cx="1773140" cy="1780874"/>
            </a:xfrm>
            <a:prstGeom prst="ellipse">
              <a:avLst/>
            </a:prstGeom>
            <a:solidFill>
              <a:schemeClr val="bg1">
                <a:alpha val="70000"/>
              </a:schemeClr>
            </a:solidFill>
            <a:ln w="12700" cap="flat">
              <a:solidFill>
                <a:schemeClr val="bg1"/>
              </a:solidFill>
              <a:miter lim="400000"/>
            </a:ln>
            <a:effectLst/>
          </p:spPr>
          <p:txBody>
            <a:bodyPr wrap="square" lIns="27725" tIns="27725" rIns="27725" bIns="27725" numCol="1" anchor="ctr">
              <a:noAutofit/>
            </a:bodyPr>
            <a:lstStyle/>
            <a:p>
              <a:pPr>
                <a:defRPr>
                  <a:latin typeface="+mj-lt"/>
                  <a:ea typeface="+mj-ea"/>
                  <a:cs typeface="+mj-cs"/>
                  <a:sym typeface="Calibri"/>
                </a:defRPr>
              </a:pPr>
              <a:endParaRPr sz="1092">
                <a:solidFill>
                  <a:schemeClr val="bg1"/>
                </a:solidFill>
                <a:latin typeface="Tenorite" pitchFamily="2" charset="0"/>
              </a:endParaRPr>
            </a:p>
          </p:txBody>
        </p:sp>
      </p:grpSp>
      <p:sp>
        <p:nvSpPr>
          <p:cNvPr id="2687" name="TextBox 15"/>
          <p:cNvSpPr txBox="1"/>
          <p:nvPr/>
        </p:nvSpPr>
        <p:spPr>
          <a:xfrm>
            <a:off x="8680478" y="4303643"/>
            <a:ext cx="3168000" cy="4253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p>
            <a:pPr>
              <a:defRPr sz="3600" b="1">
                <a:solidFill>
                  <a:srgbClr val="8E39B0"/>
                </a:solidFill>
                <a:latin typeface="Proxima Nova"/>
                <a:ea typeface="Proxima Nova"/>
                <a:cs typeface="Proxima Nova"/>
                <a:sym typeface="Proxima Nova"/>
              </a:defRPr>
            </a:pPr>
            <a:r>
              <a:rPr lang="en-US" sz="2400" b="1">
                <a:solidFill>
                  <a:schemeClr val="bg1"/>
                </a:solidFill>
                <a:latin typeface="Tenorite" pitchFamily="2" charset="0"/>
              </a:rPr>
              <a:t>HEADER</a:t>
            </a:r>
            <a:endParaRPr sz="2183">
              <a:solidFill>
                <a:schemeClr val="bg1"/>
              </a:solidFill>
              <a:latin typeface="Tenorite" pitchFamily="2" charset="0"/>
            </a:endParaRPr>
          </a:p>
        </p:txBody>
      </p:sp>
      <p:sp>
        <p:nvSpPr>
          <p:cNvPr id="2688" name="TextBox 18"/>
          <p:cNvSpPr txBox="1"/>
          <p:nvPr/>
        </p:nvSpPr>
        <p:spPr>
          <a:xfrm>
            <a:off x="8680478" y="4739467"/>
            <a:ext cx="3168000" cy="10408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12701">
              <a:defRPr sz="2000">
                <a:latin typeface="Proxima Nova Rg"/>
                <a:ea typeface="Proxima Nova Rg"/>
                <a:cs typeface="Proxima Nova Rg"/>
                <a:sym typeface="Proxima Nova"/>
              </a:defRPr>
            </a:lvl1pPr>
          </a:lstStyle>
          <a:p>
            <a:r>
              <a:rPr sz="1600">
                <a:solidFill>
                  <a:schemeClr val="bg1"/>
                </a:solidFill>
                <a:latin typeface="Tenorite" pitchFamily="2" charset="0"/>
              </a:rPr>
              <a:t>Lorem ipsum dolor sit amet, consectetur adipiscing elit, sed do eiusmod tempor incididunt ut labore et dolore magna aliqua. </a:t>
            </a:r>
          </a:p>
        </p:txBody>
      </p:sp>
      <p:sp>
        <p:nvSpPr>
          <p:cNvPr id="2689" name="TextBox 15"/>
          <p:cNvSpPr txBox="1"/>
          <p:nvPr/>
        </p:nvSpPr>
        <p:spPr>
          <a:xfrm>
            <a:off x="632063" y="2835976"/>
            <a:ext cx="2482799" cy="4253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p>
            <a:pPr>
              <a:defRPr sz="3600" b="1">
                <a:solidFill>
                  <a:srgbClr val="8E39B0"/>
                </a:solidFill>
                <a:latin typeface="Proxima Nova"/>
                <a:ea typeface="Proxima Nova"/>
                <a:cs typeface="Proxima Nova"/>
                <a:sym typeface="Proxima Nova"/>
              </a:defRPr>
            </a:pPr>
            <a:r>
              <a:rPr lang="en-US" sz="2400" b="1">
                <a:solidFill>
                  <a:schemeClr val="bg1"/>
                </a:solidFill>
                <a:latin typeface="Tenorite" pitchFamily="2" charset="0"/>
              </a:rPr>
              <a:t>HEADER</a:t>
            </a:r>
            <a:endParaRPr sz="2183">
              <a:solidFill>
                <a:schemeClr val="bg1"/>
              </a:solidFill>
              <a:latin typeface="Tenorite" pitchFamily="2" charset="0"/>
            </a:endParaRPr>
          </a:p>
        </p:txBody>
      </p:sp>
      <p:sp>
        <p:nvSpPr>
          <p:cNvPr id="2690" name="TextBox 18"/>
          <p:cNvSpPr txBox="1"/>
          <p:nvPr/>
        </p:nvSpPr>
        <p:spPr>
          <a:xfrm>
            <a:off x="632062" y="3303895"/>
            <a:ext cx="3168001" cy="10408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12701">
              <a:defRPr sz="2000">
                <a:latin typeface="Proxima Nova Rg"/>
                <a:ea typeface="Proxima Nova Rg"/>
                <a:cs typeface="Proxima Nova Rg"/>
                <a:sym typeface="Proxima Nova"/>
              </a:defRPr>
            </a:lvl1pPr>
          </a:lstStyle>
          <a:p>
            <a:r>
              <a:rPr sz="1600">
                <a:solidFill>
                  <a:schemeClr val="bg1"/>
                </a:solidFill>
                <a:latin typeface="Tenorite" pitchFamily="2" charset="0"/>
              </a:rPr>
              <a:t>Lorem ipsum dolor sit amet, consectetur adipiscing elit, sed do eiusmod tempor incididunt ut labore et dolore magna aliqua. </a:t>
            </a:r>
          </a:p>
        </p:txBody>
      </p:sp>
      <p:sp>
        <p:nvSpPr>
          <p:cNvPr id="2691" name="Title 1"/>
          <p:cNvSpPr txBox="1"/>
          <p:nvPr/>
        </p:nvSpPr>
        <p:spPr>
          <a:xfrm>
            <a:off x="658650" y="608292"/>
            <a:ext cx="9059781" cy="5684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defTabSz="914490">
              <a:lnSpc>
                <a:spcPct val="90000"/>
              </a:lnSpc>
              <a:defRPr sz="5200" b="1">
                <a:latin typeface="Proxima Nova"/>
                <a:ea typeface="Proxima Nova"/>
                <a:cs typeface="Proxima Nova"/>
                <a:sym typeface="Proxima Nova"/>
              </a:defRPr>
            </a:lvl1pPr>
          </a:lstStyle>
          <a:p>
            <a:r>
              <a:rPr lang="en-US" sz="3600">
                <a:solidFill>
                  <a:schemeClr val="bg1"/>
                </a:solidFill>
                <a:latin typeface="Tenorite" pitchFamily="2" charset="0"/>
              </a:rPr>
              <a:t>Insert title here</a:t>
            </a:r>
          </a:p>
        </p:txBody>
      </p:sp>
      <p:sp>
        <p:nvSpPr>
          <p:cNvPr id="2692" name="Línea"/>
          <p:cNvSpPr/>
          <p:nvPr/>
        </p:nvSpPr>
        <p:spPr>
          <a:xfrm>
            <a:off x="2925722" y="3031935"/>
            <a:ext cx="2164190" cy="1"/>
          </a:xfrm>
          <a:prstGeom prst="line">
            <a:avLst/>
          </a:prstGeom>
          <a:ln w="19050" cap="rnd">
            <a:solidFill>
              <a:schemeClr val="bg1"/>
            </a:solidFill>
            <a:prstDash val="solid"/>
            <a:headEnd type="triangle"/>
            <a:tailEnd type="none"/>
          </a:ln>
        </p:spPr>
        <p:txBody>
          <a:bodyPr lIns="27725" tIns="27725" rIns="27725" bIns="27725"/>
          <a:lstStyle/>
          <a:p>
            <a:endParaRPr sz="1092">
              <a:solidFill>
                <a:schemeClr val="bg1"/>
              </a:solidFill>
              <a:latin typeface="Tenorite" pitchFamily="2" charset="0"/>
            </a:endParaRPr>
          </a:p>
        </p:txBody>
      </p:sp>
      <p:sp>
        <p:nvSpPr>
          <p:cNvPr id="2693" name="Línea"/>
          <p:cNvSpPr/>
          <p:nvPr/>
        </p:nvSpPr>
        <p:spPr>
          <a:xfrm>
            <a:off x="6096000" y="2684488"/>
            <a:ext cx="2164190" cy="1"/>
          </a:xfrm>
          <a:prstGeom prst="line">
            <a:avLst/>
          </a:prstGeom>
          <a:ln w="19050" cap="rnd">
            <a:solidFill>
              <a:schemeClr val="bg1"/>
            </a:solidFill>
            <a:prstDash val="solid"/>
            <a:headEnd type="none"/>
            <a:tailEnd type="triangle"/>
          </a:ln>
        </p:spPr>
        <p:txBody>
          <a:bodyPr lIns="27725" tIns="27725" rIns="27725" bIns="27725"/>
          <a:lstStyle/>
          <a:p>
            <a:endParaRPr sz="1092">
              <a:solidFill>
                <a:schemeClr val="bg1"/>
              </a:solidFill>
              <a:latin typeface="Tenorite" pitchFamily="2" charset="0"/>
            </a:endParaRPr>
          </a:p>
        </p:txBody>
      </p:sp>
      <p:sp>
        <p:nvSpPr>
          <p:cNvPr id="2694" name="TextBox 15"/>
          <p:cNvSpPr txBox="1"/>
          <p:nvPr/>
        </p:nvSpPr>
        <p:spPr>
          <a:xfrm>
            <a:off x="8680478" y="2216570"/>
            <a:ext cx="2482800" cy="4253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p>
            <a:pPr>
              <a:defRPr sz="3600" b="1">
                <a:solidFill>
                  <a:srgbClr val="8E39B0"/>
                </a:solidFill>
                <a:latin typeface="Proxima Nova"/>
                <a:ea typeface="Proxima Nova"/>
                <a:cs typeface="Proxima Nova"/>
                <a:sym typeface="Proxima Nova"/>
              </a:defRPr>
            </a:pPr>
            <a:r>
              <a:rPr lang="en-US" sz="2400" b="1">
                <a:solidFill>
                  <a:schemeClr val="bg1"/>
                </a:solidFill>
                <a:latin typeface="Tenorite" pitchFamily="2" charset="0"/>
              </a:rPr>
              <a:t>HEADER</a:t>
            </a:r>
            <a:endParaRPr sz="2183">
              <a:solidFill>
                <a:schemeClr val="bg1"/>
              </a:solidFill>
              <a:latin typeface="Tenorite" pitchFamily="2" charset="0"/>
            </a:endParaRPr>
          </a:p>
        </p:txBody>
      </p:sp>
      <p:sp>
        <p:nvSpPr>
          <p:cNvPr id="2695" name="TextBox 18"/>
          <p:cNvSpPr txBox="1"/>
          <p:nvPr/>
        </p:nvSpPr>
        <p:spPr>
          <a:xfrm>
            <a:off x="8680478" y="2684489"/>
            <a:ext cx="3168000" cy="10408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12701">
              <a:defRPr sz="2000">
                <a:latin typeface="Proxima Nova Rg"/>
                <a:ea typeface="Proxima Nova Rg"/>
                <a:cs typeface="Proxima Nova Rg"/>
                <a:sym typeface="Proxima Nova"/>
              </a:defRPr>
            </a:lvl1pPr>
          </a:lstStyle>
          <a:p>
            <a:r>
              <a:rPr sz="1600">
                <a:solidFill>
                  <a:schemeClr val="bg1"/>
                </a:solidFill>
                <a:latin typeface="Tenorite" pitchFamily="2" charset="0"/>
              </a:rPr>
              <a:t>Lorem ipsum dolor sit amet, consectetur adipiscing elit, sed do eiusmod tempor incididunt ut labore et dolore magna aliqua. </a:t>
            </a:r>
          </a:p>
        </p:txBody>
      </p:sp>
      <p:sp>
        <p:nvSpPr>
          <p:cNvPr id="2696" name="Línea"/>
          <p:cNvSpPr/>
          <p:nvPr/>
        </p:nvSpPr>
        <p:spPr>
          <a:xfrm>
            <a:off x="6244694" y="4498247"/>
            <a:ext cx="2277665" cy="1"/>
          </a:xfrm>
          <a:prstGeom prst="line">
            <a:avLst/>
          </a:prstGeom>
          <a:ln w="19050" cap="rnd">
            <a:solidFill>
              <a:schemeClr val="bg1"/>
            </a:solidFill>
            <a:prstDash val="solid"/>
            <a:headEnd type="none"/>
            <a:tailEnd type="triangle"/>
          </a:ln>
        </p:spPr>
        <p:txBody>
          <a:bodyPr lIns="27725" tIns="27725" rIns="27725" bIns="27725"/>
          <a:lstStyle/>
          <a:p>
            <a:endParaRPr sz="1092">
              <a:solidFill>
                <a:schemeClr val="bg1"/>
              </a:solidFill>
              <a:latin typeface="Tenorite" pitchFamily="2" charset="0"/>
            </a:endParaRPr>
          </a:p>
        </p:txBody>
      </p:sp>
      <p:sp>
        <p:nvSpPr>
          <p:cNvPr id="2" name="Slide Number Placeholder 1">
            <a:extLst>
              <a:ext uri="{FF2B5EF4-FFF2-40B4-BE49-F238E27FC236}">
                <a16:creationId xmlns:a16="http://schemas.microsoft.com/office/drawing/2014/main" id="{EEB94B77-BD74-EDE8-7FF1-DC2C99CE43AB}"/>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solidFill>
                  <a:schemeClr val="bg1"/>
                </a:solidFill>
                <a:latin typeface="Tenorite" pitchFamily="2" charset="0"/>
              </a:rPr>
              <a:pPr/>
              <a:t>71</a:t>
            </a:fld>
            <a:endParaRPr lang="en-US" sz="700">
              <a:solidFill>
                <a:schemeClr val="bg1"/>
              </a:solidFill>
              <a:latin typeface="Tenorite" pitchFamily="2" charset="0"/>
            </a:endParaRPr>
          </a:p>
        </p:txBody>
      </p:sp>
      <p:sp>
        <p:nvSpPr>
          <p:cNvPr id="3" name="Slide Number Placeholder 2">
            <a:extLst>
              <a:ext uri="{FF2B5EF4-FFF2-40B4-BE49-F238E27FC236}">
                <a16:creationId xmlns:a16="http://schemas.microsoft.com/office/drawing/2014/main" id="{A4442137-050C-B099-9321-9DC4FD53D1D3}"/>
              </a:ext>
            </a:extLst>
          </p:cNvPr>
          <p:cNvSpPr>
            <a:spLocks noGrp="1"/>
          </p:cNvSpPr>
          <p:nvPr>
            <p:ph type="sldNum" sz="quarter" idx="2"/>
          </p:nvPr>
        </p:nvSpPr>
        <p:spPr/>
        <p:txBody>
          <a:bodyPr/>
          <a:lstStyle/>
          <a:p>
            <a:fld id="{86CB4B4D-7CA3-9044-876B-883B54F8677D}" type="slidenum">
              <a:rPr lang="en-US" noProof="0" smtClean="0"/>
              <a:pPr/>
              <a:t>71</a:t>
            </a:fld>
            <a:endParaRPr lang="en-US" noProof="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70;p15">
            <a:extLst>
              <a:ext uri="{FF2B5EF4-FFF2-40B4-BE49-F238E27FC236}">
                <a16:creationId xmlns:a16="http://schemas.microsoft.com/office/drawing/2014/main" id="{2B9E283B-77AD-F147-44CA-62E20CE97C7E}"/>
              </a:ext>
            </a:extLst>
          </p:cNvPr>
          <p:cNvSpPr txBox="1"/>
          <p:nvPr/>
        </p:nvSpPr>
        <p:spPr>
          <a:xfrm>
            <a:off x="638174" y="2863909"/>
            <a:ext cx="4263490" cy="3200804"/>
          </a:xfrm>
          <a:prstGeom prst="rect">
            <a:avLst/>
          </a:prstGeom>
          <a:noFill/>
          <a:ln>
            <a:noFill/>
          </a:ln>
        </p:spPr>
        <p:txBody>
          <a:bodyPr spcFirstLastPara="1" wrap="square" lIns="121884" tIns="121884" rIns="121884" bIns="121884" anchor="t" anchorCtr="0">
            <a:spAutoFit/>
          </a:bodyPr>
          <a:lstStyle/>
          <a:p>
            <a:pPr algn="l" rtl="0" fontAlgn="base"/>
            <a:r>
              <a:rPr lang="en-US" sz="1600">
                <a:solidFill>
                  <a:schemeClr val="bg1"/>
                </a:solidFill>
                <a:latin typeface="Tenorite"/>
              </a:rPr>
              <a:t>Lorem ipsum dolor sit amet, consectetur adipiscing elit, sed do eiusmod tempor incididunt ut labore et dolore magna aliqua. Ut enim ad minim veniam, quis nostrud exercitation ullamco laboris nisi ut aliquip ex ea commodo consequat. </a:t>
            </a:r>
          </a:p>
          <a:p>
            <a:pPr algn="l" rtl="0" fontAlgn="base"/>
            <a:endParaRPr lang="en-US" sz="1600">
              <a:solidFill>
                <a:schemeClr val="bg1"/>
              </a:solidFill>
              <a:latin typeface="Tenorite"/>
            </a:endParaRPr>
          </a:p>
          <a:p>
            <a:pPr algn="l" rtl="0" fontAlgn="base"/>
            <a:r>
              <a:rPr lang="en-US" sz="1600">
                <a:solidFill>
                  <a:schemeClr val="bg1"/>
                </a:solidFill>
                <a:latin typeface="Tenorite"/>
              </a:rPr>
              <a:t>Duis aute irure dolor in reprehenderit in voluptate velit esse cillum dolore eu fugiat nulla pariatur. Excepteur sint occaecat cupidatat non proident, sunt in culpa qui officia deserunt mollit anim id est laborum</a:t>
            </a:r>
            <a:endParaRPr lang="en-US">
              <a:solidFill>
                <a:schemeClr val="bg1"/>
              </a:solidFill>
              <a:latin typeface="Tenorite"/>
            </a:endParaRPr>
          </a:p>
        </p:txBody>
      </p:sp>
      <p:sp>
        <p:nvSpPr>
          <p:cNvPr id="26" name="Title 1">
            <a:extLst>
              <a:ext uri="{FF2B5EF4-FFF2-40B4-BE49-F238E27FC236}">
                <a16:creationId xmlns:a16="http://schemas.microsoft.com/office/drawing/2014/main" id="{6411CBA1-DC74-B1C5-C1E1-79F5962E3AD0}"/>
              </a:ext>
            </a:extLst>
          </p:cNvPr>
          <p:cNvSpPr txBox="1">
            <a:spLocks/>
          </p:cNvSpPr>
          <p:nvPr/>
        </p:nvSpPr>
        <p:spPr>
          <a:xfrm>
            <a:off x="667438" y="1253950"/>
            <a:ext cx="3910932" cy="1355955"/>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b="1">
                <a:solidFill>
                  <a:schemeClr val="bg1"/>
                </a:solidFill>
                <a:latin typeface="Tenorite"/>
              </a:rPr>
              <a:t>Insert title here</a:t>
            </a:r>
            <a:endParaRPr lang="en-US" b="1">
              <a:solidFill>
                <a:schemeClr val="bg1"/>
              </a:solidFill>
              <a:latin typeface="Tenorite" pitchFamily="2" charset="0"/>
            </a:endParaRPr>
          </a:p>
          <a:p>
            <a:r>
              <a:rPr lang="en-US" b="1">
                <a:solidFill>
                  <a:schemeClr val="bg1"/>
                </a:solidFill>
                <a:latin typeface="Tenorite"/>
              </a:rPr>
              <a:t>Insert title here</a:t>
            </a:r>
            <a:endParaRPr lang="en-US" b="1">
              <a:solidFill>
                <a:schemeClr val="bg1"/>
              </a:solidFill>
              <a:latin typeface="Tenorite" pitchFamily="2" charset="0"/>
            </a:endParaRPr>
          </a:p>
        </p:txBody>
      </p:sp>
      <p:grpSp>
        <p:nvGrpSpPr>
          <p:cNvPr id="8" name="Grupo 7">
            <a:extLst>
              <a:ext uri="{FF2B5EF4-FFF2-40B4-BE49-F238E27FC236}">
                <a16:creationId xmlns:a16="http://schemas.microsoft.com/office/drawing/2014/main" id="{4B6291A9-6F56-E733-6FD2-6B77762493D4}"/>
              </a:ext>
            </a:extLst>
          </p:cNvPr>
          <p:cNvGrpSpPr/>
          <p:nvPr/>
        </p:nvGrpSpPr>
        <p:grpSpPr>
          <a:xfrm>
            <a:off x="6205276" y="1519719"/>
            <a:ext cx="4582101" cy="4106428"/>
            <a:chOff x="6610913" y="1441716"/>
            <a:chExt cx="3517535" cy="3318529"/>
          </a:xfrm>
          <a:solidFill>
            <a:srgbClr val="FFFFFF">
              <a:alpha val="29804"/>
            </a:srgbClr>
          </a:solidFill>
        </p:grpSpPr>
        <p:sp>
          <p:nvSpPr>
            <p:cNvPr id="2" name="Elipse 1">
              <a:extLst>
                <a:ext uri="{FF2B5EF4-FFF2-40B4-BE49-F238E27FC236}">
                  <a16:creationId xmlns:a16="http://schemas.microsoft.com/office/drawing/2014/main" id="{773089AA-8DCF-B90D-7A1D-7B45ADD2B454}"/>
                </a:ext>
              </a:extLst>
            </p:cNvPr>
            <p:cNvSpPr/>
            <p:nvPr/>
          </p:nvSpPr>
          <p:spPr>
            <a:xfrm>
              <a:off x="7275255" y="1441716"/>
              <a:ext cx="2232248" cy="223224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lipse 2">
              <a:extLst>
                <a:ext uri="{FF2B5EF4-FFF2-40B4-BE49-F238E27FC236}">
                  <a16:creationId xmlns:a16="http://schemas.microsoft.com/office/drawing/2014/main" id="{B37BF6D5-2E63-A0D0-285F-F89E7F5DA9B8}"/>
                </a:ext>
              </a:extLst>
            </p:cNvPr>
            <p:cNvSpPr/>
            <p:nvPr/>
          </p:nvSpPr>
          <p:spPr>
            <a:xfrm>
              <a:off x="6610913" y="2527997"/>
              <a:ext cx="2232248" cy="223224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ipse 4">
              <a:extLst>
                <a:ext uri="{FF2B5EF4-FFF2-40B4-BE49-F238E27FC236}">
                  <a16:creationId xmlns:a16="http://schemas.microsoft.com/office/drawing/2014/main" id="{57CCF344-8305-08E3-CD7C-71AD181DADAA}"/>
                </a:ext>
              </a:extLst>
            </p:cNvPr>
            <p:cNvSpPr/>
            <p:nvPr/>
          </p:nvSpPr>
          <p:spPr>
            <a:xfrm>
              <a:off x="7896200" y="2527997"/>
              <a:ext cx="2232248" cy="223224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20">
            <a:extLst>
              <a:ext uri="{FF2B5EF4-FFF2-40B4-BE49-F238E27FC236}">
                <a16:creationId xmlns:a16="http://schemas.microsoft.com/office/drawing/2014/main" id="{A7C1B36C-1D78-812B-A3D8-06E56B1BC782}"/>
              </a:ext>
            </a:extLst>
          </p:cNvPr>
          <p:cNvSpPr txBox="1"/>
          <p:nvPr/>
        </p:nvSpPr>
        <p:spPr>
          <a:xfrm>
            <a:off x="7954591" y="2031235"/>
            <a:ext cx="1169036" cy="423207"/>
          </a:xfrm>
          <a:prstGeom prst="rect">
            <a:avLst/>
          </a:prstGeom>
          <a:noFill/>
        </p:spPr>
        <p:txBody>
          <a:bodyPr wrap="square">
            <a:noAutofit/>
          </a:bodyPr>
          <a:lstStyle/>
          <a:p>
            <a:pPr marL="21828" algn="ctr">
              <a:lnSpc>
                <a:spcPts val="1333"/>
              </a:lnSpc>
              <a:spcBef>
                <a:spcPts val="400"/>
              </a:spcBef>
            </a:pPr>
            <a:r>
              <a:rPr lang="en-US" sz="1400" b="1">
                <a:solidFill>
                  <a:schemeClr val="bg1"/>
                </a:solidFill>
                <a:latin typeface="Tenorite" pitchFamily="2" charset="0"/>
              </a:rPr>
              <a:t>LOREM IPSUM</a:t>
            </a:r>
          </a:p>
        </p:txBody>
      </p:sp>
      <p:sp>
        <p:nvSpPr>
          <p:cNvPr id="10" name="TextBox 20">
            <a:extLst>
              <a:ext uri="{FF2B5EF4-FFF2-40B4-BE49-F238E27FC236}">
                <a16:creationId xmlns:a16="http://schemas.microsoft.com/office/drawing/2014/main" id="{DD81F09F-6218-8CC5-8FC1-665F39FECF41}"/>
              </a:ext>
            </a:extLst>
          </p:cNvPr>
          <p:cNvSpPr txBox="1"/>
          <p:nvPr/>
        </p:nvSpPr>
        <p:spPr>
          <a:xfrm>
            <a:off x="9480376" y="4286584"/>
            <a:ext cx="1169036" cy="423207"/>
          </a:xfrm>
          <a:prstGeom prst="rect">
            <a:avLst/>
          </a:prstGeom>
          <a:noFill/>
        </p:spPr>
        <p:txBody>
          <a:bodyPr wrap="square">
            <a:noAutofit/>
          </a:bodyPr>
          <a:lstStyle/>
          <a:p>
            <a:pPr marL="21828" algn="ctr">
              <a:lnSpc>
                <a:spcPts val="1333"/>
              </a:lnSpc>
              <a:spcBef>
                <a:spcPts val="400"/>
              </a:spcBef>
            </a:pPr>
            <a:r>
              <a:rPr lang="en-US" sz="1400" b="1">
                <a:solidFill>
                  <a:schemeClr val="bg1"/>
                </a:solidFill>
                <a:latin typeface="Tenorite" pitchFamily="2" charset="0"/>
              </a:rPr>
              <a:t>LOREM IPSUM</a:t>
            </a:r>
          </a:p>
        </p:txBody>
      </p:sp>
      <p:sp>
        <p:nvSpPr>
          <p:cNvPr id="11" name="TextBox 20">
            <a:extLst>
              <a:ext uri="{FF2B5EF4-FFF2-40B4-BE49-F238E27FC236}">
                <a16:creationId xmlns:a16="http://schemas.microsoft.com/office/drawing/2014/main" id="{CE4C2245-622A-59CB-EE77-84492246793E}"/>
              </a:ext>
            </a:extLst>
          </p:cNvPr>
          <p:cNvSpPr txBox="1"/>
          <p:nvPr/>
        </p:nvSpPr>
        <p:spPr>
          <a:xfrm>
            <a:off x="6384032" y="4286584"/>
            <a:ext cx="1169036" cy="423207"/>
          </a:xfrm>
          <a:prstGeom prst="rect">
            <a:avLst/>
          </a:prstGeom>
          <a:noFill/>
        </p:spPr>
        <p:txBody>
          <a:bodyPr wrap="square">
            <a:noAutofit/>
          </a:bodyPr>
          <a:lstStyle/>
          <a:p>
            <a:pPr marL="21828" algn="ctr">
              <a:lnSpc>
                <a:spcPts val="1333"/>
              </a:lnSpc>
              <a:spcBef>
                <a:spcPts val="400"/>
              </a:spcBef>
            </a:pPr>
            <a:r>
              <a:rPr lang="en-US" sz="1400" b="1">
                <a:solidFill>
                  <a:schemeClr val="bg1"/>
                </a:solidFill>
                <a:latin typeface="Tenorite" pitchFamily="2" charset="0"/>
              </a:rPr>
              <a:t>LOREM IPSUM</a:t>
            </a:r>
          </a:p>
        </p:txBody>
      </p:sp>
      <p:cxnSp>
        <p:nvCxnSpPr>
          <p:cNvPr id="20" name="Conector recto de flecha 19">
            <a:extLst>
              <a:ext uri="{FF2B5EF4-FFF2-40B4-BE49-F238E27FC236}">
                <a16:creationId xmlns:a16="http://schemas.microsoft.com/office/drawing/2014/main" id="{8B5E2C61-20E4-CE30-09ED-E9B6BE35BFA0}"/>
              </a:ext>
            </a:extLst>
          </p:cNvPr>
          <p:cNvCxnSpPr>
            <a:cxnSpLocks/>
          </p:cNvCxnSpPr>
          <p:nvPr/>
        </p:nvCxnSpPr>
        <p:spPr>
          <a:xfrm flipV="1">
            <a:off x="8532108" y="983152"/>
            <a:ext cx="0" cy="9487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7F6ACA25-F2BD-0718-9F2F-DCFEC60C6023}"/>
              </a:ext>
            </a:extLst>
          </p:cNvPr>
          <p:cNvCxnSpPr>
            <a:cxnSpLocks/>
          </p:cNvCxnSpPr>
          <p:nvPr/>
        </p:nvCxnSpPr>
        <p:spPr>
          <a:xfrm>
            <a:off x="10056077" y="4833257"/>
            <a:ext cx="0" cy="95565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942404F6-3E26-8159-0431-32658D8F9DE1}"/>
              </a:ext>
            </a:extLst>
          </p:cNvPr>
          <p:cNvCxnSpPr>
            <a:cxnSpLocks/>
          </p:cNvCxnSpPr>
          <p:nvPr/>
        </p:nvCxnSpPr>
        <p:spPr>
          <a:xfrm>
            <a:off x="6993383" y="4833257"/>
            <a:ext cx="0" cy="95565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837B5A7-8548-35E8-D87E-DA3108635461}"/>
              </a:ext>
            </a:extLst>
          </p:cNvPr>
          <p:cNvSpPr txBox="1">
            <a:spLocks/>
          </p:cNvSpPr>
          <p:nvPr/>
        </p:nvSpPr>
        <p:spPr>
          <a:xfrm>
            <a:off x="667438" y="517184"/>
            <a:ext cx="1777466" cy="94292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5400">
                <a:solidFill>
                  <a:schemeClr val="bg1"/>
                </a:solidFill>
                <a:latin typeface="Tenorite"/>
              </a:rPr>
              <a:t>01.</a:t>
            </a:r>
          </a:p>
        </p:txBody>
      </p:sp>
      <p:sp>
        <p:nvSpPr>
          <p:cNvPr id="7" name="TextBox 20">
            <a:extLst>
              <a:ext uri="{FF2B5EF4-FFF2-40B4-BE49-F238E27FC236}">
                <a16:creationId xmlns:a16="http://schemas.microsoft.com/office/drawing/2014/main" id="{268F5740-87CB-90E9-F078-10E15B013325}"/>
              </a:ext>
            </a:extLst>
          </p:cNvPr>
          <p:cNvSpPr txBox="1"/>
          <p:nvPr/>
        </p:nvSpPr>
        <p:spPr>
          <a:xfrm>
            <a:off x="7635863" y="603363"/>
            <a:ext cx="1777457" cy="296516"/>
          </a:xfrm>
          <a:prstGeom prst="rect">
            <a:avLst/>
          </a:prstGeom>
          <a:noFill/>
        </p:spPr>
        <p:txBody>
          <a:bodyPr wrap="square">
            <a:noAutofit/>
          </a:bodyPr>
          <a:lstStyle/>
          <a:p>
            <a:pPr marL="21828" algn="ctr">
              <a:lnSpc>
                <a:spcPts val="1333"/>
              </a:lnSpc>
              <a:spcBef>
                <a:spcPts val="400"/>
              </a:spcBef>
            </a:pPr>
            <a:r>
              <a:rPr lang="en-US" sz="1400" b="1">
                <a:solidFill>
                  <a:schemeClr val="bg1"/>
                </a:solidFill>
                <a:latin typeface="Tenorite" pitchFamily="2" charset="0"/>
              </a:rPr>
              <a:t>HEADER</a:t>
            </a:r>
          </a:p>
        </p:txBody>
      </p:sp>
      <p:sp>
        <p:nvSpPr>
          <p:cNvPr id="12" name="TextBox 20">
            <a:extLst>
              <a:ext uri="{FF2B5EF4-FFF2-40B4-BE49-F238E27FC236}">
                <a16:creationId xmlns:a16="http://schemas.microsoft.com/office/drawing/2014/main" id="{7F98ECF1-8915-9EF1-68EB-7DA333A7926A}"/>
              </a:ext>
            </a:extLst>
          </p:cNvPr>
          <p:cNvSpPr txBox="1"/>
          <p:nvPr/>
        </p:nvSpPr>
        <p:spPr>
          <a:xfrm>
            <a:off x="9255452" y="5994892"/>
            <a:ext cx="1601249" cy="259745"/>
          </a:xfrm>
          <a:prstGeom prst="rect">
            <a:avLst/>
          </a:prstGeom>
          <a:noFill/>
        </p:spPr>
        <p:txBody>
          <a:bodyPr wrap="square">
            <a:noAutofit/>
          </a:bodyPr>
          <a:lstStyle/>
          <a:p>
            <a:pPr marL="21828" algn="ctr">
              <a:lnSpc>
                <a:spcPts val="1333"/>
              </a:lnSpc>
              <a:spcBef>
                <a:spcPts val="400"/>
              </a:spcBef>
            </a:pPr>
            <a:r>
              <a:rPr lang="en-US" sz="1400" b="1">
                <a:solidFill>
                  <a:schemeClr val="bg1"/>
                </a:solidFill>
                <a:latin typeface="Tenorite" pitchFamily="2" charset="0"/>
              </a:rPr>
              <a:t>HEADER</a:t>
            </a:r>
          </a:p>
        </p:txBody>
      </p:sp>
      <p:sp>
        <p:nvSpPr>
          <p:cNvPr id="13" name="TextBox 20">
            <a:extLst>
              <a:ext uri="{FF2B5EF4-FFF2-40B4-BE49-F238E27FC236}">
                <a16:creationId xmlns:a16="http://schemas.microsoft.com/office/drawing/2014/main" id="{665C9963-8F2A-F6DA-B24E-C916C99EC66D}"/>
              </a:ext>
            </a:extLst>
          </p:cNvPr>
          <p:cNvSpPr txBox="1"/>
          <p:nvPr/>
        </p:nvSpPr>
        <p:spPr>
          <a:xfrm>
            <a:off x="6199916" y="5994892"/>
            <a:ext cx="1537267" cy="259745"/>
          </a:xfrm>
          <a:prstGeom prst="rect">
            <a:avLst/>
          </a:prstGeom>
          <a:noFill/>
        </p:spPr>
        <p:txBody>
          <a:bodyPr wrap="square">
            <a:noAutofit/>
          </a:bodyPr>
          <a:lstStyle/>
          <a:p>
            <a:pPr marL="21828" algn="ctr">
              <a:lnSpc>
                <a:spcPts val="1333"/>
              </a:lnSpc>
              <a:spcBef>
                <a:spcPts val="400"/>
              </a:spcBef>
            </a:pPr>
            <a:r>
              <a:rPr lang="en-US" sz="1400" b="1">
                <a:solidFill>
                  <a:schemeClr val="bg1"/>
                </a:solidFill>
                <a:latin typeface="Tenorite" pitchFamily="2" charset="0"/>
              </a:rPr>
              <a:t>HEADER</a:t>
            </a:r>
          </a:p>
        </p:txBody>
      </p:sp>
      <p:sp>
        <p:nvSpPr>
          <p:cNvPr id="6" name="Slide Number Placeholder 1">
            <a:extLst>
              <a:ext uri="{FF2B5EF4-FFF2-40B4-BE49-F238E27FC236}">
                <a16:creationId xmlns:a16="http://schemas.microsoft.com/office/drawing/2014/main" id="{A189B35A-7C2F-7819-02BB-BD3E097DBF80}"/>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solidFill>
                  <a:schemeClr val="bg1"/>
                </a:solidFill>
                <a:latin typeface="Tenorite" pitchFamily="2" charset="0"/>
              </a:rPr>
              <a:pPr/>
              <a:t>72</a:t>
            </a:fld>
            <a:endParaRPr lang="en-US" sz="700">
              <a:solidFill>
                <a:schemeClr val="bg1"/>
              </a:solidFill>
              <a:latin typeface="Tenorite" pitchFamily="2" charset="0"/>
            </a:endParaRPr>
          </a:p>
        </p:txBody>
      </p:sp>
    </p:spTree>
    <p:extLst>
      <p:ext uri="{BB962C8B-B14F-4D97-AF65-F5344CB8AC3E}">
        <p14:creationId xmlns:p14="http://schemas.microsoft.com/office/powerpoint/2010/main" val="23360433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70;p15">
            <a:extLst>
              <a:ext uri="{FF2B5EF4-FFF2-40B4-BE49-F238E27FC236}">
                <a16:creationId xmlns:a16="http://schemas.microsoft.com/office/drawing/2014/main" id="{2B9E283B-77AD-F147-44CA-62E20CE97C7E}"/>
              </a:ext>
            </a:extLst>
          </p:cNvPr>
          <p:cNvSpPr txBox="1"/>
          <p:nvPr/>
        </p:nvSpPr>
        <p:spPr>
          <a:xfrm>
            <a:off x="669671" y="2863909"/>
            <a:ext cx="4263490" cy="3200804"/>
          </a:xfrm>
          <a:prstGeom prst="rect">
            <a:avLst/>
          </a:prstGeom>
          <a:noFill/>
          <a:ln>
            <a:noFill/>
          </a:ln>
        </p:spPr>
        <p:txBody>
          <a:bodyPr spcFirstLastPara="1" wrap="square" lIns="121884" tIns="121884" rIns="121884" bIns="121884" anchor="t" anchorCtr="0">
            <a:spAutoFit/>
          </a:bodyPr>
          <a:lstStyle/>
          <a:p>
            <a:pPr algn="l" rtl="0" fontAlgn="base"/>
            <a:r>
              <a:rPr lang="en-US" sz="1600">
                <a:solidFill>
                  <a:schemeClr val="tx1"/>
                </a:solidFill>
                <a:latin typeface="Tenorite"/>
              </a:rPr>
              <a:t>Lorem ipsum dolor sit amet, consectetur adipiscing elit, sed do eiusmod tempor incididunt ut labore et dolore magna aliqua. Ut enim ad minim veniam, quis nostrud exercitation ullamco laboris nisi ut aliquip ex ea commodo consequat. </a:t>
            </a:r>
          </a:p>
          <a:p>
            <a:pPr algn="l" rtl="0" fontAlgn="base"/>
            <a:endParaRPr lang="en-US" sz="1600">
              <a:solidFill>
                <a:schemeClr val="tx1"/>
              </a:solidFill>
              <a:latin typeface="Tenorite"/>
            </a:endParaRPr>
          </a:p>
          <a:p>
            <a:pPr algn="l" rtl="0" fontAlgn="base"/>
            <a:r>
              <a:rPr lang="en-US" sz="1600">
                <a:solidFill>
                  <a:schemeClr val="tx1"/>
                </a:solidFill>
                <a:latin typeface="Tenorite"/>
              </a:rPr>
              <a:t>Duis aute irure dolor in reprehenderit in voluptate velit esse cillum dolore eu fugiat nulla pariatur. Excepteur sint occaecat cupidatat non proident, sunt in culpa qui officia deserunt mollit anim id est laborum</a:t>
            </a:r>
            <a:endParaRPr lang="en-US">
              <a:solidFill>
                <a:schemeClr val="tx1"/>
              </a:solidFill>
              <a:latin typeface="Tenorite"/>
            </a:endParaRPr>
          </a:p>
        </p:txBody>
      </p:sp>
      <p:sp>
        <p:nvSpPr>
          <p:cNvPr id="26" name="Title 1">
            <a:extLst>
              <a:ext uri="{FF2B5EF4-FFF2-40B4-BE49-F238E27FC236}">
                <a16:creationId xmlns:a16="http://schemas.microsoft.com/office/drawing/2014/main" id="{6411CBA1-DC74-B1C5-C1E1-79F5962E3AD0}"/>
              </a:ext>
            </a:extLst>
          </p:cNvPr>
          <p:cNvSpPr txBox="1">
            <a:spLocks/>
          </p:cNvSpPr>
          <p:nvPr/>
        </p:nvSpPr>
        <p:spPr>
          <a:xfrm>
            <a:off x="669671" y="1253950"/>
            <a:ext cx="3910932" cy="1355955"/>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b="1">
                <a:latin typeface="Tenorite"/>
              </a:rPr>
              <a:t>Insert title here</a:t>
            </a:r>
            <a:endParaRPr lang="en-US" b="1">
              <a:latin typeface="Tenorite" pitchFamily="2" charset="0"/>
            </a:endParaRPr>
          </a:p>
          <a:p>
            <a:r>
              <a:rPr lang="en-US" b="1">
                <a:latin typeface="Tenorite"/>
              </a:rPr>
              <a:t>Insert title here</a:t>
            </a:r>
            <a:endParaRPr lang="en-US" b="1">
              <a:latin typeface="Tenorite" pitchFamily="2" charset="0"/>
            </a:endParaRPr>
          </a:p>
          <a:p>
            <a:endParaRPr lang="en-US" b="1">
              <a:latin typeface="Tenorite" pitchFamily="2" charset="0"/>
            </a:endParaRPr>
          </a:p>
        </p:txBody>
      </p:sp>
      <p:grpSp>
        <p:nvGrpSpPr>
          <p:cNvPr id="8" name="Grupo 7">
            <a:extLst>
              <a:ext uri="{FF2B5EF4-FFF2-40B4-BE49-F238E27FC236}">
                <a16:creationId xmlns:a16="http://schemas.microsoft.com/office/drawing/2014/main" id="{4B6291A9-6F56-E733-6FD2-6B77762493D4}"/>
              </a:ext>
            </a:extLst>
          </p:cNvPr>
          <p:cNvGrpSpPr/>
          <p:nvPr/>
        </p:nvGrpSpPr>
        <p:grpSpPr>
          <a:xfrm>
            <a:off x="6205276" y="1519719"/>
            <a:ext cx="4582101" cy="4106428"/>
            <a:chOff x="6610913" y="1441716"/>
            <a:chExt cx="3517535" cy="3318529"/>
          </a:xfrm>
        </p:grpSpPr>
        <p:sp>
          <p:nvSpPr>
            <p:cNvPr id="2" name="Elipse 1">
              <a:extLst>
                <a:ext uri="{FF2B5EF4-FFF2-40B4-BE49-F238E27FC236}">
                  <a16:creationId xmlns:a16="http://schemas.microsoft.com/office/drawing/2014/main" id="{773089AA-8DCF-B90D-7A1D-7B45ADD2B454}"/>
                </a:ext>
              </a:extLst>
            </p:cNvPr>
            <p:cNvSpPr/>
            <p:nvPr/>
          </p:nvSpPr>
          <p:spPr>
            <a:xfrm>
              <a:off x="7275255" y="1441716"/>
              <a:ext cx="2232248" cy="2232248"/>
            </a:xfrm>
            <a:prstGeom prst="ellipse">
              <a:avLst/>
            </a:prstGeom>
            <a:solidFill>
              <a:srgbClr val="9A4BB9">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lipse 2">
              <a:extLst>
                <a:ext uri="{FF2B5EF4-FFF2-40B4-BE49-F238E27FC236}">
                  <a16:creationId xmlns:a16="http://schemas.microsoft.com/office/drawing/2014/main" id="{B37BF6D5-2E63-A0D0-285F-F89E7F5DA9B8}"/>
                </a:ext>
              </a:extLst>
            </p:cNvPr>
            <p:cNvSpPr/>
            <p:nvPr/>
          </p:nvSpPr>
          <p:spPr>
            <a:xfrm>
              <a:off x="6610913" y="2527997"/>
              <a:ext cx="2232248" cy="2232248"/>
            </a:xfrm>
            <a:prstGeom prst="ellipse">
              <a:avLst/>
            </a:prstGeom>
            <a:solidFill>
              <a:srgbClr val="0095B7">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ipse 4">
              <a:extLst>
                <a:ext uri="{FF2B5EF4-FFF2-40B4-BE49-F238E27FC236}">
                  <a16:creationId xmlns:a16="http://schemas.microsoft.com/office/drawing/2014/main" id="{57CCF344-8305-08E3-CD7C-71AD181DADAA}"/>
                </a:ext>
              </a:extLst>
            </p:cNvPr>
            <p:cNvSpPr/>
            <p:nvPr/>
          </p:nvSpPr>
          <p:spPr>
            <a:xfrm>
              <a:off x="7896200" y="2527997"/>
              <a:ext cx="2232248" cy="2232248"/>
            </a:xfrm>
            <a:prstGeom prst="ellipse">
              <a:avLst/>
            </a:prstGeom>
            <a:solidFill>
              <a:srgbClr val="B71D6B">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20">
            <a:extLst>
              <a:ext uri="{FF2B5EF4-FFF2-40B4-BE49-F238E27FC236}">
                <a16:creationId xmlns:a16="http://schemas.microsoft.com/office/drawing/2014/main" id="{A7C1B36C-1D78-812B-A3D8-06E56B1BC782}"/>
              </a:ext>
            </a:extLst>
          </p:cNvPr>
          <p:cNvSpPr txBox="1"/>
          <p:nvPr/>
        </p:nvSpPr>
        <p:spPr>
          <a:xfrm>
            <a:off x="7954591" y="2031235"/>
            <a:ext cx="1169036" cy="423207"/>
          </a:xfrm>
          <a:prstGeom prst="rect">
            <a:avLst/>
          </a:prstGeom>
          <a:noFill/>
        </p:spPr>
        <p:txBody>
          <a:bodyPr wrap="square">
            <a:noAutofit/>
          </a:bodyPr>
          <a:lstStyle/>
          <a:p>
            <a:pPr marL="21828" algn="ctr">
              <a:lnSpc>
                <a:spcPts val="1333"/>
              </a:lnSpc>
              <a:spcBef>
                <a:spcPts val="400"/>
              </a:spcBef>
            </a:pPr>
            <a:r>
              <a:rPr lang="en-US" sz="1400" b="1">
                <a:solidFill>
                  <a:schemeClr val="bg1"/>
                </a:solidFill>
                <a:latin typeface="Tenorite" pitchFamily="2" charset="0"/>
              </a:rPr>
              <a:t>LOREM IPSUM</a:t>
            </a:r>
          </a:p>
        </p:txBody>
      </p:sp>
      <p:sp>
        <p:nvSpPr>
          <p:cNvPr id="10" name="TextBox 20">
            <a:extLst>
              <a:ext uri="{FF2B5EF4-FFF2-40B4-BE49-F238E27FC236}">
                <a16:creationId xmlns:a16="http://schemas.microsoft.com/office/drawing/2014/main" id="{DD81F09F-6218-8CC5-8FC1-665F39FECF41}"/>
              </a:ext>
            </a:extLst>
          </p:cNvPr>
          <p:cNvSpPr txBox="1"/>
          <p:nvPr/>
        </p:nvSpPr>
        <p:spPr>
          <a:xfrm>
            <a:off x="9480376" y="4286584"/>
            <a:ext cx="1169036" cy="423207"/>
          </a:xfrm>
          <a:prstGeom prst="rect">
            <a:avLst/>
          </a:prstGeom>
          <a:noFill/>
        </p:spPr>
        <p:txBody>
          <a:bodyPr wrap="square">
            <a:noAutofit/>
          </a:bodyPr>
          <a:lstStyle/>
          <a:p>
            <a:pPr marL="21828" algn="ctr">
              <a:lnSpc>
                <a:spcPts val="1333"/>
              </a:lnSpc>
              <a:spcBef>
                <a:spcPts val="400"/>
              </a:spcBef>
            </a:pPr>
            <a:r>
              <a:rPr lang="en-US" sz="1400" b="1">
                <a:solidFill>
                  <a:schemeClr val="bg1"/>
                </a:solidFill>
                <a:latin typeface="Tenorite" pitchFamily="2" charset="0"/>
              </a:rPr>
              <a:t>LOREM IPSUM</a:t>
            </a:r>
          </a:p>
        </p:txBody>
      </p:sp>
      <p:sp>
        <p:nvSpPr>
          <p:cNvPr id="11" name="TextBox 20">
            <a:extLst>
              <a:ext uri="{FF2B5EF4-FFF2-40B4-BE49-F238E27FC236}">
                <a16:creationId xmlns:a16="http://schemas.microsoft.com/office/drawing/2014/main" id="{CE4C2245-622A-59CB-EE77-84492246793E}"/>
              </a:ext>
            </a:extLst>
          </p:cNvPr>
          <p:cNvSpPr txBox="1"/>
          <p:nvPr/>
        </p:nvSpPr>
        <p:spPr>
          <a:xfrm>
            <a:off x="6384032" y="4286584"/>
            <a:ext cx="1169036" cy="423207"/>
          </a:xfrm>
          <a:prstGeom prst="rect">
            <a:avLst/>
          </a:prstGeom>
          <a:noFill/>
        </p:spPr>
        <p:txBody>
          <a:bodyPr wrap="square">
            <a:noAutofit/>
          </a:bodyPr>
          <a:lstStyle/>
          <a:p>
            <a:pPr marL="21828" algn="ctr">
              <a:lnSpc>
                <a:spcPts val="1333"/>
              </a:lnSpc>
              <a:spcBef>
                <a:spcPts val="400"/>
              </a:spcBef>
            </a:pPr>
            <a:r>
              <a:rPr lang="en-US" sz="1400" b="1">
                <a:solidFill>
                  <a:schemeClr val="bg1"/>
                </a:solidFill>
                <a:latin typeface="Tenorite" pitchFamily="2" charset="0"/>
              </a:rPr>
              <a:t>LOREM IPSUM</a:t>
            </a:r>
          </a:p>
        </p:txBody>
      </p:sp>
      <p:sp>
        <p:nvSpPr>
          <p:cNvPr id="4" name="Title 1">
            <a:extLst>
              <a:ext uri="{FF2B5EF4-FFF2-40B4-BE49-F238E27FC236}">
                <a16:creationId xmlns:a16="http://schemas.microsoft.com/office/drawing/2014/main" id="{2837B5A7-8548-35E8-D87E-DA3108635461}"/>
              </a:ext>
            </a:extLst>
          </p:cNvPr>
          <p:cNvSpPr txBox="1">
            <a:spLocks/>
          </p:cNvSpPr>
          <p:nvPr/>
        </p:nvSpPr>
        <p:spPr>
          <a:xfrm>
            <a:off x="669671" y="517184"/>
            <a:ext cx="1777466" cy="94292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5400">
                <a:latin typeface="Tenorite"/>
              </a:rPr>
              <a:t>01.</a:t>
            </a:r>
          </a:p>
        </p:txBody>
      </p:sp>
      <p:sp>
        <p:nvSpPr>
          <p:cNvPr id="6" name="TextBox 20">
            <a:extLst>
              <a:ext uri="{FF2B5EF4-FFF2-40B4-BE49-F238E27FC236}">
                <a16:creationId xmlns:a16="http://schemas.microsoft.com/office/drawing/2014/main" id="{94BAAFE4-5D0D-3CA3-CC86-B5BCF38A53A9}"/>
              </a:ext>
            </a:extLst>
          </p:cNvPr>
          <p:cNvSpPr txBox="1"/>
          <p:nvPr/>
        </p:nvSpPr>
        <p:spPr>
          <a:xfrm>
            <a:off x="7635863" y="603363"/>
            <a:ext cx="1777457" cy="296516"/>
          </a:xfrm>
          <a:prstGeom prst="rect">
            <a:avLst/>
          </a:prstGeom>
          <a:noFill/>
        </p:spPr>
        <p:txBody>
          <a:bodyPr wrap="square">
            <a:noAutofit/>
          </a:bodyPr>
          <a:lstStyle/>
          <a:p>
            <a:pPr marL="21828" algn="ctr">
              <a:lnSpc>
                <a:spcPts val="1333"/>
              </a:lnSpc>
              <a:spcBef>
                <a:spcPts val="400"/>
              </a:spcBef>
            </a:pPr>
            <a:r>
              <a:rPr lang="en-US" sz="1400" b="1">
                <a:solidFill>
                  <a:srgbClr val="341854"/>
                </a:solidFill>
                <a:latin typeface="Tenorite" pitchFamily="2" charset="0"/>
              </a:rPr>
              <a:t>HEADER</a:t>
            </a:r>
          </a:p>
        </p:txBody>
      </p:sp>
      <p:sp>
        <p:nvSpPr>
          <p:cNvPr id="7" name="TextBox 20">
            <a:extLst>
              <a:ext uri="{FF2B5EF4-FFF2-40B4-BE49-F238E27FC236}">
                <a16:creationId xmlns:a16="http://schemas.microsoft.com/office/drawing/2014/main" id="{D5967F59-19EF-BF51-30EC-A6CF3AE7C636}"/>
              </a:ext>
            </a:extLst>
          </p:cNvPr>
          <p:cNvSpPr txBox="1"/>
          <p:nvPr/>
        </p:nvSpPr>
        <p:spPr>
          <a:xfrm>
            <a:off x="9255452" y="5994892"/>
            <a:ext cx="1601249" cy="259745"/>
          </a:xfrm>
          <a:prstGeom prst="rect">
            <a:avLst/>
          </a:prstGeom>
          <a:noFill/>
        </p:spPr>
        <p:txBody>
          <a:bodyPr wrap="square">
            <a:noAutofit/>
          </a:bodyPr>
          <a:lstStyle/>
          <a:p>
            <a:pPr marL="21828" algn="ctr">
              <a:lnSpc>
                <a:spcPts val="1333"/>
              </a:lnSpc>
              <a:spcBef>
                <a:spcPts val="400"/>
              </a:spcBef>
            </a:pPr>
            <a:r>
              <a:rPr lang="en-US" sz="1400" b="1">
                <a:solidFill>
                  <a:srgbClr val="341854"/>
                </a:solidFill>
                <a:latin typeface="Tenorite" pitchFamily="2" charset="0"/>
              </a:rPr>
              <a:t>HEADER</a:t>
            </a:r>
          </a:p>
        </p:txBody>
      </p:sp>
      <p:sp>
        <p:nvSpPr>
          <p:cNvPr id="12" name="TextBox 20">
            <a:extLst>
              <a:ext uri="{FF2B5EF4-FFF2-40B4-BE49-F238E27FC236}">
                <a16:creationId xmlns:a16="http://schemas.microsoft.com/office/drawing/2014/main" id="{055DD455-DC5C-C639-A80E-0FF7378FEAE3}"/>
              </a:ext>
            </a:extLst>
          </p:cNvPr>
          <p:cNvSpPr txBox="1"/>
          <p:nvPr/>
        </p:nvSpPr>
        <p:spPr>
          <a:xfrm>
            <a:off x="6199916" y="5994892"/>
            <a:ext cx="1537267" cy="259745"/>
          </a:xfrm>
          <a:prstGeom prst="rect">
            <a:avLst/>
          </a:prstGeom>
          <a:noFill/>
        </p:spPr>
        <p:txBody>
          <a:bodyPr wrap="square">
            <a:noAutofit/>
          </a:bodyPr>
          <a:lstStyle/>
          <a:p>
            <a:pPr marL="21828" algn="ctr">
              <a:lnSpc>
                <a:spcPts val="1333"/>
              </a:lnSpc>
              <a:spcBef>
                <a:spcPts val="400"/>
              </a:spcBef>
            </a:pPr>
            <a:r>
              <a:rPr lang="en-US" sz="1400" b="1">
                <a:solidFill>
                  <a:srgbClr val="341854"/>
                </a:solidFill>
                <a:latin typeface="Tenorite" pitchFamily="2" charset="0"/>
              </a:rPr>
              <a:t>HEADER</a:t>
            </a:r>
          </a:p>
        </p:txBody>
      </p:sp>
      <p:cxnSp>
        <p:nvCxnSpPr>
          <p:cNvPr id="20" name="Conector recto de flecha 19">
            <a:extLst>
              <a:ext uri="{FF2B5EF4-FFF2-40B4-BE49-F238E27FC236}">
                <a16:creationId xmlns:a16="http://schemas.microsoft.com/office/drawing/2014/main" id="{8B5E2C61-20E4-CE30-09ED-E9B6BE35BFA0}"/>
              </a:ext>
            </a:extLst>
          </p:cNvPr>
          <p:cNvCxnSpPr>
            <a:cxnSpLocks/>
          </p:cNvCxnSpPr>
          <p:nvPr/>
        </p:nvCxnSpPr>
        <p:spPr>
          <a:xfrm flipV="1">
            <a:off x="8532108" y="983152"/>
            <a:ext cx="0" cy="948776"/>
          </a:xfrm>
          <a:prstGeom prst="straightConnector1">
            <a:avLst/>
          </a:prstGeom>
          <a:ln w="9525">
            <a:solidFill>
              <a:srgbClr val="9A4BB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7F6ACA25-F2BD-0718-9F2F-DCFEC60C6023}"/>
              </a:ext>
            </a:extLst>
          </p:cNvPr>
          <p:cNvCxnSpPr>
            <a:cxnSpLocks/>
          </p:cNvCxnSpPr>
          <p:nvPr/>
        </p:nvCxnSpPr>
        <p:spPr>
          <a:xfrm>
            <a:off x="10056077" y="4833257"/>
            <a:ext cx="0" cy="955651"/>
          </a:xfrm>
          <a:prstGeom prst="straightConnector1">
            <a:avLst/>
          </a:prstGeom>
          <a:ln w="9525">
            <a:solidFill>
              <a:srgbClr val="9A4BB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942404F6-3E26-8159-0431-32658D8F9DE1}"/>
              </a:ext>
            </a:extLst>
          </p:cNvPr>
          <p:cNvCxnSpPr>
            <a:cxnSpLocks/>
          </p:cNvCxnSpPr>
          <p:nvPr/>
        </p:nvCxnSpPr>
        <p:spPr>
          <a:xfrm>
            <a:off x="6993383" y="4833257"/>
            <a:ext cx="0" cy="955651"/>
          </a:xfrm>
          <a:prstGeom prst="straightConnector1">
            <a:avLst/>
          </a:prstGeom>
          <a:ln w="9525">
            <a:solidFill>
              <a:srgbClr val="9A4BB9"/>
            </a:solidFill>
            <a:tailEnd type="triangle"/>
          </a:ln>
        </p:spPr>
        <p:style>
          <a:lnRef idx="1">
            <a:schemeClr val="accent1"/>
          </a:lnRef>
          <a:fillRef idx="0">
            <a:schemeClr val="accent1"/>
          </a:fillRef>
          <a:effectRef idx="0">
            <a:schemeClr val="accent1"/>
          </a:effectRef>
          <a:fontRef idx="minor">
            <a:schemeClr val="tx1"/>
          </a:fontRef>
        </p:style>
      </p:cxnSp>
      <p:sp>
        <p:nvSpPr>
          <p:cNvPr id="14" name="Slide Number Placeholder 1">
            <a:extLst>
              <a:ext uri="{FF2B5EF4-FFF2-40B4-BE49-F238E27FC236}">
                <a16:creationId xmlns:a16="http://schemas.microsoft.com/office/drawing/2014/main" id="{C357CE7D-3A49-9C71-B954-AE707A3E11A7}"/>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73</a:t>
            </a:fld>
            <a:endParaRPr lang="en-US" sz="700">
              <a:latin typeface="Tenorite" pitchFamily="2" charset="0"/>
            </a:endParaRPr>
          </a:p>
        </p:txBody>
      </p:sp>
      <p:sp>
        <p:nvSpPr>
          <p:cNvPr id="13" name="Slide Number Placeholder 12">
            <a:extLst>
              <a:ext uri="{FF2B5EF4-FFF2-40B4-BE49-F238E27FC236}">
                <a16:creationId xmlns:a16="http://schemas.microsoft.com/office/drawing/2014/main" id="{D323389E-1F0E-EC00-8817-1C62F2447E30}"/>
              </a:ext>
            </a:extLst>
          </p:cNvPr>
          <p:cNvSpPr>
            <a:spLocks noGrp="1"/>
          </p:cNvSpPr>
          <p:nvPr>
            <p:ph type="sldNum" sz="quarter" idx="4"/>
          </p:nvPr>
        </p:nvSpPr>
        <p:spPr/>
        <p:txBody>
          <a:bodyPr/>
          <a:lstStyle/>
          <a:p>
            <a:fld id="{86CB4B4D-7CA3-9044-876B-883B54F8677D}" type="slidenum">
              <a:rPr lang="en-US" noProof="0" smtClean="0"/>
              <a:pPr/>
              <a:t>73</a:t>
            </a:fld>
            <a:endParaRPr lang="en-US" noProof="0"/>
          </a:p>
        </p:txBody>
      </p:sp>
    </p:spTree>
    <p:extLst>
      <p:ext uri="{BB962C8B-B14F-4D97-AF65-F5344CB8AC3E}">
        <p14:creationId xmlns:p14="http://schemas.microsoft.com/office/powerpoint/2010/main" val="29329399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a:extLst>
              <a:ext uri="{FF2B5EF4-FFF2-40B4-BE49-F238E27FC236}">
                <a16:creationId xmlns:a16="http://schemas.microsoft.com/office/drawing/2014/main" id="{E80215CB-41F2-6B49-DAB4-D0C8038E3D3A}"/>
              </a:ext>
            </a:extLst>
          </p:cNvPr>
          <p:cNvSpPr/>
          <p:nvPr/>
        </p:nvSpPr>
        <p:spPr>
          <a:xfrm>
            <a:off x="424489" y="2126530"/>
            <a:ext cx="3600000" cy="4050007"/>
          </a:xfrm>
          <a:prstGeom prst="roundRect">
            <a:avLst>
              <a:gd name="adj" fmla="val 3372"/>
            </a:avLst>
          </a:prstGeom>
          <a:solidFill>
            <a:srgbClr val="BCB6C6">
              <a:alpha val="10000"/>
            </a:srgbClr>
          </a:solidFill>
          <a:ln w="12700">
            <a:miter lim="400000"/>
          </a:ln>
        </p:spPr>
        <p:txBody>
          <a:bodyPr lIns="27725" tIns="27725" rIns="27725" bIns="27725" anchor="ctr"/>
          <a:lstStyle/>
          <a:p>
            <a:pPr>
              <a:defRPr>
                <a:latin typeface="+mj-lt"/>
                <a:ea typeface="+mj-ea"/>
                <a:cs typeface="+mj-cs"/>
                <a:sym typeface="Calibri"/>
              </a:defRPr>
            </a:pPr>
            <a:endParaRPr lang="en-US" sz="1092">
              <a:latin typeface="Tenorite" pitchFamily="2" charset="0"/>
            </a:endParaRPr>
          </a:p>
        </p:txBody>
      </p:sp>
      <p:sp>
        <p:nvSpPr>
          <p:cNvPr id="16" name="Rectángulo">
            <a:extLst>
              <a:ext uri="{FF2B5EF4-FFF2-40B4-BE49-F238E27FC236}">
                <a16:creationId xmlns:a16="http://schemas.microsoft.com/office/drawing/2014/main" id="{077B751D-BD54-DB26-7B05-E5B0387A1582}"/>
              </a:ext>
            </a:extLst>
          </p:cNvPr>
          <p:cNvSpPr/>
          <p:nvPr/>
        </p:nvSpPr>
        <p:spPr>
          <a:xfrm>
            <a:off x="4263576" y="2126530"/>
            <a:ext cx="3600000" cy="4050007"/>
          </a:xfrm>
          <a:prstGeom prst="roundRect">
            <a:avLst>
              <a:gd name="adj" fmla="val 3372"/>
            </a:avLst>
          </a:prstGeom>
          <a:solidFill>
            <a:srgbClr val="BCB6C6">
              <a:alpha val="10000"/>
            </a:srgbClr>
          </a:solidFill>
          <a:ln w="12700">
            <a:miter lim="400000"/>
          </a:ln>
        </p:spPr>
        <p:txBody>
          <a:bodyPr lIns="27725" tIns="27725" rIns="27725" bIns="27725" anchor="ctr"/>
          <a:lstStyle/>
          <a:p>
            <a:pPr>
              <a:defRPr>
                <a:latin typeface="+mj-lt"/>
                <a:ea typeface="+mj-ea"/>
                <a:cs typeface="+mj-cs"/>
                <a:sym typeface="Calibri"/>
              </a:defRPr>
            </a:pPr>
            <a:endParaRPr lang="en-US" sz="1092">
              <a:latin typeface="Tenorite" pitchFamily="2" charset="0"/>
            </a:endParaRPr>
          </a:p>
        </p:txBody>
      </p:sp>
      <p:sp>
        <p:nvSpPr>
          <p:cNvPr id="17" name="Rectángulo">
            <a:extLst>
              <a:ext uri="{FF2B5EF4-FFF2-40B4-BE49-F238E27FC236}">
                <a16:creationId xmlns:a16="http://schemas.microsoft.com/office/drawing/2014/main" id="{2CBAEAE0-1C3A-F5C0-0871-023624B9F52F}"/>
              </a:ext>
            </a:extLst>
          </p:cNvPr>
          <p:cNvSpPr/>
          <p:nvPr/>
        </p:nvSpPr>
        <p:spPr>
          <a:xfrm>
            <a:off x="8096425" y="2126530"/>
            <a:ext cx="3600000" cy="4050007"/>
          </a:xfrm>
          <a:prstGeom prst="roundRect">
            <a:avLst>
              <a:gd name="adj" fmla="val 3372"/>
            </a:avLst>
          </a:prstGeom>
          <a:solidFill>
            <a:srgbClr val="BCB6C6">
              <a:alpha val="10000"/>
            </a:srgbClr>
          </a:solidFill>
          <a:ln w="12700">
            <a:miter lim="400000"/>
          </a:ln>
        </p:spPr>
        <p:txBody>
          <a:bodyPr lIns="27725" tIns="27725" rIns="27725" bIns="27725" anchor="ctr"/>
          <a:lstStyle/>
          <a:p>
            <a:pPr>
              <a:defRPr>
                <a:latin typeface="+mj-lt"/>
                <a:ea typeface="+mj-ea"/>
                <a:cs typeface="+mj-cs"/>
                <a:sym typeface="Calibri"/>
              </a:defRPr>
            </a:pPr>
            <a:endParaRPr lang="en-US" sz="1092">
              <a:latin typeface="Tenorite" pitchFamily="2" charset="0"/>
            </a:endParaRPr>
          </a:p>
        </p:txBody>
      </p:sp>
      <p:sp>
        <p:nvSpPr>
          <p:cNvPr id="2" name="Slide Number Placeholder 1">
            <a:extLst>
              <a:ext uri="{FF2B5EF4-FFF2-40B4-BE49-F238E27FC236}">
                <a16:creationId xmlns:a16="http://schemas.microsoft.com/office/drawing/2014/main" id="{2D566FD1-4F13-AD87-E6F7-7643D39A9C47}"/>
              </a:ext>
            </a:extLst>
          </p:cNvPr>
          <p:cNvSpPr>
            <a:spLocks noGrp="1"/>
          </p:cNvSpPr>
          <p:nvPr>
            <p:ph type="sldNum" sz="quarter" idx="4"/>
          </p:nvPr>
        </p:nvSpPr>
        <p:spPr/>
        <p:txBody>
          <a:bodyPr/>
          <a:lstStyle/>
          <a:p>
            <a:fld id="{86CB4B4D-7CA3-9044-876B-883B54F8677D}" type="slidenum">
              <a:rPr lang="en-US" smtClean="0"/>
              <a:pPr/>
              <a:t>74</a:t>
            </a:fld>
            <a:endParaRPr lang="en-US"/>
          </a:p>
        </p:txBody>
      </p:sp>
      <p:pic>
        <p:nvPicPr>
          <p:cNvPr id="9" name="Graphic 30" descr="Graphic 30">
            <a:extLst>
              <a:ext uri="{FF2B5EF4-FFF2-40B4-BE49-F238E27FC236}">
                <a16:creationId xmlns:a16="http://schemas.microsoft.com/office/drawing/2014/main" id="{764582EA-C4F9-B72B-D1BE-E768E7D9A4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1827" y="4203629"/>
            <a:ext cx="392964" cy="404192"/>
          </a:xfrm>
          <a:prstGeom prst="rect">
            <a:avLst/>
          </a:prstGeom>
          <a:ln w="12700">
            <a:miter lim="400000"/>
          </a:ln>
        </p:spPr>
      </p:pic>
      <p:pic>
        <p:nvPicPr>
          <p:cNvPr id="10" name="Graphic 33" descr="Graphic 33">
            <a:extLst>
              <a:ext uri="{FF2B5EF4-FFF2-40B4-BE49-F238E27FC236}">
                <a16:creationId xmlns:a16="http://schemas.microsoft.com/office/drawing/2014/main" id="{4023FD37-6AC3-4FAE-4B29-7A17CAF492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6589" y="4823790"/>
            <a:ext cx="323439" cy="441052"/>
          </a:xfrm>
          <a:prstGeom prst="rect">
            <a:avLst/>
          </a:prstGeom>
          <a:ln w="12700">
            <a:miter lim="400000"/>
          </a:ln>
        </p:spPr>
      </p:pic>
      <p:sp>
        <p:nvSpPr>
          <p:cNvPr id="13" name="TextBox 20">
            <a:extLst>
              <a:ext uri="{FF2B5EF4-FFF2-40B4-BE49-F238E27FC236}">
                <a16:creationId xmlns:a16="http://schemas.microsoft.com/office/drawing/2014/main" id="{FFDD1525-5920-44C5-5ADE-5A9930594D06}"/>
              </a:ext>
            </a:extLst>
          </p:cNvPr>
          <p:cNvSpPr txBox="1"/>
          <p:nvPr/>
        </p:nvSpPr>
        <p:spPr>
          <a:xfrm>
            <a:off x="634255" y="2327265"/>
            <a:ext cx="3156224" cy="6099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lang="en-US" sz="1200">
                <a:solidFill>
                  <a:schemeClr val="tx1"/>
                </a:solidFill>
                <a:latin typeface="Tenorite" pitchFamily="2" charset="0"/>
              </a:rPr>
              <a:t>Lorem ipsum dolor sit amet, consectetur adipiscing elit, sed do eiusmod tempor incididunt ut labore et dolore magna aliqua.</a:t>
            </a:r>
          </a:p>
        </p:txBody>
      </p:sp>
      <p:sp>
        <p:nvSpPr>
          <p:cNvPr id="20" name="TextBox 20">
            <a:extLst>
              <a:ext uri="{FF2B5EF4-FFF2-40B4-BE49-F238E27FC236}">
                <a16:creationId xmlns:a16="http://schemas.microsoft.com/office/drawing/2014/main" id="{4BE2FAAC-8304-0487-DA60-C4CBAA9AD19C}"/>
              </a:ext>
            </a:extLst>
          </p:cNvPr>
          <p:cNvSpPr txBox="1"/>
          <p:nvPr/>
        </p:nvSpPr>
        <p:spPr>
          <a:xfrm>
            <a:off x="4478271" y="2327265"/>
            <a:ext cx="3399641" cy="6099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nchor="t">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spcBef>
                <a:spcPts val="0"/>
              </a:spcBef>
              <a:spcAft>
                <a:spcPts val="400"/>
              </a:spcAft>
            </a:pPr>
            <a:r>
              <a:rPr lang="en-US" sz="1200">
                <a:solidFill>
                  <a:schemeClr val="tx1"/>
                </a:solidFill>
                <a:latin typeface="Tenorite"/>
              </a:rPr>
              <a:t>Lorem ipsum dolor sit amet, consectetur adipiscing elit, sed do eiusmod tempor incididunt ut labore et dolore magna aliqua. </a:t>
            </a:r>
            <a:endParaRPr lang="en-US" sz="1200" b="1">
              <a:solidFill>
                <a:schemeClr val="tx1"/>
              </a:solidFill>
              <a:latin typeface="Tenorite"/>
            </a:endParaRPr>
          </a:p>
        </p:txBody>
      </p:sp>
      <p:sp>
        <p:nvSpPr>
          <p:cNvPr id="21" name="TextBox 20">
            <a:extLst>
              <a:ext uri="{FF2B5EF4-FFF2-40B4-BE49-F238E27FC236}">
                <a16:creationId xmlns:a16="http://schemas.microsoft.com/office/drawing/2014/main" id="{7AEFA885-31F1-28B3-8B77-344388713685}"/>
              </a:ext>
            </a:extLst>
          </p:cNvPr>
          <p:cNvSpPr txBox="1"/>
          <p:nvPr/>
        </p:nvSpPr>
        <p:spPr>
          <a:xfrm>
            <a:off x="8323353" y="2327265"/>
            <a:ext cx="3156238" cy="11639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lang="en-US" sz="1200">
                <a:solidFill>
                  <a:schemeClr val="tx1"/>
                </a:solidFill>
                <a:latin typeface="Tenorite" pitchFamily="2" charset="0"/>
              </a:rPr>
              <a:t>Lorem ipsum dolor sit amet, consectetur adipiscing elit, sed do eiusmod tempor incididunt ut labore et dolore magna aliqua.</a:t>
            </a:r>
          </a:p>
          <a:p>
            <a:pPr indent="0">
              <a:lnSpc>
                <a:spcPct val="100000"/>
              </a:lnSpc>
              <a:spcBef>
                <a:spcPts val="0"/>
              </a:spcBef>
            </a:pPr>
            <a:br>
              <a:rPr lang="en-US" sz="1200">
                <a:solidFill>
                  <a:schemeClr val="tx1"/>
                </a:solidFill>
                <a:latin typeface="Tenorite" pitchFamily="2" charset="0"/>
              </a:rPr>
            </a:br>
            <a:r>
              <a:rPr lang="en-US" sz="1200">
                <a:solidFill>
                  <a:schemeClr val="tx1"/>
                </a:solidFill>
                <a:latin typeface="Tenorite" pitchFamily="2" charset="0"/>
              </a:rPr>
              <a:t>Xcepteur sint occaecat cupidatat non proident, sunt in culpa qui official.</a:t>
            </a:r>
          </a:p>
        </p:txBody>
      </p:sp>
      <p:sp>
        <p:nvSpPr>
          <p:cNvPr id="24" name="TextBox 20">
            <a:extLst>
              <a:ext uri="{FF2B5EF4-FFF2-40B4-BE49-F238E27FC236}">
                <a16:creationId xmlns:a16="http://schemas.microsoft.com/office/drawing/2014/main" id="{71DB0787-6888-844E-77BF-0C1A1D46704D}"/>
              </a:ext>
            </a:extLst>
          </p:cNvPr>
          <p:cNvSpPr txBox="1"/>
          <p:nvPr/>
        </p:nvSpPr>
        <p:spPr>
          <a:xfrm>
            <a:off x="4442345" y="3596918"/>
            <a:ext cx="3399641" cy="6099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marL="177750" indent="-177750">
              <a:lnSpc>
                <a:spcPct val="100000"/>
              </a:lnSpc>
              <a:buFont typeface="Arial" panose="020B0604020202020204" pitchFamily="34" charset="0"/>
              <a:buChar char="•"/>
            </a:pPr>
            <a:r>
              <a:rPr lang="en-US" sz="1200">
                <a:solidFill>
                  <a:schemeClr val="tx1"/>
                </a:solidFill>
                <a:latin typeface="Tenorite" pitchFamily="2" charset="0"/>
              </a:rPr>
              <a:t>Lorem ipsum dolor sit amet, consectetur adipiscing elit, sed do eiusmod tempor incididunt ut labore et dolore magna aliqua.</a:t>
            </a:r>
          </a:p>
        </p:txBody>
      </p:sp>
      <p:sp>
        <p:nvSpPr>
          <p:cNvPr id="47" name="TextBox 20">
            <a:extLst>
              <a:ext uri="{FF2B5EF4-FFF2-40B4-BE49-F238E27FC236}">
                <a16:creationId xmlns:a16="http://schemas.microsoft.com/office/drawing/2014/main" id="{A53A7494-9610-AD0A-5550-EB1B1934C8C9}"/>
              </a:ext>
            </a:extLst>
          </p:cNvPr>
          <p:cNvSpPr txBox="1"/>
          <p:nvPr/>
        </p:nvSpPr>
        <p:spPr>
          <a:xfrm>
            <a:off x="4442345" y="3179147"/>
            <a:ext cx="2707369" cy="2714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nchor="t">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lang="en-US" sz="1400" b="1">
                <a:solidFill>
                  <a:schemeClr val="tx1"/>
                </a:solidFill>
                <a:latin typeface="Tenorite"/>
              </a:rPr>
              <a:t>Header</a:t>
            </a:r>
            <a:endParaRPr lang="en-US"/>
          </a:p>
        </p:txBody>
      </p:sp>
      <p:sp>
        <p:nvSpPr>
          <p:cNvPr id="48" name="TextBox 20">
            <a:extLst>
              <a:ext uri="{FF2B5EF4-FFF2-40B4-BE49-F238E27FC236}">
                <a16:creationId xmlns:a16="http://schemas.microsoft.com/office/drawing/2014/main" id="{92156AD7-E54E-76E8-F5E9-BEA6195BBA56}"/>
              </a:ext>
            </a:extLst>
          </p:cNvPr>
          <p:cNvSpPr txBox="1"/>
          <p:nvPr/>
        </p:nvSpPr>
        <p:spPr>
          <a:xfrm>
            <a:off x="9017729" y="4254618"/>
            <a:ext cx="2707369" cy="2714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lang="en-US" sz="1400">
                <a:solidFill>
                  <a:schemeClr val="tx1"/>
                </a:solidFill>
                <a:latin typeface="Tenorite" pitchFamily="2" charset="0"/>
              </a:rPr>
              <a:t>Lorem ipsum</a:t>
            </a:r>
          </a:p>
        </p:txBody>
      </p:sp>
      <p:sp>
        <p:nvSpPr>
          <p:cNvPr id="49" name="TextBox 20">
            <a:extLst>
              <a:ext uri="{FF2B5EF4-FFF2-40B4-BE49-F238E27FC236}">
                <a16:creationId xmlns:a16="http://schemas.microsoft.com/office/drawing/2014/main" id="{A2935548-BCCB-2DD5-C4F0-2AE5420AC708}"/>
              </a:ext>
            </a:extLst>
          </p:cNvPr>
          <p:cNvSpPr txBox="1"/>
          <p:nvPr/>
        </p:nvSpPr>
        <p:spPr>
          <a:xfrm>
            <a:off x="8313623" y="3760732"/>
            <a:ext cx="2707369" cy="2714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nchor="t">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lang="en-US" sz="1400" b="1">
                <a:solidFill>
                  <a:schemeClr val="tx1"/>
                </a:solidFill>
                <a:latin typeface="Tenorite"/>
              </a:rPr>
              <a:t>Header</a:t>
            </a:r>
            <a:endParaRPr lang="en-US"/>
          </a:p>
        </p:txBody>
      </p:sp>
      <p:sp>
        <p:nvSpPr>
          <p:cNvPr id="50" name="TextBox 20">
            <a:extLst>
              <a:ext uri="{FF2B5EF4-FFF2-40B4-BE49-F238E27FC236}">
                <a16:creationId xmlns:a16="http://schemas.microsoft.com/office/drawing/2014/main" id="{ECCDCC51-EAFE-E31C-3D3A-0683212E55C7}"/>
              </a:ext>
            </a:extLst>
          </p:cNvPr>
          <p:cNvSpPr txBox="1"/>
          <p:nvPr/>
        </p:nvSpPr>
        <p:spPr>
          <a:xfrm>
            <a:off x="9017729" y="4949834"/>
            <a:ext cx="2707369" cy="2714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lang="en-US" sz="1400">
                <a:solidFill>
                  <a:schemeClr val="tx1"/>
                </a:solidFill>
                <a:latin typeface="Tenorite" pitchFamily="2" charset="0"/>
              </a:rPr>
              <a:t>Lorem ipsum dolor</a:t>
            </a:r>
          </a:p>
        </p:txBody>
      </p:sp>
      <p:sp>
        <p:nvSpPr>
          <p:cNvPr id="51" name="TextBox 20">
            <a:extLst>
              <a:ext uri="{FF2B5EF4-FFF2-40B4-BE49-F238E27FC236}">
                <a16:creationId xmlns:a16="http://schemas.microsoft.com/office/drawing/2014/main" id="{408AD80B-14CD-2A45-1728-D668E462BB51}"/>
              </a:ext>
            </a:extLst>
          </p:cNvPr>
          <p:cNvSpPr txBox="1"/>
          <p:nvPr/>
        </p:nvSpPr>
        <p:spPr>
          <a:xfrm>
            <a:off x="9017729" y="5593624"/>
            <a:ext cx="2707369" cy="2714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lang="en-US" sz="1400">
                <a:solidFill>
                  <a:schemeClr val="tx1"/>
                </a:solidFill>
                <a:latin typeface="Tenorite" pitchFamily="2" charset="0"/>
              </a:rPr>
              <a:t>Lorem ipsum</a:t>
            </a:r>
          </a:p>
        </p:txBody>
      </p:sp>
      <p:grpSp>
        <p:nvGrpSpPr>
          <p:cNvPr id="65" name="Group 64">
            <a:extLst>
              <a:ext uri="{FF2B5EF4-FFF2-40B4-BE49-F238E27FC236}">
                <a16:creationId xmlns:a16="http://schemas.microsoft.com/office/drawing/2014/main" id="{75F582AB-02CF-548E-85D6-551EA711395A}"/>
              </a:ext>
            </a:extLst>
          </p:cNvPr>
          <p:cNvGrpSpPr/>
          <p:nvPr/>
        </p:nvGrpSpPr>
        <p:grpSpPr>
          <a:xfrm>
            <a:off x="579716" y="3282231"/>
            <a:ext cx="3229295" cy="2559738"/>
            <a:chOff x="-412678" y="1318547"/>
            <a:chExt cx="5751467" cy="4558965"/>
          </a:xfrm>
        </p:grpSpPr>
        <p:grpSp>
          <p:nvGrpSpPr>
            <p:cNvPr id="52" name="Grupo 7">
              <a:extLst>
                <a:ext uri="{FF2B5EF4-FFF2-40B4-BE49-F238E27FC236}">
                  <a16:creationId xmlns:a16="http://schemas.microsoft.com/office/drawing/2014/main" id="{216765E1-80FB-CCE4-4B86-737A88FC5BE3}"/>
                </a:ext>
              </a:extLst>
            </p:cNvPr>
            <p:cNvGrpSpPr/>
            <p:nvPr/>
          </p:nvGrpSpPr>
          <p:grpSpPr>
            <a:xfrm>
              <a:off x="171795" y="1626103"/>
              <a:ext cx="4582101" cy="4106429"/>
              <a:chOff x="6610913" y="1441716"/>
              <a:chExt cx="3517535" cy="3318529"/>
            </a:xfrm>
          </p:grpSpPr>
          <p:sp>
            <p:nvSpPr>
              <p:cNvPr id="53" name="Elipse 1">
                <a:extLst>
                  <a:ext uri="{FF2B5EF4-FFF2-40B4-BE49-F238E27FC236}">
                    <a16:creationId xmlns:a16="http://schemas.microsoft.com/office/drawing/2014/main" id="{A63F9794-D13A-FDAA-A13E-B240DE0E61AF}"/>
                  </a:ext>
                </a:extLst>
              </p:cNvPr>
              <p:cNvSpPr/>
              <p:nvPr/>
            </p:nvSpPr>
            <p:spPr>
              <a:xfrm>
                <a:off x="7275255" y="1441716"/>
                <a:ext cx="2232248" cy="2232248"/>
              </a:xfrm>
              <a:prstGeom prst="ellipse">
                <a:avLst/>
              </a:prstGeom>
              <a:solidFill>
                <a:srgbClr val="9A4BB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4" name="Elipse 2">
                <a:extLst>
                  <a:ext uri="{FF2B5EF4-FFF2-40B4-BE49-F238E27FC236}">
                    <a16:creationId xmlns:a16="http://schemas.microsoft.com/office/drawing/2014/main" id="{B616E21A-DBB6-9248-3FCE-4967B7C43A2A}"/>
                  </a:ext>
                </a:extLst>
              </p:cNvPr>
              <p:cNvSpPr/>
              <p:nvPr/>
            </p:nvSpPr>
            <p:spPr>
              <a:xfrm>
                <a:off x="6610913" y="2527997"/>
                <a:ext cx="2232248" cy="2232248"/>
              </a:xfrm>
              <a:prstGeom prst="ellipse">
                <a:avLst/>
              </a:prstGeom>
              <a:solidFill>
                <a:srgbClr val="B71D6B">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5" name="Elipse 4">
                <a:extLst>
                  <a:ext uri="{FF2B5EF4-FFF2-40B4-BE49-F238E27FC236}">
                    <a16:creationId xmlns:a16="http://schemas.microsoft.com/office/drawing/2014/main" id="{525C9378-81E2-08D0-671E-F30AC247AD7F}"/>
                  </a:ext>
                </a:extLst>
              </p:cNvPr>
              <p:cNvSpPr/>
              <p:nvPr/>
            </p:nvSpPr>
            <p:spPr>
              <a:xfrm>
                <a:off x="7896200" y="2527997"/>
                <a:ext cx="2232248" cy="2232248"/>
              </a:xfrm>
              <a:prstGeom prst="ellipse">
                <a:avLst/>
              </a:prstGeom>
              <a:solidFill>
                <a:srgbClr val="0095B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56" name="TextBox 20">
              <a:extLst>
                <a:ext uri="{FF2B5EF4-FFF2-40B4-BE49-F238E27FC236}">
                  <a16:creationId xmlns:a16="http://schemas.microsoft.com/office/drawing/2014/main" id="{E83A46D1-9BE0-4FEF-02BB-087713A903CB}"/>
                </a:ext>
              </a:extLst>
            </p:cNvPr>
            <p:cNvSpPr txBox="1"/>
            <p:nvPr/>
          </p:nvSpPr>
          <p:spPr>
            <a:xfrm>
              <a:off x="1921110" y="2137619"/>
              <a:ext cx="1169036" cy="423207"/>
            </a:xfrm>
            <a:prstGeom prst="rect">
              <a:avLst/>
            </a:prstGeom>
            <a:noFill/>
          </p:spPr>
          <p:txBody>
            <a:bodyPr wrap="square">
              <a:noAutofit/>
            </a:bodyPr>
            <a:lstStyle/>
            <a:p>
              <a:pPr marL="21828" algn="ctr">
                <a:lnSpc>
                  <a:spcPts val="1333"/>
                </a:lnSpc>
                <a:spcBef>
                  <a:spcPts val="400"/>
                </a:spcBef>
              </a:pPr>
              <a:r>
                <a:rPr lang="en-US" sz="1000" b="1">
                  <a:solidFill>
                    <a:srgbClr val="341954"/>
                  </a:solidFill>
                  <a:latin typeface="Tenorite" pitchFamily="2" charset="0"/>
                </a:rPr>
                <a:t>LOREM IPSUM</a:t>
              </a:r>
            </a:p>
          </p:txBody>
        </p:sp>
        <p:sp>
          <p:nvSpPr>
            <p:cNvPr id="57" name="TextBox 20">
              <a:extLst>
                <a:ext uri="{FF2B5EF4-FFF2-40B4-BE49-F238E27FC236}">
                  <a16:creationId xmlns:a16="http://schemas.microsoft.com/office/drawing/2014/main" id="{0416D392-880A-77C7-7C59-F23380DC7810}"/>
                </a:ext>
              </a:extLst>
            </p:cNvPr>
            <p:cNvSpPr txBox="1"/>
            <p:nvPr/>
          </p:nvSpPr>
          <p:spPr>
            <a:xfrm>
              <a:off x="3290629" y="4392968"/>
              <a:ext cx="1169036" cy="423206"/>
            </a:xfrm>
            <a:prstGeom prst="rect">
              <a:avLst/>
            </a:prstGeom>
            <a:noFill/>
          </p:spPr>
          <p:txBody>
            <a:bodyPr wrap="square">
              <a:noAutofit/>
            </a:bodyPr>
            <a:lstStyle/>
            <a:p>
              <a:pPr marL="21828" algn="ctr">
                <a:lnSpc>
                  <a:spcPts val="1333"/>
                </a:lnSpc>
                <a:spcBef>
                  <a:spcPts val="400"/>
                </a:spcBef>
              </a:pPr>
              <a:r>
                <a:rPr lang="en-US" sz="1000" b="1">
                  <a:solidFill>
                    <a:srgbClr val="341954"/>
                  </a:solidFill>
                  <a:latin typeface="Tenorite" pitchFamily="2" charset="0"/>
                </a:rPr>
                <a:t>LOREM IPSUM</a:t>
              </a:r>
            </a:p>
          </p:txBody>
        </p:sp>
        <p:sp>
          <p:nvSpPr>
            <p:cNvPr id="58" name="TextBox 20">
              <a:extLst>
                <a:ext uri="{FF2B5EF4-FFF2-40B4-BE49-F238E27FC236}">
                  <a16:creationId xmlns:a16="http://schemas.microsoft.com/office/drawing/2014/main" id="{2AE667A7-49CE-3876-8BE4-7955681B989C}"/>
                </a:ext>
              </a:extLst>
            </p:cNvPr>
            <p:cNvSpPr txBox="1"/>
            <p:nvPr/>
          </p:nvSpPr>
          <p:spPr>
            <a:xfrm>
              <a:off x="511763" y="4392968"/>
              <a:ext cx="1169036" cy="423206"/>
            </a:xfrm>
            <a:prstGeom prst="rect">
              <a:avLst/>
            </a:prstGeom>
            <a:noFill/>
          </p:spPr>
          <p:txBody>
            <a:bodyPr wrap="square">
              <a:noAutofit/>
            </a:bodyPr>
            <a:lstStyle/>
            <a:p>
              <a:pPr marL="21828" algn="ctr">
                <a:lnSpc>
                  <a:spcPts val="1333"/>
                </a:lnSpc>
                <a:spcBef>
                  <a:spcPts val="400"/>
                </a:spcBef>
              </a:pPr>
              <a:r>
                <a:rPr lang="en-US" sz="1000" b="1">
                  <a:solidFill>
                    <a:srgbClr val="341954"/>
                  </a:solidFill>
                  <a:latin typeface="Tenorite" pitchFamily="2" charset="0"/>
                </a:rPr>
                <a:t>LOREM IPSUM</a:t>
              </a:r>
            </a:p>
          </p:txBody>
        </p:sp>
        <p:sp>
          <p:nvSpPr>
            <p:cNvPr id="60" name="TextBox 20">
              <a:extLst>
                <a:ext uri="{FF2B5EF4-FFF2-40B4-BE49-F238E27FC236}">
                  <a16:creationId xmlns:a16="http://schemas.microsoft.com/office/drawing/2014/main" id="{9FA9298A-6B33-B1CF-A20F-C4728B2B2DAC}"/>
                </a:ext>
              </a:extLst>
            </p:cNvPr>
            <p:cNvSpPr txBox="1"/>
            <p:nvPr/>
          </p:nvSpPr>
          <p:spPr>
            <a:xfrm>
              <a:off x="4057328" y="2561042"/>
              <a:ext cx="1281461" cy="415177"/>
            </a:xfrm>
            <a:prstGeom prst="rect">
              <a:avLst/>
            </a:prstGeom>
            <a:noFill/>
          </p:spPr>
          <p:txBody>
            <a:bodyPr wrap="square">
              <a:noAutofit/>
            </a:bodyPr>
            <a:lstStyle/>
            <a:p>
              <a:pPr marL="21828" algn="ctr">
                <a:lnSpc>
                  <a:spcPts val="1333"/>
                </a:lnSpc>
                <a:spcBef>
                  <a:spcPts val="400"/>
                </a:spcBef>
              </a:pPr>
              <a:r>
                <a:rPr lang="en-US" sz="1200" b="1">
                  <a:solidFill>
                    <a:srgbClr val="341854"/>
                  </a:solidFill>
                  <a:latin typeface="Tenorite" pitchFamily="2" charset="0"/>
                </a:rPr>
                <a:t>Header</a:t>
              </a:r>
            </a:p>
          </p:txBody>
        </p:sp>
        <p:sp>
          <p:nvSpPr>
            <p:cNvPr id="61" name="TextBox 20">
              <a:extLst>
                <a:ext uri="{FF2B5EF4-FFF2-40B4-BE49-F238E27FC236}">
                  <a16:creationId xmlns:a16="http://schemas.microsoft.com/office/drawing/2014/main" id="{1DF4B76F-5DC8-B325-B55E-F058B9D3720C}"/>
                </a:ext>
              </a:extLst>
            </p:cNvPr>
            <p:cNvSpPr txBox="1"/>
            <p:nvPr/>
          </p:nvSpPr>
          <p:spPr>
            <a:xfrm>
              <a:off x="-95096" y="1318547"/>
              <a:ext cx="1297522" cy="463358"/>
            </a:xfrm>
            <a:prstGeom prst="rect">
              <a:avLst/>
            </a:prstGeom>
            <a:noFill/>
          </p:spPr>
          <p:txBody>
            <a:bodyPr wrap="square">
              <a:noAutofit/>
            </a:bodyPr>
            <a:lstStyle/>
            <a:p>
              <a:pPr marL="21828" algn="ctr">
                <a:lnSpc>
                  <a:spcPts val="1333"/>
                </a:lnSpc>
                <a:spcBef>
                  <a:spcPts val="400"/>
                </a:spcBef>
              </a:pPr>
              <a:r>
                <a:rPr lang="en-US" sz="1200" b="1">
                  <a:solidFill>
                    <a:srgbClr val="341854"/>
                  </a:solidFill>
                  <a:latin typeface="Tenorite" pitchFamily="2" charset="0"/>
                </a:rPr>
                <a:t>Header</a:t>
              </a:r>
            </a:p>
          </p:txBody>
        </p:sp>
        <p:cxnSp>
          <p:nvCxnSpPr>
            <p:cNvPr id="64" name="Conector recto de flecha 29">
              <a:extLst>
                <a:ext uri="{FF2B5EF4-FFF2-40B4-BE49-F238E27FC236}">
                  <a16:creationId xmlns:a16="http://schemas.microsoft.com/office/drawing/2014/main" id="{6013F7D0-4BFC-CC48-E675-62D1A3CC4C1B}"/>
                </a:ext>
              </a:extLst>
            </p:cNvPr>
            <p:cNvCxnSpPr>
              <a:cxnSpLocks/>
            </p:cNvCxnSpPr>
            <p:nvPr/>
          </p:nvCxnSpPr>
          <p:spPr>
            <a:xfrm>
              <a:off x="553215" y="2718957"/>
              <a:ext cx="1878592" cy="1237094"/>
            </a:xfrm>
            <a:prstGeom prst="straightConnector1">
              <a:avLst/>
            </a:prstGeom>
            <a:ln w="9525">
              <a:solidFill>
                <a:srgbClr val="BCB6C6"/>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20">
              <a:extLst>
                <a:ext uri="{FF2B5EF4-FFF2-40B4-BE49-F238E27FC236}">
                  <a16:creationId xmlns:a16="http://schemas.microsoft.com/office/drawing/2014/main" id="{BE92E1C2-7437-BADB-3EEE-C54DD3272198}"/>
                </a:ext>
              </a:extLst>
            </p:cNvPr>
            <p:cNvSpPr txBox="1"/>
            <p:nvPr/>
          </p:nvSpPr>
          <p:spPr>
            <a:xfrm>
              <a:off x="-412678" y="5422187"/>
              <a:ext cx="1345704" cy="455325"/>
            </a:xfrm>
            <a:prstGeom prst="rect">
              <a:avLst/>
            </a:prstGeom>
            <a:noFill/>
          </p:spPr>
          <p:txBody>
            <a:bodyPr wrap="square">
              <a:noAutofit/>
            </a:bodyPr>
            <a:lstStyle/>
            <a:p>
              <a:pPr marL="21828" algn="ctr">
                <a:lnSpc>
                  <a:spcPts val="1333"/>
                </a:lnSpc>
                <a:spcBef>
                  <a:spcPts val="400"/>
                </a:spcBef>
              </a:pPr>
              <a:r>
                <a:rPr lang="en-US" sz="1200" b="1">
                  <a:solidFill>
                    <a:srgbClr val="341854"/>
                  </a:solidFill>
                  <a:latin typeface="Tenorite" pitchFamily="2" charset="0"/>
                </a:rPr>
                <a:t>Header</a:t>
              </a:r>
            </a:p>
          </p:txBody>
        </p:sp>
      </p:grpSp>
      <p:sp>
        <p:nvSpPr>
          <p:cNvPr id="72" name="TextBox 20">
            <a:extLst>
              <a:ext uri="{FF2B5EF4-FFF2-40B4-BE49-F238E27FC236}">
                <a16:creationId xmlns:a16="http://schemas.microsoft.com/office/drawing/2014/main" id="{0B7CC389-F97C-A42F-10AB-887E22393C58}"/>
              </a:ext>
            </a:extLst>
          </p:cNvPr>
          <p:cNvSpPr txBox="1"/>
          <p:nvPr/>
        </p:nvSpPr>
        <p:spPr>
          <a:xfrm>
            <a:off x="4442345" y="4413566"/>
            <a:ext cx="3399641" cy="6099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marL="177750" indent="-177750">
              <a:lnSpc>
                <a:spcPct val="100000"/>
              </a:lnSpc>
              <a:buFont typeface="Arial" panose="020B0604020202020204" pitchFamily="34" charset="0"/>
              <a:buChar char="•"/>
            </a:pPr>
            <a:r>
              <a:rPr lang="en-US" sz="1200">
                <a:solidFill>
                  <a:schemeClr val="tx1"/>
                </a:solidFill>
                <a:latin typeface="Tenorite" pitchFamily="2" charset="0"/>
              </a:rPr>
              <a:t>Lorem ipsum dolor sit amet, consectetur adipiscing elit, sed do eiusmod tempor incididunt ut labore et dolore magna aliqua.</a:t>
            </a:r>
          </a:p>
        </p:txBody>
      </p:sp>
      <p:sp>
        <p:nvSpPr>
          <p:cNvPr id="73" name="TextBox 20">
            <a:extLst>
              <a:ext uri="{FF2B5EF4-FFF2-40B4-BE49-F238E27FC236}">
                <a16:creationId xmlns:a16="http://schemas.microsoft.com/office/drawing/2014/main" id="{D3682BB3-AD5F-142E-87F7-D962D2C8585E}"/>
              </a:ext>
            </a:extLst>
          </p:cNvPr>
          <p:cNvSpPr txBox="1"/>
          <p:nvPr/>
        </p:nvSpPr>
        <p:spPr>
          <a:xfrm>
            <a:off x="4442345" y="5235197"/>
            <a:ext cx="3399641" cy="6099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marL="177750" indent="-177750">
              <a:lnSpc>
                <a:spcPct val="100000"/>
              </a:lnSpc>
              <a:buFont typeface="Arial" panose="020B0604020202020204" pitchFamily="34" charset="0"/>
              <a:buChar char="•"/>
            </a:pPr>
            <a:r>
              <a:rPr lang="en-US" sz="1200">
                <a:solidFill>
                  <a:schemeClr val="tx1"/>
                </a:solidFill>
                <a:latin typeface="Tenorite" pitchFamily="2" charset="0"/>
              </a:rPr>
              <a:t>Lorem ipsum dolor sit amet, consectetur adipiscing elit, sed do eiusmod tempor incididunt ut labore et dolore magna aliqua.</a:t>
            </a:r>
          </a:p>
        </p:txBody>
      </p:sp>
      <p:sp>
        <p:nvSpPr>
          <p:cNvPr id="75" name="Text Placeholder 2">
            <a:extLst>
              <a:ext uri="{FF2B5EF4-FFF2-40B4-BE49-F238E27FC236}">
                <a16:creationId xmlns:a16="http://schemas.microsoft.com/office/drawing/2014/main" id="{70B4BB02-A15A-6E6E-2FD8-11DD955AF00C}"/>
              </a:ext>
            </a:extLst>
          </p:cNvPr>
          <p:cNvSpPr txBox="1">
            <a:spLocks/>
          </p:cNvSpPr>
          <p:nvPr/>
        </p:nvSpPr>
        <p:spPr>
          <a:xfrm>
            <a:off x="424489" y="958172"/>
            <a:ext cx="11444402" cy="258532"/>
          </a:xfrm>
          <a:prstGeom prst="rect">
            <a:avLst/>
          </a:prstGeom>
        </p:spPr>
        <p:txBody>
          <a:bodyPr/>
          <a:lstStyle>
            <a:lvl1pPr marL="309019" indent="-309019" algn="l" defTabSz="609570" rtl="0" eaLnBrk="1" latinLnBrk="0" hangingPunct="1">
              <a:spcBef>
                <a:spcPts val="800"/>
              </a:spcBef>
              <a:buClr>
                <a:srgbClr val="00B0F0"/>
              </a:buClr>
              <a:buFont typeface="Arial" panose="020B0604020202020204" pitchFamily="34" charset="0"/>
              <a:buChar char="•"/>
              <a:defRPr kumimoji="0" lang="en-US" sz="2667" b="0" i="0" u="none" strike="noStrike" kern="1200" cap="none" spc="0" normalizeH="0" baseline="0" noProof="0" dirty="0" smtClean="0">
                <a:ln>
                  <a:noFill/>
                </a:ln>
                <a:solidFill>
                  <a:schemeClr val="accent2"/>
                </a:solidFill>
                <a:effectLst/>
                <a:uLnTx/>
                <a:uFillTx/>
                <a:latin typeface="Arial" panose="020B0604020202020204" pitchFamily="34" charset="0"/>
                <a:ea typeface="+mn-ea"/>
                <a:cs typeface="Arial" panose="020B0604020202020204" pitchFamily="34" charset="0"/>
              </a:defRPr>
            </a:lvl1pPr>
            <a:lvl2pPr marL="990550" indent="-380981" algn="l" defTabSz="609570" rtl="0" eaLnBrk="1" latinLnBrk="0" hangingPunct="1">
              <a:spcBef>
                <a:spcPts val="800"/>
              </a:spcBef>
              <a:buClr>
                <a:srgbClr val="00B0F0"/>
              </a:buClr>
              <a:buFont typeface="Arial" charset="0"/>
              <a:buChar char="•"/>
              <a:defRPr kumimoji="0" lang="en-US" sz="2400" b="0" i="0" u="none" strike="noStrike" kern="1200" cap="none" spc="0" normalizeH="0" baseline="0" noProof="0" dirty="0" smtClean="0">
                <a:ln>
                  <a:noFill/>
                </a:ln>
                <a:solidFill>
                  <a:schemeClr val="accent2"/>
                </a:solidFill>
                <a:effectLst/>
                <a:uLnTx/>
                <a:uFillTx/>
                <a:latin typeface="Arial" panose="020B0604020202020204" pitchFamily="34" charset="0"/>
                <a:ea typeface="+mn-ea"/>
                <a:cs typeface="Arial" panose="020B0604020202020204" pitchFamily="34" charset="0"/>
              </a:defRPr>
            </a:lvl2pPr>
            <a:lvl3pPr marL="1447728" indent="-228589" algn="l" defTabSz="609570" rtl="0" eaLnBrk="1" latinLnBrk="0" hangingPunct="1">
              <a:spcBef>
                <a:spcPts val="800"/>
              </a:spcBef>
              <a:buClr>
                <a:srgbClr val="00B0F0"/>
              </a:buClr>
              <a:buFont typeface="Arial" charset="0"/>
              <a:buChar char="•"/>
              <a:defRPr kumimoji="0" lang="en-US" sz="1600" b="0" i="0" u="none" strike="noStrike" kern="1200" cap="none" spc="0" normalizeH="0" baseline="0" noProof="0" dirty="0" smtClean="0">
                <a:ln>
                  <a:noFill/>
                </a:ln>
                <a:solidFill>
                  <a:schemeClr val="accent2"/>
                </a:solidFill>
                <a:effectLst/>
                <a:uLnTx/>
                <a:uFillTx/>
                <a:latin typeface="Arial" panose="020B0604020202020204" pitchFamily="34" charset="0"/>
                <a:ea typeface="+mn-ea"/>
                <a:cs typeface="Arial" panose="020B0604020202020204" pitchFamily="34" charset="0"/>
              </a:defRPr>
            </a:lvl3pPr>
            <a:lvl4pPr marL="2057298" indent="-228589" algn="l" defTabSz="609570" rtl="0" eaLnBrk="1" latinLnBrk="0" hangingPunct="1">
              <a:spcBef>
                <a:spcPts val="800"/>
              </a:spcBef>
              <a:buClr>
                <a:srgbClr val="00B0F0"/>
              </a:buClr>
              <a:buFont typeface="Arial" charset="0"/>
              <a:buChar char="•"/>
              <a:defRPr kumimoji="0" lang="en-US" sz="1467" b="0" i="0" u="none" strike="noStrike" kern="1200" cap="none" spc="0" normalizeH="0" baseline="0" noProof="0" dirty="0" smtClean="0">
                <a:ln>
                  <a:noFill/>
                </a:ln>
                <a:solidFill>
                  <a:schemeClr val="accent2"/>
                </a:solidFill>
                <a:effectLst/>
                <a:uLnTx/>
                <a:uFillTx/>
                <a:latin typeface="Arial" panose="020B0604020202020204" pitchFamily="34" charset="0"/>
                <a:ea typeface="+mn-ea"/>
                <a:cs typeface="Arial" panose="020B0604020202020204" pitchFamily="34" charset="0"/>
              </a:defRPr>
            </a:lvl4pPr>
            <a:lvl5pPr marL="2666867" indent="-228589" algn="l" defTabSz="609570" rtl="0" eaLnBrk="1" latinLnBrk="0" hangingPunct="1">
              <a:spcBef>
                <a:spcPts val="800"/>
              </a:spcBef>
              <a:buClr>
                <a:srgbClr val="00B0F0"/>
              </a:buClr>
              <a:buFont typeface="Arial" charset="0"/>
              <a:buChar char="•"/>
              <a:def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sz="1600" b="0" i="0">
                <a:solidFill>
                  <a:srgbClr val="000000"/>
                </a:solidFill>
                <a:effectLst/>
                <a:latin typeface="Tenorite" pitchFamily="2" charset="0"/>
              </a:rPr>
              <a:t>Insert theme sentence here. Insert theme sentence here. Insert theme sentence here.</a:t>
            </a:r>
            <a:endParaRPr lang="en-US" sz="2400">
              <a:solidFill>
                <a:srgbClr val="000000"/>
              </a:solidFill>
              <a:latin typeface="Tenorite" pitchFamily="2" charset="0"/>
              <a:cs typeface="Helvetica" panose="020B0604020202020204" pitchFamily="34" charset="0"/>
            </a:endParaRPr>
          </a:p>
        </p:txBody>
      </p:sp>
      <p:sp>
        <p:nvSpPr>
          <p:cNvPr id="76" name="Title 3">
            <a:extLst>
              <a:ext uri="{FF2B5EF4-FFF2-40B4-BE49-F238E27FC236}">
                <a16:creationId xmlns:a16="http://schemas.microsoft.com/office/drawing/2014/main" id="{DE9597B0-B351-826F-3EC0-44702F6B3430}"/>
              </a:ext>
            </a:extLst>
          </p:cNvPr>
          <p:cNvSpPr txBox="1">
            <a:spLocks/>
          </p:cNvSpPr>
          <p:nvPr/>
        </p:nvSpPr>
        <p:spPr>
          <a:xfrm>
            <a:off x="477314" y="465536"/>
            <a:ext cx="5400477" cy="489226"/>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kumimoji="0" lang="en-US" sz="4400" i="0" strike="noStrike" kern="1200" cap="none" spc="0" normalizeH="0" baseline="0" noProof="0" dirty="0">
                <a:ln>
                  <a:noFill/>
                </a:ln>
                <a:solidFill>
                  <a:schemeClr val="tx1"/>
                </a:solidFill>
                <a:effectLst/>
                <a:uLnTx/>
                <a:uFillTx/>
                <a:latin typeface="+mj-lt"/>
                <a:ea typeface="+mj-ea"/>
                <a:cs typeface="+mj-cs"/>
              </a:defRPr>
            </a:lvl1pPr>
          </a:lstStyle>
          <a:p>
            <a:r>
              <a:rPr lang="en-US" sz="3600" b="1">
                <a:latin typeface="Tenorite" pitchFamily="2" charset="0"/>
                <a:cs typeface="Telugu MN" pitchFamily="2" charset="0"/>
              </a:rPr>
              <a:t>Insert title here</a:t>
            </a:r>
          </a:p>
        </p:txBody>
      </p:sp>
      <p:sp>
        <p:nvSpPr>
          <p:cNvPr id="77" name="TextBox 20">
            <a:extLst>
              <a:ext uri="{FF2B5EF4-FFF2-40B4-BE49-F238E27FC236}">
                <a16:creationId xmlns:a16="http://schemas.microsoft.com/office/drawing/2014/main" id="{EBFCB04E-3ABE-C6F0-79D8-747B96BF921E}"/>
              </a:ext>
            </a:extLst>
          </p:cNvPr>
          <p:cNvSpPr txBox="1"/>
          <p:nvPr/>
        </p:nvSpPr>
        <p:spPr>
          <a:xfrm>
            <a:off x="496491" y="1709242"/>
            <a:ext cx="2707369"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lang="en-US" sz="1800" b="1">
                <a:solidFill>
                  <a:schemeClr val="tx1"/>
                </a:solidFill>
                <a:latin typeface="Tenorite" pitchFamily="2" charset="0"/>
              </a:rPr>
              <a:t>Section Header</a:t>
            </a:r>
          </a:p>
        </p:txBody>
      </p:sp>
      <p:sp>
        <p:nvSpPr>
          <p:cNvPr id="78" name="TextBox 20">
            <a:extLst>
              <a:ext uri="{FF2B5EF4-FFF2-40B4-BE49-F238E27FC236}">
                <a16:creationId xmlns:a16="http://schemas.microsoft.com/office/drawing/2014/main" id="{CEAF28F5-29E6-9E8E-59C8-A09515A44152}"/>
              </a:ext>
            </a:extLst>
          </p:cNvPr>
          <p:cNvSpPr txBox="1"/>
          <p:nvPr/>
        </p:nvSpPr>
        <p:spPr>
          <a:xfrm>
            <a:off x="4331891" y="1709242"/>
            <a:ext cx="2707369"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lang="en-US" sz="1800" b="1">
                <a:solidFill>
                  <a:schemeClr val="tx1"/>
                </a:solidFill>
                <a:latin typeface="Tenorite" pitchFamily="2" charset="0"/>
              </a:rPr>
              <a:t>Section Header</a:t>
            </a:r>
          </a:p>
        </p:txBody>
      </p:sp>
      <p:sp>
        <p:nvSpPr>
          <p:cNvPr id="79" name="TextBox 20">
            <a:extLst>
              <a:ext uri="{FF2B5EF4-FFF2-40B4-BE49-F238E27FC236}">
                <a16:creationId xmlns:a16="http://schemas.microsoft.com/office/drawing/2014/main" id="{170D04BA-AB94-E5FB-3571-D9C99B4157E5}"/>
              </a:ext>
            </a:extLst>
          </p:cNvPr>
          <p:cNvSpPr txBox="1"/>
          <p:nvPr/>
        </p:nvSpPr>
        <p:spPr>
          <a:xfrm>
            <a:off x="8179991" y="1709242"/>
            <a:ext cx="2707369" cy="3329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lang="en-US" sz="1800" b="1">
                <a:solidFill>
                  <a:schemeClr val="tx1"/>
                </a:solidFill>
                <a:latin typeface="Tenorite" pitchFamily="2" charset="0"/>
              </a:rPr>
              <a:t>Section Header</a:t>
            </a:r>
          </a:p>
        </p:txBody>
      </p:sp>
      <p:pic>
        <p:nvPicPr>
          <p:cNvPr id="81" name="Gráfico 5">
            <a:extLst>
              <a:ext uri="{FF2B5EF4-FFF2-40B4-BE49-F238E27FC236}">
                <a16:creationId xmlns:a16="http://schemas.microsoft.com/office/drawing/2014/main" id="{99066CA8-8F54-1E08-A85D-18668529FF6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53727" y="5470322"/>
            <a:ext cx="488655" cy="488655"/>
          </a:xfrm>
          <a:prstGeom prst="rect">
            <a:avLst/>
          </a:prstGeom>
        </p:spPr>
      </p:pic>
    </p:spTree>
    <p:extLst>
      <p:ext uri="{BB962C8B-B14F-4D97-AF65-F5344CB8AC3E}">
        <p14:creationId xmlns:p14="http://schemas.microsoft.com/office/powerpoint/2010/main" val="26161267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upo 49">
            <a:extLst>
              <a:ext uri="{FF2B5EF4-FFF2-40B4-BE49-F238E27FC236}">
                <a16:creationId xmlns:a16="http://schemas.microsoft.com/office/drawing/2014/main" id="{734579C0-3566-9520-F849-EFED9BF92D34}"/>
              </a:ext>
            </a:extLst>
          </p:cNvPr>
          <p:cNvGrpSpPr/>
          <p:nvPr/>
        </p:nvGrpSpPr>
        <p:grpSpPr>
          <a:xfrm>
            <a:off x="3637516" y="1579031"/>
            <a:ext cx="4196533" cy="3718729"/>
            <a:chOff x="3956720" y="1682940"/>
            <a:chExt cx="4196533" cy="3718729"/>
          </a:xfrm>
        </p:grpSpPr>
        <p:sp>
          <p:nvSpPr>
            <p:cNvPr id="2" name="Elipse 1">
              <a:extLst>
                <a:ext uri="{FF2B5EF4-FFF2-40B4-BE49-F238E27FC236}">
                  <a16:creationId xmlns:a16="http://schemas.microsoft.com/office/drawing/2014/main" id="{D49F6990-CF02-6768-1584-059268825E4F}"/>
                </a:ext>
              </a:extLst>
            </p:cNvPr>
            <p:cNvSpPr/>
            <p:nvPr/>
          </p:nvSpPr>
          <p:spPr>
            <a:xfrm>
              <a:off x="4253346" y="1729794"/>
              <a:ext cx="3638159" cy="3638159"/>
            </a:xfrm>
            <a:prstGeom prst="ellipse">
              <a:avLst/>
            </a:prstGeom>
            <a:noFill/>
            <a:ln w="101600">
              <a:solidFill>
                <a:srgbClr val="9A4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93">
              <a:extLst>
                <a:ext uri="{FF2B5EF4-FFF2-40B4-BE49-F238E27FC236}">
                  <a16:creationId xmlns:a16="http://schemas.microsoft.com/office/drawing/2014/main" id="{41BAB285-D303-4F48-B1E3-E7E5F133A4FD}"/>
                </a:ext>
              </a:extLst>
            </p:cNvPr>
            <p:cNvSpPr/>
            <p:nvPr/>
          </p:nvSpPr>
          <p:spPr>
            <a:xfrm>
              <a:off x="5060722" y="2948722"/>
              <a:ext cx="1979944" cy="1200329"/>
            </a:xfrm>
            <a:prstGeom prst="rect">
              <a:avLst/>
            </a:prstGeom>
          </p:spPr>
          <p:txBody>
            <a:bodyPr wrap="square" anchor="ctr">
              <a:spAutoFit/>
            </a:bodyPr>
            <a:lstStyle/>
            <a:p>
              <a:pPr algn="ctr" defTabSz="609555" hangingPunct="1">
                <a:defRPr/>
              </a:pPr>
              <a:r>
                <a:rPr lang="en-US" b="1" kern="1200">
                  <a:solidFill>
                    <a:srgbClr val="341854"/>
                  </a:solidFill>
                  <a:latin typeface="Tenorite" pitchFamily="2" charset="0"/>
                  <a:ea typeface="+mj-ea"/>
                  <a:cs typeface="Telugu MN" pitchFamily="2" charset="0"/>
                </a:rPr>
                <a:t>Collaborative, scalable &amp; experience led approach</a:t>
              </a:r>
            </a:p>
          </p:txBody>
        </p:sp>
        <p:sp>
          <p:nvSpPr>
            <p:cNvPr id="7" name="Elipse 6">
              <a:extLst>
                <a:ext uri="{FF2B5EF4-FFF2-40B4-BE49-F238E27FC236}">
                  <a16:creationId xmlns:a16="http://schemas.microsoft.com/office/drawing/2014/main" id="{424F2040-F118-9970-4D7D-FFED39DA5856}"/>
                </a:ext>
              </a:extLst>
            </p:cNvPr>
            <p:cNvSpPr/>
            <p:nvPr/>
          </p:nvSpPr>
          <p:spPr>
            <a:xfrm>
              <a:off x="4769767" y="1682940"/>
              <a:ext cx="668141" cy="668141"/>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AD90B83D-7D60-978A-2ADD-AF96E5A029E4}"/>
                </a:ext>
              </a:extLst>
            </p:cNvPr>
            <p:cNvSpPr/>
            <p:nvPr/>
          </p:nvSpPr>
          <p:spPr>
            <a:xfrm>
              <a:off x="6765032" y="1682940"/>
              <a:ext cx="668141" cy="668141"/>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ipse 8">
              <a:extLst>
                <a:ext uri="{FF2B5EF4-FFF2-40B4-BE49-F238E27FC236}">
                  <a16:creationId xmlns:a16="http://schemas.microsoft.com/office/drawing/2014/main" id="{A386966B-429B-FCE2-BFBA-66F368F64A5D}"/>
                </a:ext>
              </a:extLst>
            </p:cNvPr>
            <p:cNvSpPr/>
            <p:nvPr/>
          </p:nvSpPr>
          <p:spPr>
            <a:xfrm>
              <a:off x="3956720" y="3149352"/>
              <a:ext cx="668141" cy="668141"/>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ipse 9">
              <a:extLst>
                <a:ext uri="{FF2B5EF4-FFF2-40B4-BE49-F238E27FC236}">
                  <a16:creationId xmlns:a16="http://schemas.microsoft.com/office/drawing/2014/main" id="{C4C2F672-4A21-D3DA-F358-686C833595FE}"/>
                </a:ext>
              </a:extLst>
            </p:cNvPr>
            <p:cNvSpPr/>
            <p:nvPr/>
          </p:nvSpPr>
          <p:spPr>
            <a:xfrm>
              <a:off x="7485112" y="3221360"/>
              <a:ext cx="668141" cy="668141"/>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ipse 10">
              <a:extLst>
                <a:ext uri="{FF2B5EF4-FFF2-40B4-BE49-F238E27FC236}">
                  <a16:creationId xmlns:a16="http://schemas.microsoft.com/office/drawing/2014/main" id="{3D4D5A5D-69DC-81D7-916D-7C0F9DAAD2F4}"/>
                </a:ext>
              </a:extLst>
            </p:cNvPr>
            <p:cNvSpPr/>
            <p:nvPr/>
          </p:nvSpPr>
          <p:spPr>
            <a:xfrm>
              <a:off x="4769767" y="4733528"/>
              <a:ext cx="668141" cy="668141"/>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ipse 11">
              <a:extLst>
                <a:ext uri="{FF2B5EF4-FFF2-40B4-BE49-F238E27FC236}">
                  <a16:creationId xmlns:a16="http://schemas.microsoft.com/office/drawing/2014/main" id="{7D1C9F40-5FAF-CD62-1F72-6526D71037FB}"/>
                </a:ext>
              </a:extLst>
            </p:cNvPr>
            <p:cNvSpPr/>
            <p:nvPr/>
          </p:nvSpPr>
          <p:spPr>
            <a:xfrm>
              <a:off x="6765032" y="4733528"/>
              <a:ext cx="668141" cy="668141"/>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áfico 12">
              <a:extLst>
                <a:ext uri="{FF2B5EF4-FFF2-40B4-BE49-F238E27FC236}">
                  <a16:creationId xmlns:a16="http://schemas.microsoft.com/office/drawing/2014/main" id="{903C4EA8-A1E3-22BC-6CFD-9386ABADC5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0453" y="1742350"/>
              <a:ext cx="535109" cy="535109"/>
            </a:xfrm>
            <a:prstGeom prst="rect">
              <a:avLst/>
            </a:prstGeom>
          </p:spPr>
        </p:pic>
        <p:pic>
          <p:nvPicPr>
            <p:cNvPr id="14" name="Gráfico 13">
              <a:extLst>
                <a:ext uri="{FF2B5EF4-FFF2-40B4-BE49-F238E27FC236}">
                  <a16:creationId xmlns:a16="http://schemas.microsoft.com/office/drawing/2014/main" id="{2F5CE4E0-25BA-AA22-A7C7-F45B747D4BB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858480" y="4826896"/>
              <a:ext cx="505217" cy="505217"/>
            </a:xfrm>
            <a:prstGeom prst="rect">
              <a:avLst/>
            </a:prstGeom>
          </p:spPr>
        </p:pic>
        <p:pic>
          <p:nvPicPr>
            <p:cNvPr id="15" name="Gráfico 14">
              <a:extLst>
                <a:ext uri="{FF2B5EF4-FFF2-40B4-BE49-F238E27FC236}">
                  <a16:creationId xmlns:a16="http://schemas.microsoft.com/office/drawing/2014/main" id="{89B2A540-464A-F7EA-8BEC-5D249E0A580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553742" y="3297381"/>
              <a:ext cx="557212" cy="557212"/>
            </a:xfrm>
            <a:prstGeom prst="rect">
              <a:avLst/>
            </a:prstGeom>
          </p:spPr>
        </p:pic>
        <p:pic>
          <p:nvPicPr>
            <p:cNvPr id="17" name="Gráfico 16">
              <a:extLst>
                <a:ext uri="{FF2B5EF4-FFF2-40B4-BE49-F238E27FC236}">
                  <a16:creationId xmlns:a16="http://schemas.microsoft.com/office/drawing/2014/main" id="{E2E948DB-5310-FF98-7D53-5334F877B42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055407" y="3241962"/>
              <a:ext cx="503861" cy="503861"/>
            </a:xfrm>
            <a:prstGeom prst="rect">
              <a:avLst/>
            </a:prstGeom>
          </p:spPr>
        </p:pic>
        <p:pic>
          <p:nvPicPr>
            <p:cNvPr id="18" name="Gráfico 17">
              <a:extLst>
                <a:ext uri="{FF2B5EF4-FFF2-40B4-BE49-F238E27FC236}">
                  <a16:creationId xmlns:a16="http://schemas.microsoft.com/office/drawing/2014/main" id="{5CD8BE4B-E872-CC84-9A01-C6B24A8CEF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3032" y="4771528"/>
              <a:ext cx="592139" cy="592139"/>
            </a:xfrm>
            <a:prstGeom prst="rect">
              <a:avLst/>
            </a:prstGeom>
          </p:spPr>
        </p:pic>
      </p:grpSp>
      <p:sp>
        <p:nvSpPr>
          <p:cNvPr id="19" name="Google Shape;70;p15">
            <a:extLst>
              <a:ext uri="{FF2B5EF4-FFF2-40B4-BE49-F238E27FC236}">
                <a16:creationId xmlns:a16="http://schemas.microsoft.com/office/drawing/2014/main" id="{7FCE5B84-C175-371D-4481-20828DCCD413}"/>
              </a:ext>
            </a:extLst>
          </p:cNvPr>
          <p:cNvSpPr txBox="1"/>
          <p:nvPr/>
        </p:nvSpPr>
        <p:spPr>
          <a:xfrm>
            <a:off x="609599" y="1935566"/>
            <a:ext cx="2805547" cy="1025849"/>
          </a:xfrm>
          <a:prstGeom prst="rect">
            <a:avLst/>
          </a:prstGeom>
          <a:noFill/>
          <a:ln>
            <a:noFill/>
          </a:ln>
        </p:spPr>
        <p:txBody>
          <a:bodyPr spcFirstLastPara="1" wrap="square" lIns="121884" tIns="121884" rIns="121884" bIns="121884" anchor="t" anchorCtr="0">
            <a:spAutoFit/>
          </a:bodyPr>
          <a:lstStyle/>
          <a:p>
            <a:pPr marL="171450" indent="-171450" algn="l" rtl="0" fontAlgn="base">
              <a:spcBef>
                <a:spcPts val="400"/>
              </a:spcBef>
              <a:buFont typeface="Arial" panose="020B0604020202020204" pitchFamily="34" charset="0"/>
              <a:buChar char="•"/>
            </a:pPr>
            <a:r>
              <a:rPr lang="en-US" sz="1100">
                <a:solidFill>
                  <a:schemeClr val="tx1"/>
                </a:solidFill>
                <a:latin typeface="Tenorite"/>
              </a:rPr>
              <a:t>Understanding of process, KPIs, KRIs, Report requirements pertaining to the service in scope of the PoV</a:t>
            </a:r>
          </a:p>
          <a:p>
            <a:pPr marL="171450" indent="-171450" algn="l" rtl="0" fontAlgn="base">
              <a:spcBef>
                <a:spcPts val="400"/>
              </a:spcBef>
              <a:buFont typeface="Arial" panose="020B0604020202020204" pitchFamily="34" charset="0"/>
              <a:buChar char="•"/>
            </a:pPr>
            <a:r>
              <a:rPr lang="en-US" sz="1100">
                <a:solidFill>
                  <a:schemeClr val="tx1"/>
                </a:solidFill>
                <a:latin typeface="Tenorite"/>
              </a:rPr>
              <a:t>Identify the Data source</a:t>
            </a:r>
          </a:p>
        </p:txBody>
      </p:sp>
      <p:sp>
        <p:nvSpPr>
          <p:cNvPr id="20" name="Rectangle 193">
            <a:extLst>
              <a:ext uri="{FF2B5EF4-FFF2-40B4-BE49-F238E27FC236}">
                <a16:creationId xmlns:a16="http://schemas.microsoft.com/office/drawing/2014/main" id="{A9FCC319-427A-B0BB-BF88-3161C5F3DC3F}"/>
              </a:ext>
            </a:extLst>
          </p:cNvPr>
          <p:cNvSpPr/>
          <p:nvPr/>
        </p:nvSpPr>
        <p:spPr>
          <a:xfrm>
            <a:off x="1061182" y="1687612"/>
            <a:ext cx="1979944" cy="276999"/>
          </a:xfrm>
          <a:prstGeom prst="rect">
            <a:avLst/>
          </a:prstGeom>
        </p:spPr>
        <p:txBody>
          <a:bodyPr wrap="square" anchor="ctr">
            <a:spAutoFit/>
          </a:bodyPr>
          <a:lstStyle/>
          <a:p>
            <a:pPr marL="0" marR="0" lvl="0" indent="0" defTabSz="609555" rtl="0" eaLnBrk="1" fontAlgn="auto" latinLnBrk="0" hangingPunct="1">
              <a:lnSpc>
                <a:spcPct val="100000"/>
              </a:lnSpc>
              <a:spcBef>
                <a:spcPts val="0"/>
              </a:spcBef>
              <a:spcAft>
                <a:spcPts val="0"/>
              </a:spcAft>
              <a:buClrTx/>
              <a:buSzTx/>
              <a:buFontTx/>
              <a:buNone/>
              <a:tabLst/>
              <a:defRPr/>
            </a:pPr>
            <a:r>
              <a:rPr lang="en-US" sz="1200" b="1" kern="1200">
                <a:solidFill>
                  <a:srgbClr val="341854"/>
                </a:solidFill>
                <a:latin typeface="Tenorite" pitchFamily="2" charset="0"/>
                <a:ea typeface="+mj-ea"/>
                <a:cs typeface="Telugu MN" pitchFamily="2" charset="0"/>
              </a:rPr>
              <a:t>Discovery</a:t>
            </a:r>
          </a:p>
        </p:txBody>
      </p:sp>
      <p:grpSp>
        <p:nvGrpSpPr>
          <p:cNvPr id="24" name="Grupo 23">
            <a:extLst>
              <a:ext uri="{FF2B5EF4-FFF2-40B4-BE49-F238E27FC236}">
                <a16:creationId xmlns:a16="http://schemas.microsoft.com/office/drawing/2014/main" id="{E3804FA7-92B9-F64C-D53A-8E76F6552D2E}"/>
              </a:ext>
            </a:extLst>
          </p:cNvPr>
          <p:cNvGrpSpPr/>
          <p:nvPr/>
        </p:nvGrpSpPr>
        <p:grpSpPr>
          <a:xfrm>
            <a:off x="676107" y="1672176"/>
            <a:ext cx="309023" cy="309023"/>
            <a:chOff x="454434" y="1208049"/>
            <a:chExt cx="309023" cy="309023"/>
          </a:xfrm>
        </p:grpSpPr>
        <p:sp>
          <p:nvSpPr>
            <p:cNvPr id="22" name="Elipse 21">
              <a:extLst>
                <a:ext uri="{FF2B5EF4-FFF2-40B4-BE49-F238E27FC236}">
                  <a16:creationId xmlns:a16="http://schemas.microsoft.com/office/drawing/2014/main" id="{54A65DBA-46A4-DC26-6A36-3377A1811A5A}"/>
                </a:ext>
              </a:extLst>
            </p:cNvPr>
            <p:cNvSpPr/>
            <p:nvPr/>
          </p:nvSpPr>
          <p:spPr>
            <a:xfrm>
              <a:off x="454434" y="1208049"/>
              <a:ext cx="309023" cy="309023"/>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93">
              <a:extLst>
                <a:ext uri="{FF2B5EF4-FFF2-40B4-BE49-F238E27FC236}">
                  <a16:creationId xmlns:a16="http://schemas.microsoft.com/office/drawing/2014/main" id="{4455DD66-F8E2-E802-3204-AB35C3FF4866}"/>
                </a:ext>
              </a:extLst>
            </p:cNvPr>
            <p:cNvSpPr/>
            <p:nvPr/>
          </p:nvSpPr>
          <p:spPr>
            <a:xfrm>
              <a:off x="481189" y="1225426"/>
              <a:ext cx="266956" cy="253916"/>
            </a:xfrm>
            <a:prstGeom prst="rect">
              <a:avLst/>
            </a:prstGeom>
          </p:spPr>
          <p:txBody>
            <a:bodyPr wrap="square" anchor="ctr">
              <a:spAutoFit/>
            </a:bodyPr>
            <a:lstStyle/>
            <a:p>
              <a:pPr marL="0" marR="0" lvl="0" indent="0" defTabSz="60955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a:ln>
                    <a:noFill/>
                  </a:ln>
                  <a:solidFill>
                    <a:schemeClr val="bg1"/>
                  </a:solidFill>
                  <a:effectLst/>
                  <a:uLnTx/>
                  <a:uFillTx/>
                  <a:latin typeface=""/>
                  <a:cs typeface="Helvetica" panose="020B0604020202020204" pitchFamily="34" charset="0"/>
                </a:rPr>
                <a:t>1</a:t>
              </a:r>
            </a:p>
          </p:txBody>
        </p:sp>
      </p:grpSp>
      <p:sp>
        <p:nvSpPr>
          <p:cNvPr id="25" name="Google Shape;70;p15">
            <a:extLst>
              <a:ext uri="{FF2B5EF4-FFF2-40B4-BE49-F238E27FC236}">
                <a16:creationId xmlns:a16="http://schemas.microsoft.com/office/drawing/2014/main" id="{C2AD6700-39D3-A239-F695-7F5F74A98329}"/>
              </a:ext>
            </a:extLst>
          </p:cNvPr>
          <p:cNvSpPr txBox="1"/>
          <p:nvPr/>
        </p:nvSpPr>
        <p:spPr>
          <a:xfrm>
            <a:off x="8618984" y="2039606"/>
            <a:ext cx="2805547" cy="1025849"/>
          </a:xfrm>
          <a:prstGeom prst="rect">
            <a:avLst/>
          </a:prstGeom>
          <a:noFill/>
          <a:ln>
            <a:noFill/>
          </a:ln>
        </p:spPr>
        <p:txBody>
          <a:bodyPr spcFirstLastPara="1" wrap="square" lIns="121884" tIns="121884" rIns="121884" bIns="121884" anchor="t" anchorCtr="0">
            <a:spAutoFit/>
          </a:bodyPr>
          <a:lstStyle/>
          <a:p>
            <a:pPr marL="171450" indent="-171450" algn="l" rtl="0" fontAlgn="base">
              <a:spcBef>
                <a:spcPts val="400"/>
              </a:spcBef>
              <a:buFont typeface="Arial" panose="020B0604020202020204" pitchFamily="34" charset="0"/>
              <a:buChar char="•"/>
            </a:pPr>
            <a:r>
              <a:rPr lang="en-US" sz="1100">
                <a:solidFill>
                  <a:schemeClr val="tx1"/>
                </a:solidFill>
                <a:latin typeface="Tenorite"/>
              </a:rPr>
              <a:t>Understanding of process, KPIs, KRIs, Report requirements pertaining to the service in scope of the PoV</a:t>
            </a:r>
          </a:p>
          <a:p>
            <a:pPr marL="171450" indent="-171450" algn="l" rtl="0" fontAlgn="base">
              <a:spcBef>
                <a:spcPts val="400"/>
              </a:spcBef>
              <a:buFont typeface="Arial" panose="020B0604020202020204" pitchFamily="34" charset="0"/>
              <a:buChar char="•"/>
            </a:pPr>
            <a:r>
              <a:rPr lang="en-US" sz="1100">
                <a:solidFill>
                  <a:schemeClr val="tx1"/>
                </a:solidFill>
                <a:latin typeface="Tenorite"/>
              </a:rPr>
              <a:t>Identify the Data source</a:t>
            </a:r>
          </a:p>
        </p:txBody>
      </p:sp>
      <p:sp>
        <p:nvSpPr>
          <p:cNvPr id="26" name="Rectangle 193">
            <a:extLst>
              <a:ext uri="{FF2B5EF4-FFF2-40B4-BE49-F238E27FC236}">
                <a16:creationId xmlns:a16="http://schemas.microsoft.com/office/drawing/2014/main" id="{C6A84B88-0E6C-BCDC-2936-2B929AF383E1}"/>
              </a:ext>
            </a:extLst>
          </p:cNvPr>
          <p:cNvSpPr/>
          <p:nvPr/>
        </p:nvSpPr>
        <p:spPr>
          <a:xfrm>
            <a:off x="9070567" y="1722248"/>
            <a:ext cx="2247466" cy="276999"/>
          </a:xfrm>
          <a:prstGeom prst="rect">
            <a:avLst/>
          </a:prstGeom>
        </p:spPr>
        <p:txBody>
          <a:bodyPr wrap="square" anchor="ctr">
            <a:spAutoFit/>
          </a:bodyPr>
          <a:lstStyle/>
          <a:p>
            <a:pPr lvl="0" defTabSz="609555" eaLnBrk="1" hangingPunct="1">
              <a:defRPr/>
            </a:pPr>
            <a:r>
              <a:rPr lang="en-US" sz="1200" b="1" kern="1200">
                <a:solidFill>
                  <a:srgbClr val="341854"/>
                </a:solidFill>
                <a:latin typeface="Tenorite" pitchFamily="2" charset="0"/>
                <a:ea typeface="+mj-ea"/>
                <a:cs typeface="Telugu MN" pitchFamily="2" charset="0"/>
              </a:rPr>
              <a:t>Requirements Understanding</a:t>
            </a:r>
          </a:p>
        </p:txBody>
      </p:sp>
      <p:grpSp>
        <p:nvGrpSpPr>
          <p:cNvPr id="27" name="Grupo 26">
            <a:extLst>
              <a:ext uri="{FF2B5EF4-FFF2-40B4-BE49-F238E27FC236}">
                <a16:creationId xmlns:a16="http://schemas.microsoft.com/office/drawing/2014/main" id="{40B9FEF2-4A6D-DD72-A9D8-2416082115B6}"/>
              </a:ext>
            </a:extLst>
          </p:cNvPr>
          <p:cNvGrpSpPr/>
          <p:nvPr/>
        </p:nvGrpSpPr>
        <p:grpSpPr>
          <a:xfrm>
            <a:off x="8685492" y="1706812"/>
            <a:ext cx="309023" cy="309023"/>
            <a:chOff x="454434" y="1208049"/>
            <a:chExt cx="309023" cy="309023"/>
          </a:xfrm>
        </p:grpSpPr>
        <p:sp>
          <p:nvSpPr>
            <p:cNvPr id="28" name="Elipse 27">
              <a:extLst>
                <a:ext uri="{FF2B5EF4-FFF2-40B4-BE49-F238E27FC236}">
                  <a16:creationId xmlns:a16="http://schemas.microsoft.com/office/drawing/2014/main" id="{3E12A61D-9F63-FA6A-F769-90AC61D1EA7C}"/>
                </a:ext>
              </a:extLst>
            </p:cNvPr>
            <p:cNvSpPr/>
            <p:nvPr/>
          </p:nvSpPr>
          <p:spPr>
            <a:xfrm>
              <a:off x="454434" y="1208049"/>
              <a:ext cx="309023" cy="309023"/>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93">
              <a:extLst>
                <a:ext uri="{FF2B5EF4-FFF2-40B4-BE49-F238E27FC236}">
                  <a16:creationId xmlns:a16="http://schemas.microsoft.com/office/drawing/2014/main" id="{7F745547-F872-F35F-F4B4-5B7576FEF2BF}"/>
                </a:ext>
              </a:extLst>
            </p:cNvPr>
            <p:cNvSpPr/>
            <p:nvPr/>
          </p:nvSpPr>
          <p:spPr>
            <a:xfrm>
              <a:off x="481189" y="1225426"/>
              <a:ext cx="266956" cy="253916"/>
            </a:xfrm>
            <a:prstGeom prst="rect">
              <a:avLst/>
            </a:prstGeom>
          </p:spPr>
          <p:txBody>
            <a:bodyPr wrap="square" anchor="ctr">
              <a:spAutoFit/>
            </a:bodyPr>
            <a:lstStyle/>
            <a:p>
              <a:pPr marL="0" marR="0" lvl="0" indent="0" defTabSz="60955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a:ln>
                    <a:noFill/>
                  </a:ln>
                  <a:solidFill>
                    <a:schemeClr val="bg1"/>
                  </a:solidFill>
                  <a:effectLst/>
                  <a:uLnTx/>
                  <a:uFillTx/>
                  <a:latin typeface=""/>
                  <a:cs typeface="Helvetica" panose="020B0604020202020204" pitchFamily="34" charset="0"/>
                </a:rPr>
                <a:t>2</a:t>
              </a:r>
            </a:p>
          </p:txBody>
        </p:sp>
      </p:grpSp>
      <p:sp>
        <p:nvSpPr>
          <p:cNvPr id="30" name="Google Shape;70;p15">
            <a:extLst>
              <a:ext uri="{FF2B5EF4-FFF2-40B4-BE49-F238E27FC236}">
                <a16:creationId xmlns:a16="http://schemas.microsoft.com/office/drawing/2014/main" id="{C778F5D0-A9EA-4F8D-D57B-C0ADCDFB862F}"/>
              </a:ext>
            </a:extLst>
          </p:cNvPr>
          <p:cNvSpPr txBox="1"/>
          <p:nvPr/>
        </p:nvSpPr>
        <p:spPr>
          <a:xfrm>
            <a:off x="8632837" y="3591378"/>
            <a:ext cx="2805547" cy="1025849"/>
          </a:xfrm>
          <a:prstGeom prst="rect">
            <a:avLst/>
          </a:prstGeom>
          <a:noFill/>
          <a:ln>
            <a:noFill/>
          </a:ln>
        </p:spPr>
        <p:txBody>
          <a:bodyPr spcFirstLastPara="1" wrap="square" lIns="121884" tIns="121884" rIns="121884" bIns="121884" anchor="t" anchorCtr="0">
            <a:spAutoFit/>
          </a:bodyPr>
          <a:lstStyle/>
          <a:p>
            <a:pPr marL="171450" indent="-171450" algn="l" rtl="0" fontAlgn="base">
              <a:spcBef>
                <a:spcPts val="400"/>
              </a:spcBef>
              <a:buFont typeface="Arial" panose="020B0604020202020204" pitchFamily="34" charset="0"/>
              <a:buChar char="•"/>
            </a:pPr>
            <a:r>
              <a:rPr lang="en-US" sz="1100">
                <a:solidFill>
                  <a:schemeClr val="tx1"/>
                </a:solidFill>
                <a:latin typeface="Tenorite"/>
              </a:rPr>
              <a:t>Understanding of process, KPIs, KRIs, Report requirements pertaining to the service in scope of the </a:t>
            </a:r>
            <a:r>
              <a:rPr lang="en-US" sz="1100" err="1">
                <a:solidFill>
                  <a:schemeClr val="tx1"/>
                </a:solidFill>
                <a:latin typeface="Tenorite"/>
              </a:rPr>
              <a:t>PoV</a:t>
            </a:r>
            <a:endParaRPr lang="en-US" sz="1100">
              <a:solidFill>
                <a:schemeClr val="tx1"/>
              </a:solidFill>
              <a:latin typeface="Tenorite"/>
            </a:endParaRPr>
          </a:p>
          <a:p>
            <a:pPr marL="171450" indent="-171450" algn="l" rtl="0" fontAlgn="base">
              <a:spcBef>
                <a:spcPts val="400"/>
              </a:spcBef>
              <a:buFont typeface="Arial" panose="020B0604020202020204" pitchFamily="34" charset="0"/>
              <a:buChar char="•"/>
            </a:pPr>
            <a:r>
              <a:rPr lang="en-US" sz="1100">
                <a:solidFill>
                  <a:schemeClr val="tx1"/>
                </a:solidFill>
                <a:latin typeface="Tenorite"/>
              </a:rPr>
              <a:t>Identify the Data source</a:t>
            </a:r>
          </a:p>
        </p:txBody>
      </p:sp>
      <p:sp>
        <p:nvSpPr>
          <p:cNvPr id="31" name="Rectangle 193">
            <a:extLst>
              <a:ext uri="{FF2B5EF4-FFF2-40B4-BE49-F238E27FC236}">
                <a16:creationId xmlns:a16="http://schemas.microsoft.com/office/drawing/2014/main" id="{07DA6653-B8A0-B2AC-7BA9-AE8373B7F476}"/>
              </a:ext>
            </a:extLst>
          </p:cNvPr>
          <p:cNvSpPr/>
          <p:nvPr/>
        </p:nvSpPr>
        <p:spPr>
          <a:xfrm>
            <a:off x="9084420" y="3274020"/>
            <a:ext cx="1979944" cy="276999"/>
          </a:xfrm>
          <a:prstGeom prst="rect">
            <a:avLst/>
          </a:prstGeom>
        </p:spPr>
        <p:txBody>
          <a:bodyPr wrap="square" anchor="ctr">
            <a:spAutoFit/>
          </a:bodyPr>
          <a:lstStyle/>
          <a:p>
            <a:pPr defTabSz="609555" hangingPunct="1">
              <a:defRPr/>
            </a:pPr>
            <a:r>
              <a:rPr lang="en-US" sz="1200" b="1" kern="1200">
                <a:solidFill>
                  <a:srgbClr val="341854"/>
                </a:solidFill>
                <a:latin typeface="Tenorite" pitchFamily="2" charset="0"/>
                <a:ea typeface="+mj-ea"/>
                <a:cs typeface="Telugu MN" pitchFamily="2" charset="0"/>
              </a:rPr>
              <a:t>Data Identification</a:t>
            </a:r>
          </a:p>
        </p:txBody>
      </p:sp>
      <p:grpSp>
        <p:nvGrpSpPr>
          <p:cNvPr id="32" name="Grupo 31">
            <a:extLst>
              <a:ext uri="{FF2B5EF4-FFF2-40B4-BE49-F238E27FC236}">
                <a16:creationId xmlns:a16="http://schemas.microsoft.com/office/drawing/2014/main" id="{C60AE78F-8403-BD10-6A45-3A3FE40B3790}"/>
              </a:ext>
            </a:extLst>
          </p:cNvPr>
          <p:cNvGrpSpPr/>
          <p:nvPr/>
        </p:nvGrpSpPr>
        <p:grpSpPr>
          <a:xfrm>
            <a:off x="8699345" y="3258584"/>
            <a:ext cx="309023" cy="309023"/>
            <a:chOff x="454434" y="1208049"/>
            <a:chExt cx="309023" cy="309023"/>
          </a:xfrm>
        </p:grpSpPr>
        <p:sp>
          <p:nvSpPr>
            <p:cNvPr id="33" name="Elipse 32">
              <a:extLst>
                <a:ext uri="{FF2B5EF4-FFF2-40B4-BE49-F238E27FC236}">
                  <a16:creationId xmlns:a16="http://schemas.microsoft.com/office/drawing/2014/main" id="{6B119203-FC52-E8F6-78B5-6F8B31721BDC}"/>
                </a:ext>
              </a:extLst>
            </p:cNvPr>
            <p:cNvSpPr/>
            <p:nvPr/>
          </p:nvSpPr>
          <p:spPr>
            <a:xfrm>
              <a:off x="454434" y="1208049"/>
              <a:ext cx="309023" cy="309023"/>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93">
              <a:extLst>
                <a:ext uri="{FF2B5EF4-FFF2-40B4-BE49-F238E27FC236}">
                  <a16:creationId xmlns:a16="http://schemas.microsoft.com/office/drawing/2014/main" id="{22EA6AD0-C837-21FA-CDBA-229B603255A5}"/>
                </a:ext>
              </a:extLst>
            </p:cNvPr>
            <p:cNvSpPr/>
            <p:nvPr/>
          </p:nvSpPr>
          <p:spPr>
            <a:xfrm>
              <a:off x="481189" y="1225426"/>
              <a:ext cx="266956" cy="253916"/>
            </a:xfrm>
            <a:prstGeom prst="rect">
              <a:avLst/>
            </a:prstGeom>
          </p:spPr>
          <p:txBody>
            <a:bodyPr wrap="square" anchor="ctr">
              <a:spAutoFit/>
            </a:bodyPr>
            <a:lstStyle/>
            <a:p>
              <a:pPr marL="0" marR="0" lvl="0" indent="0" defTabSz="60955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a:ln>
                    <a:noFill/>
                  </a:ln>
                  <a:solidFill>
                    <a:schemeClr val="bg1"/>
                  </a:solidFill>
                  <a:effectLst/>
                  <a:uLnTx/>
                  <a:uFillTx/>
                  <a:latin typeface=""/>
                  <a:cs typeface="Helvetica" panose="020B0604020202020204" pitchFamily="34" charset="0"/>
                </a:rPr>
                <a:t>3</a:t>
              </a:r>
            </a:p>
          </p:txBody>
        </p:sp>
      </p:grpSp>
      <p:sp>
        <p:nvSpPr>
          <p:cNvPr id="35" name="Google Shape;70;p15">
            <a:extLst>
              <a:ext uri="{FF2B5EF4-FFF2-40B4-BE49-F238E27FC236}">
                <a16:creationId xmlns:a16="http://schemas.microsoft.com/office/drawing/2014/main" id="{57081D74-3E87-1996-2456-D5B76BD3299D}"/>
              </a:ext>
            </a:extLst>
          </p:cNvPr>
          <p:cNvSpPr txBox="1"/>
          <p:nvPr/>
        </p:nvSpPr>
        <p:spPr>
          <a:xfrm>
            <a:off x="8618984" y="5088235"/>
            <a:ext cx="2805547" cy="1025849"/>
          </a:xfrm>
          <a:prstGeom prst="rect">
            <a:avLst/>
          </a:prstGeom>
          <a:noFill/>
          <a:ln>
            <a:noFill/>
          </a:ln>
        </p:spPr>
        <p:txBody>
          <a:bodyPr spcFirstLastPara="1" wrap="square" lIns="121884" tIns="121884" rIns="121884" bIns="121884" anchor="t" anchorCtr="0">
            <a:spAutoFit/>
          </a:bodyPr>
          <a:lstStyle/>
          <a:p>
            <a:pPr marL="171450" indent="-171450" algn="l" rtl="0" fontAlgn="base">
              <a:spcBef>
                <a:spcPts val="400"/>
              </a:spcBef>
              <a:buFont typeface="Arial" panose="020B0604020202020204" pitchFamily="34" charset="0"/>
              <a:buChar char="•"/>
            </a:pPr>
            <a:r>
              <a:rPr lang="en-US" sz="1100">
                <a:solidFill>
                  <a:schemeClr val="tx1"/>
                </a:solidFill>
                <a:latin typeface="Tenorite"/>
              </a:rPr>
              <a:t>Understanding of process, KPIs, KRIs, Report requirements pertaining to the service in scope of the PoV</a:t>
            </a:r>
          </a:p>
          <a:p>
            <a:pPr marL="171450" indent="-171450" algn="l" rtl="0" fontAlgn="base">
              <a:spcBef>
                <a:spcPts val="400"/>
              </a:spcBef>
              <a:buFont typeface="Arial" panose="020B0604020202020204" pitchFamily="34" charset="0"/>
              <a:buChar char="•"/>
            </a:pPr>
            <a:r>
              <a:rPr lang="en-US" sz="1100">
                <a:solidFill>
                  <a:schemeClr val="tx1"/>
                </a:solidFill>
                <a:latin typeface="Tenorite"/>
              </a:rPr>
              <a:t>Identify the Data source</a:t>
            </a:r>
          </a:p>
        </p:txBody>
      </p:sp>
      <p:sp>
        <p:nvSpPr>
          <p:cNvPr id="36" name="Rectangle 193">
            <a:extLst>
              <a:ext uri="{FF2B5EF4-FFF2-40B4-BE49-F238E27FC236}">
                <a16:creationId xmlns:a16="http://schemas.microsoft.com/office/drawing/2014/main" id="{6AE99EC8-29BD-5979-34AA-6EB3ED9BE24F}"/>
              </a:ext>
            </a:extLst>
          </p:cNvPr>
          <p:cNvSpPr/>
          <p:nvPr/>
        </p:nvSpPr>
        <p:spPr>
          <a:xfrm>
            <a:off x="9070567" y="4770877"/>
            <a:ext cx="1979944" cy="276999"/>
          </a:xfrm>
          <a:prstGeom prst="rect">
            <a:avLst/>
          </a:prstGeom>
        </p:spPr>
        <p:txBody>
          <a:bodyPr wrap="square" anchor="ctr">
            <a:spAutoFit/>
          </a:bodyPr>
          <a:lstStyle/>
          <a:p>
            <a:pPr marL="0" marR="0" lvl="0" indent="0" defTabSz="609555" rtl="0" eaLnBrk="1" fontAlgn="auto" latinLnBrk="0" hangingPunct="1">
              <a:lnSpc>
                <a:spcPct val="100000"/>
              </a:lnSpc>
              <a:spcBef>
                <a:spcPts val="0"/>
              </a:spcBef>
              <a:spcAft>
                <a:spcPts val="0"/>
              </a:spcAft>
              <a:buClrTx/>
              <a:buSzTx/>
              <a:buFontTx/>
              <a:buNone/>
              <a:tabLst/>
              <a:defRPr/>
            </a:pPr>
            <a:r>
              <a:rPr lang="en-US" sz="1200" b="1" kern="1200">
                <a:solidFill>
                  <a:srgbClr val="341854"/>
                </a:solidFill>
                <a:latin typeface="Tenorite" pitchFamily="2" charset="0"/>
                <a:ea typeface="+mj-ea"/>
                <a:cs typeface="Telugu MN" pitchFamily="2" charset="0"/>
              </a:rPr>
              <a:t>Analysis</a:t>
            </a:r>
          </a:p>
        </p:txBody>
      </p:sp>
      <p:grpSp>
        <p:nvGrpSpPr>
          <p:cNvPr id="37" name="Grupo 36">
            <a:extLst>
              <a:ext uri="{FF2B5EF4-FFF2-40B4-BE49-F238E27FC236}">
                <a16:creationId xmlns:a16="http://schemas.microsoft.com/office/drawing/2014/main" id="{A62F3337-136F-BBF1-BB0C-ED7C8DE7B4D9}"/>
              </a:ext>
            </a:extLst>
          </p:cNvPr>
          <p:cNvGrpSpPr/>
          <p:nvPr/>
        </p:nvGrpSpPr>
        <p:grpSpPr>
          <a:xfrm>
            <a:off x="8685492" y="4755441"/>
            <a:ext cx="309023" cy="309023"/>
            <a:chOff x="454434" y="1208049"/>
            <a:chExt cx="309023" cy="309023"/>
          </a:xfrm>
        </p:grpSpPr>
        <p:sp>
          <p:nvSpPr>
            <p:cNvPr id="38" name="Elipse 37">
              <a:extLst>
                <a:ext uri="{FF2B5EF4-FFF2-40B4-BE49-F238E27FC236}">
                  <a16:creationId xmlns:a16="http://schemas.microsoft.com/office/drawing/2014/main" id="{AEBB2F75-FC83-5C05-890E-4667F085DE1A}"/>
                </a:ext>
              </a:extLst>
            </p:cNvPr>
            <p:cNvSpPr/>
            <p:nvPr/>
          </p:nvSpPr>
          <p:spPr>
            <a:xfrm>
              <a:off x="454434" y="1208049"/>
              <a:ext cx="309023" cy="309023"/>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93">
              <a:extLst>
                <a:ext uri="{FF2B5EF4-FFF2-40B4-BE49-F238E27FC236}">
                  <a16:creationId xmlns:a16="http://schemas.microsoft.com/office/drawing/2014/main" id="{F69355C0-388D-3FB2-01FD-5AC8C21D6A1D}"/>
                </a:ext>
              </a:extLst>
            </p:cNvPr>
            <p:cNvSpPr/>
            <p:nvPr/>
          </p:nvSpPr>
          <p:spPr>
            <a:xfrm>
              <a:off x="481189" y="1225426"/>
              <a:ext cx="266956" cy="253916"/>
            </a:xfrm>
            <a:prstGeom prst="rect">
              <a:avLst/>
            </a:prstGeom>
          </p:spPr>
          <p:txBody>
            <a:bodyPr wrap="square" anchor="ctr">
              <a:spAutoFit/>
            </a:bodyPr>
            <a:lstStyle/>
            <a:p>
              <a:pPr marL="0" marR="0" lvl="0" indent="0" defTabSz="60955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a:ln>
                    <a:noFill/>
                  </a:ln>
                  <a:solidFill>
                    <a:schemeClr val="bg1"/>
                  </a:solidFill>
                  <a:effectLst/>
                  <a:uLnTx/>
                  <a:uFillTx/>
                  <a:latin typeface=""/>
                  <a:cs typeface="Helvetica" panose="020B0604020202020204" pitchFamily="34" charset="0"/>
                </a:rPr>
                <a:t>4</a:t>
              </a:r>
            </a:p>
          </p:txBody>
        </p:sp>
      </p:grpSp>
      <p:sp>
        <p:nvSpPr>
          <p:cNvPr id="40" name="Google Shape;70;p15">
            <a:extLst>
              <a:ext uri="{FF2B5EF4-FFF2-40B4-BE49-F238E27FC236}">
                <a16:creationId xmlns:a16="http://schemas.microsoft.com/office/drawing/2014/main" id="{B226E13A-5954-5587-5C1B-C17295BB880F}"/>
              </a:ext>
            </a:extLst>
          </p:cNvPr>
          <p:cNvSpPr txBox="1"/>
          <p:nvPr/>
        </p:nvSpPr>
        <p:spPr>
          <a:xfrm>
            <a:off x="583075" y="5088235"/>
            <a:ext cx="2805547" cy="1051497"/>
          </a:xfrm>
          <a:prstGeom prst="rect">
            <a:avLst/>
          </a:prstGeom>
          <a:noFill/>
          <a:ln>
            <a:noFill/>
          </a:ln>
        </p:spPr>
        <p:txBody>
          <a:bodyPr spcFirstLastPara="1" wrap="square" lIns="121884" tIns="121884" rIns="121884" bIns="121884" anchor="t" anchorCtr="0">
            <a:spAutoFit/>
          </a:bodyPr>
          <a:lstStyle/>
          <a:p>
            <a:pPr marL="171450" indent="-171450" algn="l" rtl="0" fontAlgn="base">
              <a:spcBef>
                <a:spcPts val="400"/>
              </a:spcBef>
              <a:spcAft>
                <a:spcPts val="200"/>
              </a:spcAft>
              <a:buFont typeface="Arial" panose="020B0604020202020204" pitchFamily="34" charset="0"/>
              <a:buChar char="•"/>
            </a:pPr>
            <a:r>
              <a:rPr lang="en-US" sz="1100">
                <a:solidFill>
                  <a:schemeClr val="tx1"/>
                </a:solidFill>
                <a:latin typeface="Tenorite"/>
              </a:rPr>
              <a:t>Understanding of process, KPIs, KRIs, Report requirements pertaining to the service in scope of the PoV</a:t>
            </a:r>
          </a:p>
          <a:p>
            <a:pPr marL="171450" indent="-171450" algn="l" rtl="0" fontAlgn="base">
              <a:spcBef>
                <a:spcPts val="400"/>
              </a:spcBef>
              <a:buFont typeface="Arial" panose="020B0604020202020204" pitchFamily="34" charset="0"/>
              <a:buChar char="•"/>
            </a:pPr>
            <a:r>
              <a:rPr lang="en-US" sz="1100">
                <a:solidFill>
                  <a:schemeClr val="tx1"/>
                </a:solidFill>
                <a:latin typeface="Tenorite"/>
              </a:rPr>
              <a:t>Identify the Data source</a:t>
            </a:r>
          </a:p>
        </p:txBody>
      </p:sp>
      <p:sp>
        <p:nvSpPr>
          <p:cNvPr id="41" name="Rectangle 193">
            <a:extLst>
              <a:ext uri="{FF2B5EF4-FFF2-40B4-BE49-F238E27FC236}">
                <a16:creationId xmlns:a16="http://schemas.microsoft.com/office/drawing/2014/main" id="{898190DC-7F78-7D18-BE05-051CCBAB384C}"/>
              </a:ext>
            </a:extLst>
          </p:cNvPr>
          <p:cNvSpPr/>
          <p:nvPr/>
        </p:nvSpPr>
        <p:spPr>
          <a:xfrm>
            <a:off x="1034658" y="4770877"/>
            <a:ext cx="1979944" cy="276999"/>
          </a:xfrm>
          <a:prstGeom prst="rect">
            <a:avLst/>
          </a:prstGeom>
        </p:spPr>
        <p:txBody>
          <a:bodyPr wrap="square" anchor="ctr">
            <a:spAutoFit/>
          </a:bodyPr>
          <a:lstStyle/>
          <a:p>
            <a:pPr defTabSz="609555" hangingPunct="1">
              <a:defRPr/>
            </a:pPr>
            <a:r>
              <a:rPr lang="en-US" sz="1200" b="1" kern="1200">
                <a:solidFill>
                  <a:srgbClr val="341854"/>
                </a:solidFill>
                <a:latin typeface="Tenorite" pitchFamily="2" charset="0"/>
                <a:ea typeface="+mj-ea"/>
                <a:cs typeface="Telugu MN" pitchFamily="2" charset="0"/>
              </a:rPr>
              <a:t>Develop</a:t>
            </a:r>
          </a:p>
        </p:txBody>
      </p:sp>
      <p:grpSp>
        <p:nvGrpSpPr>
          <p:cNvPr id="42" name="Grupo 41">
            <a:extLst>
              <a:ext uri="{FF2B5EF4-FFF2-40B4-BE49-F238E27FC236}">
                <a16:creationId xmlns:a16="http://schemas.microsoft.com/office/drawing/2014/main" id="{717E9903-165E-3A39-EA45-6AF2774C38FA}"/>
              </a:ext>
            </a:extLst>
          </p:cNvPr>
          <p:cNvGrpSpPr/>
          <p:nvPr/>
        </p:nvGrpSpPr>
        <p:grpSpPr>
          <a:xfrm>
            <a:off x="649583" y="4755441"/>
            <a:ext cx="309023" cy="309023"/>
            <a:chOff x="454434" y="1208049"/>
            <a:chExt cx="309023" cy="309023"/>
          </a:xfrm>
        </p:grpSpPr>
        <p:sp>
          <p:nvSpPr>
            <p:cNvPr id="43" name="Elipse 42">
              <a:extLst>
                <a:ext uri="{FF2B5EF4-FFF2-40B4-BE49-F238E27FC236}">
                  <a16:creationId xmlns:a16="http://schemas.microsoft.com/office/drawing/2014/main" id="{5D67D906-1591-2A99-7478-208AC402C2CE}"/>
                </a:ext>
              </a:extLst>
            </p:cNvPr>
            <p:cNvSpPr/>
            <p:nvPr/>
          </p:nvSpPr>
          <p:spPr>
            <a:xfrm>
              <a:off x="454434" y="1208049"/>
              <a:ext cx="309023" cy="309023"/>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93">
              <a:extLst>
                <a:ext uri="{FF2B5EF4-FFF2-40B4-BE49-F238E27FC236}">
                  <a16:creationId xmlns:a16="http://schemas.microsoft.com/office/drawing/2014/main" id="{278230B5-0715-2280-FACF-DD3171F362CD}"/>
                </a:ext>
              </a:extLst>
            </p:cNvPr>
            <p:cNvSpPr/>
            <p:nvPr/>
          </p:nvSpPr>
          <p:spPr>
            <a:xfrm>
              <a:off x="481189" y="1225426"/>
              <a:ext cx="266956" cy="253916"/>
            </a:xfrm>
            <a:prstGeom prst="rect">
              <a:avLst/>
            </a:prstGeom>
          </p:spPr>
          <p:txBody>
            <a:bodyPr wrap="square" anchor="ctr">
              <a:spAutoFit/>
            </a:bodyPr>
            <a:lstStyle/>
            <a:p>
              <a:pPr marL="0" marR="0" lvl="0" indent="0" defTabSz="60955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a:ln>
                    <a:noFill/>
                  </a:ln>
                  <a:solidFill>
                    <a:schemeClr val="bg1"/>
                  </a:solidFill>
                  <a:effectLst/>
                  <a:uLnTx/>
                  <a:uFillTx/>
                  <a:latin typeface=""/>
                  <a:cs typeface="Helvetica" panose="020B0604020202020204" pitchFamily="34" charset="0"/>
                </a:rPr>
                <a:t>5</a:t>
              </a:r>
            </a:p>
          </p:txBody>
        </p:sp>
      </p:grpSp>
      <p:sp>
        <p:nvSpPr>
          <p:cNvPr id="45" name="Google Shape;70;p15">
            <a:extLst>
              <a:ext uri="{FF2B5EF4-FFF2-40B4-BE49-F238E27FC236}">
                <a16:creationId xmlns:a16="http://schemas.microsoft.com/office/drawing/2014/main" id="{D1F60453-3937-B877-623B-2074404FEA9F}"/>
              </a:ext>
            </a:extLst>
          </p:cNvPr>
          <p:cNvSpPr txBox="1"/>
          <p:nvPr/>
        </p:nvSpPr>
        <p:spPr>
          <a:xfrm>
            <a:off x="583075" y="3519370"/>
            <a:ext cx="2805547" cy="1025849"/>
          </a:xfrm>
          <a:prstGeom prst="rect">
            <a:avLst/>
          </a:prstGeom>
          <a:noFill/>
          <a:ln>
            <a:noFill/>
          </a:ln>
        </p:spPr>
        <p:txBody>
          <a:bodyPr spcFirstLastPara="1" wrap="square" lIns="121884" tIns="121884" rIns="121884" bIns="121884" anchor="t" anchorCtr="0">
            <a:spAutoFit/>
          </a:bodyPr>
          <a:lstStyle/>
          <a:p>
            <a:pPr marL="171450" indent="-171450" algn="l" rtl="0" fontAlgn="base">
              <a:spcBef>
                <a:spcPts val="400"/>
              </a:spcBef>
              <a:buFont typeface="Arial" panose="020B0604020202020204" pitchFamily="34" charset="0"/>
              <a:buChar char="•"/>
            </a:pPr>
            <a:r>
              <a:rPr lang="en-US" sz="1100">
                <a:solidFill>
                  <a:schemeClr val="tx1"/>
                </a:solidFill>
                <a:latin typeface="Tenorite"/>
              </a:rPr>
              <a:t>Understanding of process, KPIs, KRIs, Report requirements pertaining to the service in scope of the </a:t>
            </a:r>
            <a:r>
              <a:rPr lang="en-US" sz="1100" err="1">
                <a:solidFill>
                  <a:schemeClr val="tx1"/>
                </a:solidFill>
                <a:latin typeface="Tenorite"/>
              </a:rPr>
              <a:t>PoV</a:t>
            </a:r>
            <a:endParaRPr lang="en-US" sz="1100">
              <a:solidFill>
                <a:schemeClr val="tx1"/>
              </a:solidFill>
              <a:latin typeface="Tenorite"/>
            </a:endParaRPr>
          </a:p>
          <a:p>
            <a:pPr marL="171450" indent="-171450" algn="l" rtl="0" fontAlgn="base">
              <a:spcBef>
                <a:spcPts val="400"/>
              </a:spcBef>
              <a:buFont typeface="Arial" panose="020B0604020202020204" pitchFamily="34" charset="0"/>
              <a:buChar char="•"/>
            </a:pPr>
            <a:r>
              <a:rPr lang="en-US" sz="1100">
                <a:solidFill>
                  <a:schemeClr val="tx1"/>
                </a:solidFill>
                <a:latin typeface="Tenorite"/>
              </a:rPr>
              <a:t>Identify the Data source</a:t>
            </a:r>
          </a:p>
        </p:txBody>
      </p:sp>
      <p:sp>
        <p:nvSpPr>
          <p:cNvPr id="46" name="Rectangle 193">
            <a:extLst>
              <a:ext uri="{FF2B5EF4-FFF2-40B4-BE49-F238E27FC236}">
                <a16:creationId xmlns:a16="http://schemas.microsoft.com/office/drawing/2014/main" id="{3D35CB42-084E-5664-844D-4F848B23495E}"/>
              </a:ext>
            </a:extLst>
          </p:cNvPr>
          <p:cNvSpPr/>
          <p:nvPr/>
        </p:nvSpPr>
        <p:spPr>
          <a:xfrm>
            <a:off x="1034658" y="3202012"/>
            <a:ext cx="1979944" cy="276999"/>
          </a:xfrm>
          <a:prstGeom prst="rect">
            <a:avLst/>
          </a:prstGeom>
        </p:spPr>
        <p:txBody>
          <a:bodyPr wrap="square" anchor="ctr">
            <a:spAutoFit/>
          </a:bodyPr>
          <a:lstStyle/>
          <a:p>
            <a:pPr marL="0" marR="0" lvl="0" indent="0" defTabSz="609555" rtl="0" eaLnBrk="1" fontAlgn="auto" latinLnBrk="0" hangingPunct="1">
              <a:lnSpc>
                <a:spcPct val="100000"/>
              </a:lnSpc>
              <a:spcBef>
                <a:spcPts val="0"/>
              </a:spcBef>
              <a:spcAft>
                <a:spcPts val="0"/>
              </a:spcAft>
              <a:buClrTx/>
              <a:buSzTx/>
              <a:buFontTx/>
              <a:buNone/>
              <a:tabLst/>
              <a:defRPr/>
            </a:pPr>
            <a:r>
              <a:rPr lang="en-US" sz="1200" b="1" kern="1200">
                <a:solidFill>
                  <a:srgbClr val="341854"/>
                </a:solidFill>
                <a:latin typeface="Tenorite" pitchFamily="2" charset="0"/>
                <a:ea typeface="+mj-ea"/>
                <a:cs typeface="Telugu MN" pitchFamily="2" charset="0"/>
              </a:rPr>
              <a:t>Validate</a:t>
            </a:r>
          </a:p>
        </p:txBody>
      </p:sp>
      <p:grpSp>
        <p:nvGrpSpPr>
          <p:cNvPr id="47" name="Grupo 46">
            <a:extLst>
              <a:ext uri="{FF2B5EF4-FFF2-40B4-BE49-F238E27FC236}">
                <a16:creationId xmlns:a16="http://schemas.microsoft.com/office/drawing/2014/main" id="{F494EA24-BA0D-4EFD-315B-832724191E9D}"/>
              </a:ext>
            </a:extLst>
          </p:cNvPr>
          <p:cNvGrpSpPr/>
          <p:nvPr/>
        </p:nvGrpSpPr>
        <p:grpSpPr>
          <a:xfrm>
            <a:off x="649583" y="3186576"/>
            <a:ext cx="309023" cy="309023"/>
            <a:chOff x="454434" y="1208049"/>
            <a:chExt cx="309023" cy="309023"/>
          </a:xfrm>
        </p:grpSpPr>
        <p:sp>
          <p:nvSpPr>
            <p:cNvPr id="48" name="Elipse 47">
              <a:extLst>
                <a:ext uri="{FF2B5EF4-FFF2-40B4-BE49-F238E27FC236}">
                  <a16:creationId xmlns:a16="http://schemas.microsoft.com/office/drawing/2014/main" id="{39E85214-0BC9-9FF2-42CA-923D96011DA3}"/>
                </a:ext>
              </a:extLst>
            </p:cNvPr>
            <p:cNvSpPr/>
            <p:nvPr/>
          </p:nvSpPr>
          <p:spPr>
            <a:xfrm>
              <a:off x="454434" y="1208049"/>
              <a:ext cx="309023" cy="309023"/>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193">
              <a:extLst>
                <a:ext uri="{FF2B5EF4-FFF2-40B4-BE49-F238E27FC236}">
                  <a16:creationId xmlns:a16="http://schemas.microsoft.com/office/drawing/2014/main" id="{9D8EAE62-1A8F-B3EC-2461-A41E8ED529E1}"/>
                </a:ext>
              </a:extLst>
            </p:cNvPr>
            <p:cNvSpPr/>
            <p:nvPr/>
          </p:nvSpPr>
          <p:spPr>
            <a:xfrm>
              <a:off x="481189" y="1225426"/>
              <a:ext cx="266956" cy="253916"/>
            </a:xfrm>
            <a:prstGeom prst="rect">
              <a:avLst/>
            </a:prstGeom>
          </p:spPr>
          <p:txBody>
            <a:bodyPr wrap="square" anchor="ctr">
              <a:spAutoFit/>
            </a:bodyPr>
            <a:lstStyle/>
            <a:p>
              <a:pPr marL="0" marR="0" lvl="0" indent="0" defTabSz="60955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a:ln>
                    <a:noFill/>
                  </a:ln>
                  <a:solidFill>
                    <a:schemeClr val="bg1"/>
                  </a:solidFill>
                  <a:effectLst/>
                  <a:uLnTx/>
                  <a:uFillTx/>
                  <a:latin typeface=""/>
                  <a:cs typeface="Helvetica" panose="020B0604020202020204" pitchFamily="34" charset="0"/>
                </a:rPr>
                <a:t>6</a:t>
              </a:r>
            </a:p>
          </p:txBody>
        </p:sp>
      </p:grpSp>
      <p:sp>
        <p:nvSpPr>
          <p:cNvPr id="52" name="Title 3">
            <a:extLst>
              <a:ext uri="{FF2B5EF4-FFF2-40B4-BE49-F238E27FC236}">
                <a16:creationId xmlns:a16="http://schemas.microsoft.com/office/drawing/2014/main" id="{04F86C55-4A16-F911-91E4-D2FD2446C5A5}"/>
              </a:ext>
            </a:extLst>
          </p:cNvPr>
          <p:cNvSpPr txBox="1">
            <a:spLocks/>
          </p:cNvSpPr>
          <p:nvPr/>
        </p:nvSpPr>
        <p:spPr>
          <a:xfrm>
            <a:off x="674741" y="677916"/>
            <a:ext cx="8912604" cy="489226"/>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eaLnBrk="1" hangingPunct="1">
              <a:lnSpc>
                <a:spcPct val="90000"/>
              </a:lnSpc>
              <a:spcBef>
                <a:spcPct val="0"/>
              </a:spcBef>
              <a:defRPr sz="3200" b="1" kern="1200">
                <a:solidFill>
                  <a:schemeClr val="tx1"/>
                </a:solidFill>
                <a:uLnTx/>
                <a:latin typeface="Tenorite" pitchFamily="2" charset="0"/>
                <a:ea typeface="+mj-ea"/>
                <a:cs typeface="Telugu MN" pitchFamily="2" charset="0"/>
              </a:defRPr>
            </a:lvl1pPr>
          </a:lstStyle>
          <a:p>
            <a:r>
              <a:rPr lang="en-US" sz="3600"/>
              <a:t>Approach to Visualization Proof of Value</a:t>
            </a:r>
          </a:p>
          <a:p>
            <a:endParaRPr lang="en-US" sz="3600"/>
          </a:p>
        </p:txBody>
      </p:sp>
      <p:cxnSp>
        <p:nvCxnSpPr>
          <p:cNvPr id="57" name="Conector recto 56">
            <a:extLst>
              <a:ext uri="{FF2B5EF4-FFF2-40B4-BE49-F238E27FC236}">
                <a16:creationId xmlns:a16="http://schemas.microsoft.com/office/drawing/2014/main" id="{0C7C50EA-9437-3568-EE91-7954AD5EDD00}"/>
              </a:ext>
            </a:extLst>
          </p:cNvPr>
          <p:cNvCxnSpPr>
            <a:cxnSpLocks/>
          </p:cNvCxnSpPr>
          <p:nvPr/>
        </p:nvCxnSpPr>
        <p:spPr>
          <a:xfrm>
            <a:off x="2008910" y="1828800"/>
            <a:ext cx="181494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9CA00734-A895-8FA4-366D-C9D70D476F77}"/>
              </a:ext>
            </a:extLst>
          </p:cNvPr>
          <p:cNvCxnSpPr>
            <a:cxnSpLocks/>
          </p:cNvCxnSpPr>
          <p:nvPr/>
        </p:nvCxnSpPr>
        <p:spPr>
          <a:xfrm>
            <a:off x="7273636" y="1863436"/>
            <a:ext cx="1260051"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 name="Conector recto 129">
            <a:extLst>
              <a:ext uri="{FF2B5EF4-FFF2-40B4-BE49-F238E27FC236}">
                <a16:creationId xmlns:a16="http://schemas.microsoft.com/office/drawing/2014/main" id="{9F957FA7-8A90-35D2-4786-A20ECFC0E9C9}"/>
              </a:ext>
            </a:extLst>
          </p:cNvPr>
          <p:cNvCxnSpPr>
            <a:cxnSpLocks/>
          </p:cNvCxnSpPr>
          <p:nvPr/>
        </p:nvCxnSpPr>
        <p:spPr>
          <a:xfrm>
            <a:off x="7902950" y="3406940"/>
            <a:ext cx="596814"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2" name="Conector recto 131">
            <a:extLst>
              <a:ext uri="{FF2B5EF4-FFF2-40B4-BE49-F238E27FC236}">
                <a16:creationId xmlns:a16="http://schemas.microsoft.com/office/drawing/2014/main" id="{9DCA2E33-10B5-74B8-DF84-A4240D818588}"/>
              </a:ext>
            </a:extLst>
          </p:cNvPr>
          <p:cNvCxnSpPr>
            <a:cxnSpLocks/>
          </p:cNvCxnSpPr>
          <p:nvPr/>
        </p:nvCxnSpPr>
        <p:spPr>
          <a:xfrm>
            <a:off x="7175942" y="4920386"/>
            <a:ext cx="135845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4" name="Conector recto 133">
            <a:extLst>
              <a:ext uri="{FF2B5EF4-FFF2-40B4-BE49-F238E27FC236}">
                <a16:creationId xmlns:a16="http://schemas.microsoft.com/office/drawing/2014/main" id="{8E30BC72-2E36-1669-57CB-6E1BB87D322F}"/>
              </a:ext>
            </a:extLst>
          </p:cNvPr>
          <p:cNvCxnSpPr>
            <a:cxnSpLocks/>
          </p:cNvCxnSpPr>
          <p:nvPr/>
        </p:nvCxnSpPr>
        <p:spPr>
          <a:xfrm>
            <a:off x="1808699" y="4938255"/>
            <a:ext cx="2063646"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 name="Conector recto 135">
            <a:extLst>
              <a:ext uri="{FF2B5EF4-FFF2-40B4-BE49-F238E27FC236}">
                <a16:creationId xmlns:a16="http://schemas.microsoft.com/office/drawing/2014/main" id="{A240E80B-A53B-4E11-D931-DE08EE7D8026}"/>
              </a:ext>
            </a:extLst>
          </p:cNvPr>
          <p:cNvCxnSpPr>
            <a:cxnSpLocks/>
          </p:cNvCxnSpPr>
          <p:nvPr/>
        </p:nvCxnSpPr>
        <p:spPr>
          <a:xfrm>
            <a:off x="1771328" y="3321077"/>
            <a:ext cx="1657672"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Gráfico 5">
            <a:extLst>
              <a:ext uri="{FF2B5EF4-FFF2-40B4-BE49-F238E27FC236}">
                <a16:creationId xmlns:a16="http://schemas.microsoft.com/office/drawing/2014/main" id="{1933CC35-E773-6515-9BAE-590A7182303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6517989" y="1646872"/>
            <a:ext cx="536400" cy="536400"/>
          </a:xfrm>
          <a:prstGeom prst="rect">
            <a:avLst/>
          </a:prstGeom>
        </p:spPr>
      </p:pic>
      <p:sp>
        <p:nvSpPr>
          <p:cNvPr id="3" name="Número de diapositiva">
            <a:extLst>
              <a:ext uri="{FF2B5EF4-FFF2-40B4-BE49-F238E27FC236}">
                <a16:creationId xmlns:a16="http://schemas.microsoft.com/office/drawing/2014/main" id="{F0F5DE20-4C8E-8ED1-D2B9-B88556B9CE7B}"/>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mtClean="0"/>
              <a:pPr/>
              <a:t>75</a:t>
            </a:fld>
            <a:endParaRPr lang="en-US"/>
          </a:p>
        </p:txBody>
      </p:sp>
      <p:sp>
        <p:nvSpPr>
          <p:cNvPr id="4" name="TextBox 3">
            <a:extLst>
              <a:ext uri="{FF2B5EF4-FFF2-40B4-BE49-F238E27FC236}">
                <a16:creationId xmlns:a16="http://schemas.microsoft.com/office/drawing/2014/main" id="{7171C1DA-992F-DD96-962E-D0015A568BE8}"/>
              </a:ext>
            </a:extLst>
          </p:cNvPr>
          <p:cNvSpPr txBox="1"/>
          <p:nvPr/>
        </p:nvSpPr>
        <p:spPr>
          <a:xfrm>
            <a:off x="1779179" y="1425145"/>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16" name="Slide Number Placeholder 15">
            <a:extLst>
              <a:ext uri="{FF2B5EF4-FFF2-40B4-BE49-F238E27FC236}">
                <a16:creationId xmlns:a16="http://schemas.microsoft.com/office/drawing/2014/main" id="{F5D02C22-B255-15B3-ADA9-31A935E0DB75}"/>
              </a:ext>
            </a:extLst>
          </p:cNvPr>
          <p:cNvSpPr>
            <a:spLocks noGrp="1"/>
          </p:cNvSpPr>
          <p:nvPr>
            <p:ph type="sldNum" sz="quarter" idx="4"/>
          </p:nvPr>
        </p:nvSpPr>
        <p:spPr/>
        <p:txBody>
          <a:bodyPr/>
          <a:lstStyle/>
          <a:p>
            <a:fld id="{86CB4B4D-7CA3-9044-876B-883B54F8677D}" type="slidenum">
              <a:rPr lang="en-US" noProof="0" smtClean="0"/>
              <a:pPr/>
              <a:t>75</a:t>
            </a:fld>
            <a:endParaRPr lang="en-US" noProof="0"/>
          </a:p>
        </p:txBody>
      </p:sp>
    </p:spTree>
    <p:extLst>
      <p:ext uri="{BB962C8B-B14F-4D97-AF65-F5344CB8AC3E}">
        <p14:creationId xmlns:p14="http://schemas.microsoft.com/office/powerpoint/2010/main" val="33696799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85462240-28E6-F612-B0BA-5F7C1312C335}"/>
              </a:ext>
            </a:extLst>
          </p:cNvPr>
          <p:cNvSpPr/>
          <p:nvPr/>
        </p:nvSpPr>
        <p:spPr>
          <a:xfrm flipH="1">
            <a:off x="4022657" y="3556652"/>
            <a:ext cx="622300" cy="0"/>
          </a:xfrm>
          <a:custGeom>
            <a:avLst/>
            <a:gdLst>
              <a:gd name="connsiteX0" fmla="*/ 622300 w 622300"/>
              <a:gd name="connsiteY0" fmla="*/ 0 h 0"/>
              <a:gd name="connsiteX1" fmla="*/ 0 w 622300"/>
              <a:gd name="connsiteY1" fmla="*/ 0 h 0"/>
            </a:gdLst>
            <a:ahLst/>
            <a:cxnLst>
              <a:cxn ang="0">
                <a:pos x="connsiteX0" y="connsiteY0"/>
              </a:cxn>
              <a:cxn ang="0">
                <a:pos x="connsiteX1" y="connsiteY1"/>
              </a:cxn>
            </a:cxnLst>
            <a:rect l="l" t="t" r="r" b="b"/>
            <a:pathLst>
              <a:path w="622300">
                <a:moveTo>
                  <a:pt x="622300" y="0"/>
                </a:moveTo>
                <a:lnTo>
                  <a:pt x="0" y="0"/>
                </a:lnTo>
              </a:path>
            </a:pathLst>
          </a:cu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
            </a:endParaRPr>
          </a:p>
        </p:txBody>
      </p:sp>
      <p:sp>
        <p:nvSpPr>
          <p:cNvPr id="20" name="Freeform: Shape 19">
            <a:extLst>
              <a:ext uri="{FF2B5EF4-FFF2-40B4-BE49-F238E27FC236}">
                <a16:creationId xmlns:a16="http://schemas.microsoft.com/office/drawing/2014/main" id="{8CBACF2C-53C5-97D4-9444-96DF6ACEE50B}"/>
              </a:ext>
            </a:extLst>
          </p:cNvPr>
          <p:cNvSpPr/>
          <p:nvPr/>
        </p:nvSpPr>
        <p:spPr>
          <a:xfrm flipH="1">
            <a:off x="3895657" y="1863436"/>
            <a:ext cx="1074420" cy="1086978"/>
          </a:xfrm>
          <a:custGeom>
            <a:avLst/>
            <a:gdLst>
              <a:gd name="connsiteX0" fmla="*/ 1074420 w 1074420"/>
              <a:gd name="connsiteY0" fmla="*/ 0 h 1341120"/>
              <a:gd name="connsiteX1" fmla="*/ 556260 w 1074420"/>
              <a:gd name="connsiteY1" fmla="*/ 0 h 1341120"/>
              <a:gd name="connsiteX2" fmla="*/ 0 w 1074420"/>
              <a:gd name="connsiteY2" fmla="*/ 1341120 h 1341120"/>
            </a:gdLst>
            <a:ahLst/>
            <a:cxnLst>
              <a:cxn ang="0">
                <a:pos x="connsiteX0" y="connsiteY0"/>
              </a:cxn>
              <a:cxn ang="0">
                <a:pos x="connsiteX1" y="connsiteY1"/>
              </a:cxn>
              <a:cxn ang="0">
                <a:pos x="connsiteX2" y="connsiteY2"/>
              </a:cxn>
            </a:cxnLst>
            <a:rect l="l" t="t" r="r" b="b"/>
            <a:pathLst>
              <a:path w="1074420" h="1341120">
                <a:moveTo>
                  <a:pt x="1074420" y="0"/>
                </a:moveTo>
                <a:lnTo>
                  <a:pt x="556260" y="0"/>
                </a:lnTo>
                <a:lnTo>
                  <a:pt x="0" y="1341120"/>
                </a:lnTo>
              </a:path>
            </a:pathLst>
          </a:cu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
            </a:endParaRPr>
          </a:p>
        </p:txBody>
      </p:sp>
      <p:sp>
        <p:nvSpPr>
          <p:cNvPr id="23" name="Freeform: Shape 22">
            <a:extLst>
              <a:ext uri="{FF2B5EF4-FFF2-40B4-BE49-F238E27FC236}">
                <a16:creationId xmlns:a16="http://schemas.microsoft.com/office/drawing/2014/main" id="{6399F10F-B196-22EF-3889-A2F14D09878E}"/>
              </a:ext>
            </a:extLst>
          </p:cNvPr>
          <p:cNvSpPr/>
          <p:nvPr/>
        </p:nvSpPr>
        <p:spPr>
          <a:xfrm flipH="1" flipV="1">
            <a:off x="3895657" y="4073840"/>
            <a:ext cx="1074420" cy="962287"/>
          </a:xfrm>
          <a:custGeom>
            <a:avLst/>
            <a:gdLst>
              <a:gd name="connsiteX0" fmla="*/ 1074420 w 1074420"/>
              <a:gd name="connsiteY0" fmla="*/ 0 h 1341120"/>
              <a:gd name="connsiteX1" fmla="*/ 556260 w 1074420"/>
              <a:gd name="connsiteY1" fmla="*/ 0 h 1341120"/>
              <a:gd name="connsiteX2" fmla="*/ 0 w 1074420"/>
              <a:gd name="connsiteY2" fmla="*/ 1341120 h 1341120"/>
            </a:gdLst>
            <a:ahLst/>
            <a:cxnLst>
              <a:cxn ang="0">
                <a:pos x="connsiteX0" y="connsiteY0"/>
              </a:cxn>
              <a:cxn ang="0">
                <a:pos x="connsiteX1" y="connsiteY1"/>
              </a:cxn>
              <a:cxn ang="0">
                <a:pos x="connsiteX2" y="connsiteY2"/>
              </a:cxn>
            </a:cxnLst>
            <a:rect l="l" t="t" r="r" b="b"/>
            <a:pathLst>
              <a:path w="1074420" h="1341120">
                <a:moveTo>
                  <a:pt x="1074420" y="0"/>
                </a:moveTo>
                <a:lnTo>
                  <a:pt x="556260" y="0"/>
                </a:lnTo>
                <a:lnTo>
                  <a:pt x="0" y="1341120"/>
                </a:lnTo>
              </a:path>
            </a:pathLst>
          </a:cu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
            </a:endParaRPr>
          </a:p>
        </p:txBody>
      </p:sp>
      <p:sp>
        <p:nvSpPr>
          <p:cNvPr id="10" name="Freeform: Shape 9">
            <a:extLst>
              <a:ext uri="{FF2B5EF4-FFF2-40B4-BE49-F238E27FC236}">
                <a16:creationId xmlns:a16="http://schemas.microsoft.com/office/drawing/2014/main" id="{4C037A06-0AEF-F6E6-87C3-9318A89A55F2}"/>
              </a:ext>
            </a:extLst>
          </p:cNvPr>
          <p:cNvSpPr/>
          <p:nvPr/>
        </p:nvSpPr>
        <p:spPr>
          <a:xfrm>
            <a:off x="7504545" y="3388180"/>
            <a:ext cx="622300" cy="0"/>
          </a:xfrm>
          <a:custGeom>
            <a:avLst/>
            <a:gdLst>
              <a:gd name="connsiteX0" fmla="*/ 622300 w 622300"/>
              <a:gd name="connsiteY0" fmla="*/ 0 h 0"/>
              <a:gd name="connsiteX1" fmla="*/ 0 w 622300"/>
              <a:gd name="connsiteY1" fmla="*/ 0 h 0"/>
            </a:gdLst>
            <a:ahLst/>
            <a:cxnLst>
              <a:cxn ang="0">
                <a:pos x="connsiteX0" y="connsiteY0"/>
              </a:cxn>
              <a:cxn ang="0">
                <a:pos x="connsiteX1" y="connsiteY1"/>
              </a:cxn>
            </a:cxnLst>
            <a:rect l="l" t="t" r="r" b="b"/>
            <a:pathLst>
              <a:path w="622300">
                <a:moveTo>
                  <a:pt x="622300" y="0"/>
                </a:moveTo>
                <a:lnTo>
                  <a:pt x="0" y="0"/>
                </a:lnTo>
              </a:path>
            </a:pathLst>
          </a:cu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
            </a:endParaRPr>
          </a:p>
        </p:txBody>
      </p:sp>
      <p:sp>
        <p:nvSpPr>
          <p:cNvPr id="8" name="Freeform: Shape 7">
            <a:extLst>
              <a:ext uri="{FF2B5EF4-FFF2-40B4-BE49-F238E27FC236}">
                <a16:creationId xmlns:a16="http://schemas.microsoft.com/office/drawing/2014/main" id="{164CFAFA-21FB-33E0-A202-A7FB8D50E2B7}"/>
              </a:ext>
            </a:extLst>
          </p:cNvPr>
          <p:cNvSpPr/>
          <p:nvPr/>
        </p:nvSpPr>
        <p:spPr>
          <a:xfrm>
            <a:off x="7283334" y="1801783"/>
            <a:ext cx="1074420" cy="1154982"/>
          </a:xfrm>
          <a:custGeom>
            <a:avLst/>
            <a:gdLst>
              <a:gd name="connsiteX0" fmla="*/ 1074420 w 1074420"/>
              <a:gd name="connsiteY0" fmla="*/ 0 h 1341120"/>
              <a:gd name="connsiteX1" fmla="*/ 556260 w 1074420"/>
              <a:gd name="connsiteY1" fmla="*/ 0 h 1341120"/>
              <a:gd name="connsiteX2" fmla="*/ 0 w 1074420"/>
              <a:gd name="connsiteY2" fmla="*/ 1341120 h 1341120"/>
            </a:gdLst>
            <a:ahLst/>
            <a:cxnLst>
              <a:cxn ang="0">
                <a:pos x="connsiteX0" y="connsiteY0"/>
              </a:cxn>
              <a:cxn ang="0">
                <a:pos x="connsiteX1" y="connsiteY1"/>
              </a:cxn>
              <a:cxn ang="0">
                <a:pos x="connsiteX2" y="connsiteY2"/>
              </a:cxn>
            </a:cxnLst>
            <a:rect l="l" t="t" r="r" b="b"/>
            <a:pathLst>
              <a:path w="1074420" h="1341120">
                <a:moveTo>
                  <a:pt x="1074420" y="0"/>
                </a:moveTo>
                <a:lnTo>
                  <a:pt x="556260" y="0"/>
                </a:lnTo>
                <a:lnTo>
                  <a:pt x="0" y="1341120"/>
                </a:lnTo>
              </a:path>
            </a:pathLst>
          </a:cu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
            </a:endParaRPr>
          </a:p>
        </p:txBody>
      </p:sp>
      <p:sp>
        <p:nvSpPr>
          <p:cNvPr id="9" name="Freeform: Shape 8">
            <a:extLst>
              <a:ext uri="{FF2B5EF4-FFF2-40B4-BE49-F238E27FC236}">
                <a16:creationId xmlns:a16="http://schemas.microsoft.com/office/drawing/2014/main" id="{6CA46373-2B81-C70B-EECD-4ED8810B0FA5}"/>
              </a:ext>
            </a:extLst>
          </p:cNvPr>
          <p:cNvSpPr/>
          <p:nvPr/>
        </p:nvSpPr>
        <p:spPr>
          <a:xfrm flipV="1">
            <a:off x="7283334" y="3922708"/>
            <a:ext cx="1074420" cy="1154982"/>
          </a:xfrm>
          <a:custGeom>
            <a:avLst/>
            <a:gdLst>
              <a:gd name="connsiteX0" fmla="*/ 1074420 w 1074420"/>
              <a:gd name="connsiteY0" fmla="*/ 0 h 1341120"/>
              <a:gd name="connsiteX1" fmla="*/ 556260 w 1074420"/>
              <a:gd name="connsiteY1" fmla="*/ 0 h 1341120"/>
              <a:gd name="connsiteX2" fmla="*/ 0 w 1074420"/>
              <a:gd name="connsiteY2" fmla="*/ 1341120 h 1341120"/>
            </a:gdLst>
            <a:ahLst/>
            <a:cxnLst>
              <a:cxn ang="0">
                <a:pos x="connsiteX0" y="connsiteY0"/>
              </a:cxn>
              <a:cxn ang="0">
                <a:pos x="connsiteX1" y="connsiteY1"/>
              </a:cxn>
              <a:cxn ang="0">
                <a:pos x="connsiteX2" y="connsiteY2"/>
              </a:cxn>
            </a:cxnLst>
            <a:rect l="l" t="t" r="r" b="b"/>
            <a:pathLst>
              <a:path w="1074420" h="1341120">
                <a:moveTo>
                  <a:pt x="1074420" y="0"/>
                </a:moveTo>
                <a:lnTo>
                  <a:pt x="556260" y="0"/>
                </a:lnTo>
                <a:lnTo>
                  <a:pt x="0" y="1341120"/>
                </a:lnTo>
              </a:path>
            </a:pathLst>
          </a:cu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
            </a:endParaRPr>
          </a:p>
        </p:txBody>
      </p:sp>
      <p:graphicFrame>
        <p:nvGraphicFramePr>
          <p:cNvPr id="4" name="Object 3" hidden="1">
            <a:extLst>
              <a:ext uri="{FF2B5EF4-FFF2-40B4-BE49-F238E27FC236}">
                <a16:creationId xmlns:a16="http://schemas.microsoft.com/office/drawing/2014/main" id="{3ED7C0E4-6354-2B58-1EAB-5D44AC16602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9" imgH="478" progId="TCLayout.ActiveDocument.1">
                  <p:embed/>
                </p:oleObj>
              </mc:Choice>
              <mc:Fallback>
                <p:oleObj name="think-cell Slide" r:id="rId3" imgW="479" imgH="478" progId="TCLayout.ActiveDocument.1">
                  <p:embed/>
                  <p:pic>
                    <p:nvPicPr>
                      <p:cNvPr id="4" name="Object 3" hidden="1">
                        <a:extLst>
                          <a:ext uri="{FF2B5EF4-FFF2-40B4-BE49-F238E27FC236}">
                            <a16:creationId xmlns:a16="http://schemas.microsoft.com/office/drawing/2014/main" id="{3ED7C0E4-6354-2B58-1EAB-5D44AC1660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0" name="TextBox 219">
            <a:extLst>
              <a:ext uri="{FF2B5EF4-FFF2-40B4-BE49-F238E27FC236}">
                <a16:creationId xmlns:a16="http://schemas.microsoft.com/office/drawing/2014/main" id="{EDC868D0-2269-BF58-6C7E-6805C1FDC5B7}"/>
              </a:ext>
            </a:extLst>
          </p:cNvPr>
          <p:cNvSpPr txBox="1"/>
          <p:nvPr/>
        </p:nvSpPr>
        <p:spPr>
          <a:xfrm flipH="1">
            <a:off x="589987" y="1629831"/>
            <a:ext cx="3305669" cy="1131079"/>
          </a:xfrm>
          <a:prstGeom prst="rect">
            <a:avLst/>
          </a:prstGeom>
          <a:noFill/>
          <a:ln>
            <a:noFill/>
          </a:ln>
        </p:spPr>
        <p:txBody>
          <a:bodyPr wrap="square" lIns="48000" tIns="45720" rIns="48000" bIns="45720" anchor="ctr">
            <a:spAutoFit/>
          </a:bodyPr>
          <a:lstStyle/>
          <a:p>
            <a:pPr marL="0" marR="0" lvl="0" indent="0" algn="l" defTabSz="609585" rtl="0" eaLnBrk="1" fontAlgn="auto" latinLnBrk="0" hangingPunct="1">
              <a:lnSpc>
                <a:spcPct val="100000"/>
              </a:lnSpc>
              <a:spcBef>
                <a:spcPts val="0"/>
              </a:spcBef>
              <a:spcAft>
                <a:spcPts val="300"/>
              </a:spcAft>
              <a:buClr>
                <a:srgbClr val="0089CF"/>
              </a:buClr>
              <a:buSzTx/>
              <a:buFontTx/>
              <a:buNone/>
              <a:tabLst/>
              <a:defRPr/>
            </a:pPr>
            <a:r>
              <a:rPr kumimoji="0" lang="en-US" sz="1400" b="1" i="0" u="none" strike="noStrike" kern="1200" cap="none" spc="0" normalizeH="0" baseline="0" noProof="0">
                <a:ln>
                  <a:noFill/>
                </a:ln>
                <a:solidFill>
                  <a:srgbClr val="341854"/>
                </a:solidFill>
                <a:effectLst/>
                <a:uLnTx/>
                <a:uFillTx/>
                <a:latin typeface="Tenorite"/>
              </a:rPr>
              <a:t>1. </a:t>
            </a:r>
            <a:r>
              <a:rPr lang="en-US" sz="1400" b="1" kern="1200">
                <a:solidFill>
                  <a:srgbClr val="341854"/>
                </a:solidFill>
                <a:latin typeface="Tenorite"/>
              </a:rPr>
              <a:t>Section</a:t>
            </a:r>
            <a:r>
              <a:rPr kumimoji="0" lang="en-US" sz="1400" b="1" i="0" u="none" strike="noStrike" kern="1200" cap="none" spc="0" normalizeH="0" baseline="0" noProof="0">
                <a:ln>
                  <a:noFill/>
                </a:ln>
                <a:solidFill>
                  <a:srgbClr val="341854"/>
                </a:solidFill>
                <a:effectLst/>
                <a:uLnTx/>
                <a:uFillTx/>
                <a:latin typeface="Tenorite"/>
              </a:rPr>
              <a:t> header</a:t>
            </a:r>
          </a:p>
          <a:p>
            <a:pPr marL="135255" indent="-135255">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200">
                <a:solidFill>
                  <a:schemeClr val="tx1"/>
                </a:solidFill>
                <a:latin typeface="Tenorite"/>
              </a:rPr>
              <a:t>Lorem ipsum dolor sit amet, consectetu adipiscing elit, sed do eiusmod tempor</a:t>
            </a:r>
          </a:p>
          <a:p>
            <a:pPr marL="135255" indent="-135255">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200">
                <a:solidFill>
                  <a:schemeClr val="tx1"/>
                </a:solidFill>
                <a:latin typeface="Tenorite"/>
              </a:rPr>
              <a:t>Incididunt ut labore et dolore magna aliqua </a:t>
            </a:r>
            <a:endParaRPr lang="en-US" sz="1200">
              <a:solidFill>
                <a:schemeClr val="tx1"/>
              </a:solidFill>
              <a:latin typeface="Tenorite" pitchFamily="2" charset="0"/>
            </a:endParaRPr>
          </a:p>
        </p:txBody>
      </p:sp>
      <p:sp>
        <p:nvSpPr>
          <p:cNvPr id="221" name="TextBox 220">
            <a:extLst>
              <a:ext uri="{FF2B5EF4-FFF2-40B4-BE49-F238E27FC236}">
                <a16:creationId xmlns:a16="http://schemas.microsoft.com/office/drawing/2014/main" id="{CD53A07D-DDDE-6C2F-F001-90ABDD24CA6E}"/>
              </a:ext>
            </a:extLst>
          </p:cNvPr>
          <p:cNvSpPr txBox="1"/>
          <p:nvPr/>
        </p:nvSpPr>
        <p:spPr>
          <a:xfrm flipH="1">
            <a:off x="8343510" y="3224850"/>
            <a:ext cx="3239196" cy="1131079"/>
          </a:xfrm>
          <a:prstGeom prst="rect">
            <a:avLst/>
          </a:prstGeom>
          <a:noFill/>
          <a:ln>
            <a:noFill/>
          </a:ln>
        </p:spPr>
        <p:txBody>
          <a:bodyPr wrap="square" lIns="48000" rIns="48000" anchor="ctr">
            <a:spAutoFit/>
          </a:bodyPr>
          <a:lstStyle/>
          <a:p>
            <a:pPr defTabSz="609585" hangingPunct="1">
              <a:spcAft>
                <a:spcPts val="300"/>
              </a:spcAft>
              <a:buClr>
                <a:srgbClr val="0089CF"/>
              </a:buClr>
              <a:defRPr/>
            </a:pPr>
            <a:r>
              <a:rPr kumimoji="0" lang="en-US" sz="1400" b="1" i="0" u="none" strike="noStrike" kern="1200" cap="none" spc="0" normalizeH="0" baseline="0" noProof="0">
                <a:ln>
                  <a:noFill/>
                </a:ln>
                <a:solidFill>
                  <a:srgbClr val="C4515D"/>
                </a:solidFill>
                <a:effectLst/>
                <a:uLnTx/>
                <a:uFillTx/>
                <a:latin typeface="Tenorite" pitchFamily="2" charset="0"/>
              </a:rPr>
              <a:t>5. </a:t>
            </a:r>
            <a:r>
              <a:rPr kumimoji="0" lang="en-US" sz="1400" b="1" i="0" u="none" strike="noStrike" kern="1200" cap="none" spc="0" normalizeH="0" baseline="0" noProof="0">
                <a:ln>
                  <a:noFill/>
                </a:ln>
                <a:solidFill>
                  <a:srgbClr val="C5515D"/>
                </a:solidFill>
                <a:effectLst/>
                <a:uLnTx/>
                <a:uFillTx/>
                <a:latin typeface="Tenorite" pitchFamily="2" charset="0"/>
              </a:rPr>
              <a:t>Section header</a:t>
            </a:r>
          </a:p>
          <a:p>
            <a:pPr marL="135450" indent="-135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200">
                <a:solidFill>
                  <a:schemeClr val="tx1"/>
                </a:solidFill>
                <a:latin typeface="Tenorite" pitchFamily="2" charset="0"/>
              </a:rPr>
              <a:t>Lorem ipsum dolor sit amet, consectetu adipiscing elit, sed do eiusmod tempor</a:t>
            </a:r>
          </a:p>
          <a:p>
            <a:pPr marL="135450" indent="-135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200">
                <a:solidFill>
                  <a:schemeClr val="tx1"/>
                </a:solidFill>
                <a:latin typeface="Tenorite" pitchFamily="2" charset="0"/>
              </a:rPr>
              <a:t>Incididunt ut labore et dolore magna aliqua </a:t>
            </a:r>
          </a:p>
        </p:txBody>
      </p:sp>
      <p:sp>
        <p:nvSpPr>
          <p:cNvPr id="222" name="TextBox 221">
            <a:extLst>
              <a:ext uri="{FF2B5EF4-FFF2-40B4-BE49-F238E27FC236}">
                <a16:creationId xmlns:a16="http://schemas.microsoft.com/office/drawing/2014/main" id="{353CC74F-26FC-0629-7E9A-22EE4E1520AC}"/>
              </a:ext>
            </a:extLst>
          </p:cNvPr>
          <p:cNvSpPr txBox="1"/>
          <p:nvPr/>
        </p:nvSpPr>
        <p:spPr>
          <a:xfrm flipH="1">
            <a:off x="8504570" y="4908299"/>
            <a:ext cx="3322016" cy="1131079"/>
          </a:xfrm>
          <a:prstGeom prst="rect">
            <a:avLst/>
          </a:prstGeom>
          <a:noFill/>
          <a:ln>
            <a:noFill/>
          </a:ln>
        </p:spPr>
        <p:txBody>
          <a:bodyPr wrap="square" lIns="48000" rIns="48000" anchor="ctr">
            <a:spAutoFit/>
          </a:bodyPr>
          <a:lstStyle/>
          <a:p>
            <a:pPr defTabSz="609585" hangingPunct="1">
              <a:spcAft>
                <a:spcPts val="300"/>
              </a:spcAft>
              <a:buClr>
                <a:srgbClr val="0089CF"/>
              </a:buClr>
              <a:defRPr/>
            </a:pPr>
            <a:r>
              <a:rPr kumimoji="0" lang="en-US" sz="1400" b="1" i="0" u="none" strike="noStrike" kern="1200" cap="none" spc="0" normalizeH="0" baseline="0" noProof="0">
                <a:ln>
                  <a:noFill/>
                </a:ln>
                <a:solidFill>
                  <a:srgbClr val="9A4CB9"/>
                </a:solidFill>
                <a:effectLst/>
                <a:uLnTx/>
                <a:uFillTx/>
                <a:latin typeface="Tenorite" pitchFamily="2" charset="0"/>
              </a:rPr>
              <a:t>6. </a:t>
            </a:r>
            <a:r>
              <a:rPr kumimoji="0" lang="en-US" sz="1400" b="1" i="0" u="none" strike="noStrike" kern="1200" cap="none" spc="0" normalizeH="0" baseline="0" noProof="0">
                <a:ln>
                  <a:noFill/>
                </a:ln>
                <a:solidFill>
                  <a:srgbClr val="8D39B0"/>
                </a:solidFill>
                <a:effectLst/>
                <a:uLnTx/>
                <a:uFillTx/>
                <a:latin typeface="Tenorite" pitchFamily="2" charset="0"/>
              </a:rPr>
              <a:t>Section header</a:t>
            </a:r>
          </a:p>
          <a:p>
            <a:pPr marL="135450" indent="-135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200">
                <a:solidFill>
                  <a:schemeClr val="tx1"/>
                </a:solidFill>
                <a:latin typeface="Tenorite" pitchFamily="2" charset="0"/>
              </a:rPr>
              <a:t>Lorem ipsum dolor sit amet, consectetu adipiscing elit, sed do eiusmod tempor</a:t>
            </a:r>
          </a:p>
          <a:p>
            <a:pPr marL="135450" indent="-135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200">
                <a:solidFill>
                  <a:schemeClr val="tx1"/>
                </a:solidFill>
                <a:latin typeface="Tenorite" pitchFamily="2" charset="0"/>
              </a:rPr>
              <a:t>Ut enim ad minim veniam, quis nostrud</a:t>
            </a:r>
          </a:p>
        </p:txBody>
      </p:sp>
      <p:sp>
        <p:nvSpPr>
          <p:cNvPr id="223" name="TextBox 222">
            <a:extLst>
              <a:ext uri="{FF2B5EF4-FFF2-40B4-BE49-F238E27FC236}">
                <a16:creationId xmlns:a16="http://schemas.microsoft.com/office/drawing/2014/main" id="{129165D7-E6AE-BF81-0AC2-F86C2F6DCD85}"/>
              </a:ext>
            </a:extLst>
          </p:cNvPr>
          <p:cNvSpPr txBox="1"/>
          <p:nvPr/>
        </p:nvSpPr>
        <p:spPr>
          <a:xfrm flipH="1">
            <a:off x="609294" y="3224850"/>
            <a:ext cx="3486073" cy="1131079"/>
          </a:xfrm>
          <a:prstGeom prst="rect">
            <a:avLst/>
          </a:prstGeom>
          <a:noFill/>
          <a:ln>
            <a:noFill/>
          </a:ln>
        </p:spPr>
        <p:txBody>
          <a:bodyPr wrap="square" lIns="48000" tIns="45720" rIns="48000" bIns="45720" anchor="ctr">
            <a:spAutoFit/>
          </a:bodyPr>
          <a:lstStyle/>
          <a:p>
            <a:pPr defTabSz="609585" hangingPunct="1">
              <a:spcAft>
                <a:spcPts val="300"/>
              </a:spcAft>
              <a:buClr>
                <a:srgbClr val="0089CF"/>
              </a:buClr>
              <a:defRPr/>
            </a:pPr>
            <a:r>
              <a:rPr lang="en-US" sz="1400" b="1">
                <a:solidFill>
                  <a:srgbClr val="D93D7A"/>
                </a:solidFill>
                <a:latin typeface="Tenorite"/>
              </a:rPr>
              <a:t>2</a:t>
            </a:r>
            <a:r>
              <a:rPr lang="en-US" sz="1400" b="1">
                <a:solidFill>
                  <a:srgbClr val="B71D6B"/>
                </a:solidFill>
                <a:latin typeface="Tenorite"/>
              </a:rPr>
              <a:t>. Se</a:t>
            </a:r>
            <a:r>
              <a:rPr kumimoji="0" lang="en-US" sz="1400" b="1" i="0" u="none" strike="noStrike" kern="1200" cap="none" spc="0" normalizeH="0" baseline="0" noProof="0" err="1">
                <a:ln>
                  <a:noFill/>
                </a:ln>
                <a:solidFill>
                  <a:srgbClr val="B71D6B"/>
                </a:solidFill>
                <a:effectLst/>
                <a:uLnTx/>
                <a:uFillTx/>
                <a:latin typeface="Tenorite"/>
              </a:rPr>
              <a:t>ction</a:t>
            </a:r>
            <a:r>
              <a:rPr kumimoji="0" lang="en-US" sz="1400" b="1" i="0" u="none" strike="noStrike" kern="1200" cap="none" spc="0" normalizeH="0" baseline="0" noProof="0">
                <a:ln>
                  <a:noFill/>
                </a:ln>
                <a:solidFill>
                  <a:srgbClr val="B71D6B"/>
                </a:solidFill>
                <a:effectLst/>
                <a:uLnTx/>
                <a:uFillTx/>
                <a:latin typeface="Tenorite"/>
              </a:rPr>
              <a:t> header</a:t>
            </a:r>
            <a:endParaRPr lang="en-US" sz="1400" b="1">
              <a:solidFill>
                <a:srgbClr val="B71D6B"/>
              </a:solidFill>
              <a:latin typeface="Tenorite"/>
            </a:endParaRPr>
          </a:p>
          <a:p>
            <a:pPr marL="135255" indent="-135255">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200">
                <a:solidFill>
                  <a:schemeClr val="tx1"/>
                </a:solidFill>
                <a:latin typeface="Tenorite"/>
              </a:rPr>
              <a:t>Lorem ipsum dolor sit amet, consectetu adipiscing elit, sed do eiusmod tempor</a:t>
            </a:r>
          </a:p>
          <a:p>
            <a:pPr marL="135255" indent="-135255">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200">
                <a:solidFill>
                  <a:schemeClr val="tx1"/>
                </a:solidFill>
                <a:latin typeface="Tenorite"/>
              </a:rPr>
              <a:t>Ut enim ad minim veniam, quis nostrud</a:t>
            </a:r>
          </a:p>
        </p:txBody>
      </p:sp>
      <p:sp>
        <p:nvSpPr>
          <p:cNvPr id="224" name="TextBox 223">
            <a:extLst>
              <a:ext uri="{FF2B5EF4-FFF2-40B4-BE49-F238E27FC236}">
                <a16:creationId xmlns:a16="http://schemas.microsoft.com/office/drawing/2014/main" id="{A250CE3C-A932-A27D-1329-6FADCEC24C9D}"/>
              </a:ext>
            </a:extLst>
          </p:cNvPr>
          <p:cNvSpPr txBox="1"/>
          <p:nvPr/>
        </p:nvSpPr>
        <p:spPr>
          <a:xfrm flipH="1">
            <a:off x="8448247" y="1629831"/>
            <a:ext cx="3376607" cy="1092607"/>
          </a:xfrm>
          <a:prstGeom prst="rect">
            <a:avLst/>
          </a:prstGeom>
          <a:noFill/>
          <a:ln>
            <a:noFill/>
          </a:ln>
        </p:spPr>
        <p:txBody>
          <a:bodyPr wrap="square" lIns="48000" rIns="48000" anchor="ctr">
            <a:spAutoFit/>
          </a:bodyPr>
          <a:lstStyle/>
          <a:p>
            <a:pPr defTabSz="609585" hangingPunct="1">
              <a:buClr>
                <a:srgbClr val="0089CF"/>
              </a:buClr>
              <a:defRPr/>
            </a:pPr>
            <a:r>
              <a:rPr kumimoji="0" lang="en-US" sz="1400" b="1" i="0" u="none" strike="noStrike" kern="1200" cap="none" spc="0" normalizeH="0" baseline="0" noProof="0">
                <a:ln>
                  <a:noFill/>
                </a:ln>
                <a:solidFill>
                  <a:srgbClr val="0095B7"/>
                </a:solidFill>
                <a:effectLst/>
                <a:uLnTx/>
                <a:uFillTx/>
                <a:latin typeface="Tenorite" pitchFamily="2" charset="0"/>
              </a:rPr>
              <a:t>4. Section header</a:t>
            </a:r>
          </a:p>
          <a:p>
            <a:pPr marL="135450" indent="-135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200">
                <a:solidFill>
                  <a:schemeClr val="tx1"/>
                </a:solidFill>
                <a:latin typeface="Tenorite" pitchFamily="2" charset="0"/>
              </a:rPr>
              <a:t>Lorem ipsum dolor sit amet, consectetu adipiscing elit, sed do eiusmod tempor</a:t>
            </a:r>
          </a:p>
          <a:p>
            <a:pPr marL="135450" indent="-135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200">
                <a:solidFill>
                  <a:schemeClr val="tx1"/>
                </a:solidFill>
                <a:latin typeface="Tenorite" pitchFamily="2" charset="0"/>
              </a:rPr>
              <a:t>Incididunt ut labore et dolore magna aliqua </a:t>
            </a:r>
          </a:p>
        </p:txBody>
      </p:sp>
      <p:sp>
        <p:nvSpPr>
          <p:cNvPr id="225" name="TextBox 224">
            <a:extLst>
              <a:ext uri="{FF2B5EF4-FFF2-40B4-BE49-F238E27FC236}">
                <a16:creationId xmlns:a16="http://schemas.microsoft.com/office/drawing/2014/main" id="{D648408C-72FF-00BB-40F6-4A14EA8BB879}"/>
              </a:ext>
            </a:extLst>
          </p:cNvPr>
          <p:cNvSpPr txBox="1"/>
          <p:nvPr/>
        </p:nvSpPr>
        <p:spPr>
          <a:xfrm flipH="1">
            <a:off x="609294" y="4908299"/>
            <a:ext cx="3206830" cy="1131079"/>
          </a:xfrm>
          <a:prstGeom prst="rect">
            <a:avLst/>
          </a:prstGeom>
          <a:noFill/>
          <a:ln>
            <a:noFill/>
          </a:ln>
        </p:spPr>
        <p:txBody>
          <a:bodyPr wrap="square" lIns="48000" rIns="48000" anchor="ctr">
            <a:spAutoFit/>
          </a:bodyPr>
          <a:lstStyle/>
          <a:p>
            <a:pPr defTabSz="609585" hangingPunct="1">
              <a:spcAft>
                <a:spcPts val="300"/>
              </a:spcAft>
              <a:buClr>
                <a:srgbClr val="0089CF"/>
              </a:buClr>
              <a:defRPr/>
            </a:pPr>
            <a:r>
              <a:rPr kumimoji="0" lang="en-US" sz="1400" b="1" i="0" u="none" strike="noStrike" kern="1200" cap="none" spc="0" normalizeH="0" baseline="0" noProof="0">
                <a:ln>
                  <a:noFill/>
                </a:ln>
                <a:solidFill>
                  <a:srgbClr val="00B0A3"/>
                </a:solidFill>
                <a:effectLst/>
                <a:uLnTx/>
                <a:uFillTx/>
                <a:latin typeface="Tenorite" pitchFamily="2" charset="0"/>
              </a:rPr>
              <a:t>3. </a:t>
            </a:r>
            <a:r>
              <a:rPr kumimoji="0" lang="en-US" sz="1400" b="1" i="0" u="none" strike="noStrike" kern="1200" cap="none" spc="0" normalizeH="0" baseline="0" noProof="0">
                <a:ln>
                  <a:noFill/>
                </a:ln>
                <a:solidFill>
                  <a:srgbClr val="00A98B"/>
                </a:solidFill>
                <a:effectLst/>
                <a:uLnTx/>
                <a:uFillTx/>
                <a:latin typeface="Tenorite" pitchFamily="2" charset="0"/>
              </a:rPr>
              <a:t>Section header</a:t>
            </a:r>
          </a:p>
          <a:p>
            <a:pPr marL="135450" indent="-135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200">
                <a:solidFill>
                  <a:schemeClr val="tx1"/>
                </a:solidFill>
                <a:latin typeface="Tenorite" pitchFamily="2" charset="0"/>
              </a:rPr>
              <a:t>Lorem ipsum dolor sit amet, consectetu adipiscing elit, sed do eiusmod tempor</a:t>
            </a:r>
          </a:p>
          <a:p>
            <a:pPr marL="135450" indent="-135450">
              <a:spcBef>
                <a:spcPts val="900"/>
              </a:spcBef>
              <a:buFont typeface="Arial" panose="020B0604020202020204" pitchFamily="34" charset="0"/>
              <a:buChar char="•"/>
              <a:defRPr sz="1400">
                <a:solidFill>
                  <a:srgbClr val="3B3838"/>
                </a:solidFill>
                <a:latin typeface="Proxima Nova Rg"/>
                <a:ea typeface="Proxima Nova Rg"/>
                <a:cs typeface="Proxima Nova Rg"/>
                <a:sym typeface="Proxima Nova"/>
              </a:defRPr>
            </a:pPr>
            <a:r>
              <a:rPr lang="en-US" sz="1200">
                <a:solidFill>
                  <a:schemeClr val="tx1"/>
                </a:solidFill>
                <a:latin typeface="Tenorite" pitchFamily="2" charset="0"/>
              </a:rPr>
              <a:t>Incididunt ut labore et dolore magna aliqua </a:t>
            </a:r>
          </a:p>
        </p:txBody>
      </p:sp>
      <p:sp>
        <p:nvSpPr>
          <p:cNvPr id="6" name="Oval 5">
            <a:extLst>
              <a:ext uri="{FF2B5EF4-FFF2-40B4-BE49-F238E27FC236}">
                <a16:creationId xmlns:a16="http://schemas.microsoft.com/office/drawing/2014/main" id="{17258755-FD45-8388-984A-BD3B7AAB153A}"/>
              </a:ext>
            </a:extLst>
          </p:cNvPr>
          <p:cNvSpPr/>
          <p:nvPr/>
        </p:nvSpPr>
        <p:spPr>
          <a:xfrm>
            <a:off x="5389476" y="2990110"/>
            <a:ext cx="1585392" cy="15853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
            </a:endParaRPr>
          </a:p>
        </p:txBody>
      </p:sp>
      <p:sp>
        <p:nvSpPr>
          <p:cNvPr id="7" name="TextBox 6">
            <a:extLst>
              <a:ext uri="{FF2B5EF4-FFF2-40B4-BE49-F238E27FC236}">
                <a16:creationId xmlns:a16="http://schemas.microsoft.com/office/drawing/2014/main" id="{46D92796-6376-18C2-4203-6F88C6C5E554}"/>
              </a:ext>
            </a:extLst>
          </p:cNvPr>
          <p:cNvSpPr txBox="1"/>
          <p:nvPr/>
        </p:nvSpPr>
        <p:spPr>
          <a:xfrm>
            <a:off x="5491841" y="3414176"/>
            <a:ext cx="1418509" cy="830997"/>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F2C91">
                    <a:lumMod val="10000"/>
                  </a:srgbClr>
                </a:solidFill>
                <a:effectLst/>
                <a:uLnTx/>
                <a:uFillTx/>
                <a:latin typeface=""/>
                <a:cs typeface="Arial" panose="020B0604020202020204" pitchFamily="34" charset="0"/>
              </a:rPr>
              <a:t>Solution Tenets</a:t>
            </a:r>
          </a:p>
        </p:txBody>
      </p:sp>
      <p:pic>
        <p:nvPicPr>
          <p:cNvPr id="11" name="Imagen 10">
            <a:extLst>
              <a:ext uri="{FF2B5EF4-FFF2-40B4-BE49-F238E27FC236}">
                <a16:creationId xmlns:a16="http://schemas.microsoft.com/office/drawing/2014/main" id="{4D2B2B37-1B6F-A134-E6A5-309DDA19D5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85409" y="2105890"/>
            <a:ext cx="3131858" cy="3117272"/>
          </a:xfrm>
          <a:prstGeom prst="ellipse">
            <a:avLst/>
          </a:prstGeom>
        </p:spPr>
      </p:pic>
      <p:sp>
        <p:nvSpPr>
          <p:cNvPr id="13" name="Text Placeholder 2">
            <a:extLst>
              <a:ext uri="{FF2B5EF4-FFF2-40B4-BE49-F238E27FC236}">
                <a16:creationId xmlns:a16="http://schemas.microsoft.com/office/drawing/2014/main" id="{0773378E-045F-032F-66FE-67708FBC7826}"/>
              </a:ext>
            </a:extLst>
          </p:cNvPr>
          <p:cNvSpPr txBox="1">
            <a:spLocks/>
          </p:cNvSpPr>
          <p:nvPr/>
        </p:nvSpPr>
        <p:spPr>
          <a:xfrm>
            <a:off x="621916" y="1077221"/>
            <a:ext cx="11444402" cy="258532"/>
          </a:xfrm>
          <a:prstGeom prst="rect">
            <a:avLst/>
          </a:prstGeom>
        </p:spPr>
        <p:txBody>
          <a:bodyPr/>
          <a:lstStyle>
            <a:lvl1pPr marL="309019" indent="-309019" algn="l" defTabSz="609570" rtl="0" eaLnBrk="1" latinLnBrk="0" hangingPunct="1">
              <a:spcBef>
                <a:spcPts val="800"/>
              </a:spcBef>
              <a:buClr>
                <a:srgbClr val="00B0F0"/>
              </a:buClr>
              <a:buFont typeface="Arial" panose="020B0604020202020204" pitchFamily="34" charset="0"/>
              <a:buChar char="•"/>
              <a:defRPr kumimoji="0" lang="en-US" sz="2667" b="0" i="0" u="none" strike="noStrike" kern="1200" cap="none" spc="0" normalizeH="0" baseline="0" noProof="0" dirty="0" smtClean="0">
                <a:ln>
                  <a:noFill/>
                </a:ln>
                <a:solidFill>
                  <a:schemeClr val="accent2"/>
                </a:solidFill>
                <a:effectLst/>
                <a:uLnTx/>
                <a:uFillTx/>
                <a:latin typeface="Arial" panose="020B0604020202020204" pitchFamily="34" charset="0"/>
                <a:ea typeface="+mn-ea"/>
                <a:cs typeface="Arial" panose="020B0604020202020204" pitchFamily="34" charset="0"/>
              </a:defRPr>
            </a:lvl1pPr>
            <a:lvl2pPr marL="990550" indent="-380981" algn="l" defTabSz="609570" rtl="0" eaLnBrk="1" latinLnBrk="0" hangingPunct="1">
              <a:spcBef>
                <a:spcPts val="800"/>
              </a:spcBef>
              <a:buClr>
                <a:srgbClr val="00B0F0"/>
              </a:buClr>
              <a:buFont typeface="Arial" charset="0"/>
              <a:buChar char="•"/>
              <a:defRPr kumimoji="0" lang="en-US" sz="2400" b="0" i="0" u="none" strike="noStrike" kern="1200" cap="none" spc="0" normalizeH="0" baseline="0" noProof="0" dirty="0" smtClean="0">
                <a:ln>
                  <a:noFill/>
                </a:ln>
                <a:solidFill>
                  <a:schemeClr val="accent2"/>
                </a:solidFill>
                <a:effectLst/>
                <a:uLnTx/>
                <a:uFillTx/>
                <a:latin typeface="Arial" panose="020B0604020202020204" pitchFamily="34" charset="0"/>
                <a:ea typeface="+mn-ea"/>
                <a:cs typeface="Arial" panose="020B0604020202020204" pitchFamily="34" charset="0"/>
              </a:defRPr>
            </a:lvl2pPr>
            <a:lvl3pPr marL="1447728" indent="-228589" algn="l" defTabSz="609570" rtl="0" eaLnBrk="1" latinLnBrk="0" hangingPunct="1">
              <a:spcBef>
                <a:spcPts val="800"/>
              </a:spcBef>
              <a:buClr>
                <a:srgbClr val="00B0F0"/>
              </a:buClr>
              <a:buFont typeface="Arial" charset="0"/>
              <a:buChar char="•"/>
              <a:defRPr kumimoji="0" lang="en-US" sz="1600" b="0" i="0" u="none" strike="noStrike" kern="1200" cap="none" spc="0" normalizeH="0" baseline="0" noProof="0" dirty="0" smtClean="0">
                <a:ln>
                  <a:noFill/>
                </a:ln>
                <a:solidFill>
                  <a:schemeClr val="accent2"/>
                </a:solidFill>
                <a:effectLst/>
                <a:uLnTx/>
                <a:uFillTx/>
                <a:latin typeface="Arial" panose="020B0604020202020204" pitchFamily="34" charset="0"/>
                <a:ea typeface="+mn-ea"/>
                <a:cs typeface="Arial" panose="020B0604020202020204" pitchFamily="34" charset="0"/>
              </a:defRPr>
            </a:lvl3pPr>
            <a:lvl4pPr marL="2057298" indent="-228589" algn="l" defTabSz="609570" rtl="0" eaLnBrk="1" latinLnBrk="0" hangingPunct="1">
              <a:spcBef>
                <a:spcPts val="800"/>
              </a:spcBef>
              <a:buClr>
                <a:srgbClr val="00B0F0"/>
              </a:buClr>
              <a:buFont typeface="Arial" charset="0"/>
              <a:buChar char="•"/>
              <a:defRPr kumimoji="0" lang="en-US" sz="1467" b="0" i="0" u="none" strike="noStrike" kern="1200" cap="none" spc="0" normalizeH="0" baseline="0" noProof="0" dirty="0" smtClean="0">
                <a:ln>
                  <a:noFill/>
                </a:ln>
                <a:solidFill>
                  <a:schemeClr val="accent2"/>
                </a:solidFill>
                <a:effectLst/>
                <a:uLnTx/>
                <a:uFillTx/>
                <a:latin typeface="Arial" panose="020B0604020202020204" pitchFamily="34" charset="0"/>
                <a:ea typeface="+mn-ea"/>
                <a:cs typeface="Arial" panose="020B0604020202020204" pitchFamily="34" charset="0"/>
              </a:defRPr>
            </a:lvl4pPr>
            <a:lvl5pPr marL="2666867" indent="-228589" algn="l" defTabSz="609570" rtl="0" eaLnBrk="1" latinLnBrk="0" hangingPunct="1">
              <a:spcBef>
                <a:spcPts val="800"/>
              </a:spcBef>
              <a:buClr>
                <a:srgbClr val="00B0F0"/>
              </a:buClr>
              <a:buFont typeface="Arial" charset="0"/>
              <a:buChar char="•"/>
              <a:def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sz="1400">
                <a:solidFill>
                  <a:srgbClr val="000000"/>
                </a:solidFill>
                <a:latin typeface="Tenorite" pitchFamily="2" charset="0"/>
                <a:cs typeface="Helvetica" panose="020B0604020202020204" pitchFamily="34" charset="0"/>
              </a:rPr>
              <a:t>Insert theme sentence here. Insert theme sentence here. </a:t>
            </a:r>
          </a:p>
        </p:txBody>
      </p:sp>
      <p:sp>
        <p:nvSpPr>
          <p:cNvPr id="14" name="Title 3">
            <a:extLst>
              <a:ext uri="{FF2B5EF4-FFF2-40B4-BE49-F238E27FC236}">
                <a16:creationId xmlns:a16="http://schemas.microsoft.com/office/drawing/2014/main" id="{05E1DF8E-4A53-7378-A243-18DFB422A1AA}"/>
              </a:ext>
            </a:extLst>
          </p:cNvPr>
          <p:cNvSpPr txBox="1">
            <a:spLocks/>
          </p:cNvSpPr>
          <p:nvPr/>
        </p:nvSpPr>
        <p:spPr>
          <a:xfrm>
            <a:off x="674741" y="572409"/>
            <a:ext cx="5400477" cy="489226"/>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kumimoji="0" lang="en-US" sz="4400" i="0" strike="noStrike" kern="1200" cap="none" spc="0" normalizeH="0" baseline="0" noProof="0" dirty="0">
                <a:ln>
                  <a:noFill/>
                </a:ln>
                <a:solidFill>
                  <a:schemeClr val="tx1"/>
                </a:solidFill>
                <a:effectLst/>
                <a:uLnTx/>
                <a:uFillTx/>
                <a:latin typeface="+mj-lt"/>
                <a:ea typeface="+mj-ea"/>
                <a:cs typeface="+mj-cs"/>
              </a:defRPr>
            </a:lvl1pPr>
          </a:lstStyle>
          <a:p>
            <a:r>
              <a:rPr lang="en-US" sz="3600" b="1">
                <a:latin typeface="Tenorite" pitchFamily="2" charset="0"/>
              </a:rPr>
              <a:t>Insert title here</a:t>
            </a:r>
          </a:p>
        </p:txBody>
      </p:sp>
      <p:sp>
        <p:nvSpPr>
          <p:cNvPr id="15" name="Oval 5">
            <a:extLst>
              <a:ext uri="{FF2B5EF4-FFF2-40B4-BE49-F238E27FC236}">
                <a16:creationId xmlns:a16="http://schemas.microsoft.com/office/drawing/2014/main" id="{1F4A96C7-C138-CAC8-A951-B20BBA4629A5}"/>
              </a:ext>
            </a:extLst>
          </p:cNvPr>
          <p:cNvSpPr/>
          <p:nvPr/>
        </p:nvSpPr>
        <p:spPr>
          <a:xfrm>
            <a:off x="4888808" y="2501996"/>
            <a:ext cx="2325061" cy="23250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6">
            <a:extLst>
              <a:ext uri="{FF2B5EF4-FFF2-40B4-BE49-F238E27FC236}">
                <a16:creationId xmlns:a16="http://schemas.microsoft.com/office/drawing/2014/main" id="{2438773C-DA56-47D6-50E3-8EE4B1B660EE}"/>
              </a:ext>
            </a:extLst>
          </p:cNvPr>
          <p:cNvSpPr txBox="1"/>
          <p:nvPr/>
        </p:nvSpPr>
        <p:spPr>
          <a:xfrm>
            <a:off x="5374077" y="3096814"/>
            <a:ext cx="1418509" cy="1200329"/>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kern="1200">
                <a:solidFill>
                  <a:schemeClr val="tx1"/>
                </a:solidFill>
                <a:latin typeface="Tenorite" pitchFamily="2" charset="0"/>
                <a:ea typeface="+mj-ea"/>
                <a:cs typeface="+mj-cs"/>
              </a:rPr>
              <a:t>Insert main idea</a:t>
            </a:r>
          </a:p>
        </p:txBody>
      </p:sp>
      <p:sp>
        <p:nvSpPr>
          <p:cNvPr id="3" name="Número de diapositiva">
            <a:extLst>
              <a:ext uri="{FF2B5EF4-FFF2-40B4-BE49-F238E27FC236}">
                <a16:creationId xmlns:a16="http://schemas.microsoft.com/office/drawing/2014/main" id="{83396A08-903C-F5C3-DE2D-8525B08532C3}"/>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mtClean="0"/>
              <a:pPr/>
              <a:t>76</a:t>
            </a:fld>
            <a:endParaRPr lang="en-US"/>
          </a:p>
        </p:txBody>
      </p:sp>
      <p:sp>
        <p:nvSpPr>
          <p:cNvPr id="5" name="Slide Number Placeholder 4">
            <a:extLst>
              <a:ext uri="{FF2B5EF4-FFF2-40B4-BE49-F238E27FC236}">
                <a16:creationId xmlns:a16="http://schemas.microsoft.com/office/drawing/2014/main" id="{557BA1BD-48AE-5570-2161-D709EC93025D}"/>
              </a:ext>
            </a:extLst>
          </p:cNvPr>
          <p:cNvSpPr>
            <a:spLocks noGrp="1"/>
          </p:cNvSpPr>
          <p:nvPr>
            <p:ph type="sldNum" sz="quarter" idx="4"/>
          </p:nvPr>
        </p:nvSpPr>
        <p:spPr/>
        <p:txBody>
          <a:bodyPr/>
          <a:lstStyle/>
          <a:p>
            <a:fld id="{86CB4B4D-7CA3-9044-876B-883B54F8677D}" type="slidenum">
              <a:rPr lang="en-US" smtClean="0"/>
              <a:pPr/>
              <a:t>76</a:t>
            </a:fld>
            <a:endParaRPr lang="en-US"/>
          </a:p>
        </p:txBody>
      </p:sp>
    </p:spTree>
    <p:extLst>
      <p:ext uri="{BB962C8B-B14F-4D97-AF65-F5344CB8AC3E}">
        <p14:creationId xmlns:p14="http://schemas.microsoft.com/office/powerpoint/2010/main" val="36538412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A12C7A-4893-87BE-7A18-2856DFCE9EDB}"/>
              </a:ext>
            </a:extLst>
          </p:cNvPr>
          <p:cNvSpPr>
            <a:spLocks noGrp="1"/>
          </p:cNvSpPr>
          <p:nvPr>
            <p:ph type="title"/>
          </p:nvPr>
        </p:nvSpPr>
        <p:spPr>
          <a:xfrm>
            <a:off x="674741" y="572408"/>
            <a:ext cx="10842021" cy="749643"/>
          </a:xfrm>
        </p:spPr>
        <p:txBody>
          <a:bodyPr/>
          <a:lstStyle/>
          <a:p>
            <a:r>
              <a:rPr lang="en-US"/>
              <a:t>Wipro’s Network &amp; Security Services</a:t>
            </a:r>
          </a:p>
        </p:txBody>
      </p:sp>
      <p:sp>
        <p:nvSpPr>
          <p:cNvPr id="5" name="Text Placeholder 4">
            <a:extLst>
              <a:ext uri="{FF2B5EF4-FFF2-40B4-BE49-F238E27FC236}">
                <a16:creationId xmlns:a16="http://schemas.microsoft.com/office/drawing/2014/main" id="{F586F02A-81A5-76A8-2426-A6FFB754E7BC}"/>
              </a:ext>
            </a:extLst>
          </p:cNvPr>
          <p:cNvSpPr>
            <a:spLocks noGrp="1"/>
          </p:cNvSpPr>
          <p:nvPr>
            <p:ph type="body" idx="28"/>
          </p:nvPr>
        </p:nvSpPr>
        <p:spPr>
          <a:xfrm>
            <a:off x="674741" y="1343256"/>
            <a:ext cx="10842022" cy="564530"/>
          </a:xfrm>
        </p:spPr>
        <p:txBody>
          <a:bodyPr/>
          <a:lstStyle/>
          <a:p>
            <a:r>
              <a:rPr lang="en-US"/>
              <a:t>Global capacity, depth &amp; experience</a:t>
            </a:r>
          </a:p>
        </p:txBody>
      </p:sp>
      <p:pic>
        <p:nvPicPr>
          <p:cNvPr id="7" name="Picture 6" descr="A picture containing text, screenshot, font, software&#10;&#10;Description automatically generated">
            <a:extLst>
              <a:ext uri="{FF2B5EF4-FFF2-40B4-BE49-F238E27FC236}">
                <a16:creationId xmlns:a16="http://schemas.microsoft.com/office/drawing/2014/main" id="{E8A980FA-6849-AE10-1E54-EB687D2709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8559" y="1403359"/>
            <a:ext cx="2663963" cy="1967521"/>
          </a:xfrm>
          <a:prstGeom prst="rect">
            <a:avLst/>
          </a:prstGeom>
        </p:spPr>
      </p:pic>
      <p:pic>
        <p:nvPicPr>
          <p:cNvPr id="2" name="Picture 6" descr="A picture containing text, screenshot, font, software&#10;&#10;Description automatically generated">
            <a:extLst>
              <a:ext uri="{FF2B5EF4-FFF2-40B4-BE49-F238E27FC236}">
                <a16:creationId xmlns:a16="http://schemas.microsoft.com/office/drawing/2014/main" id="{6EAA27D3-0590-B896-AC6D-E7BD77D662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06334" y="3897824"/>
            <a:ext cx="1216616" cy="325464"/>
          </a:xfrm>
          <a:prstGeom prst="rect">
            <a:avLst/>
          </a:prstGeom>
        </p:spPr>
      </p:pic>
      <p:sp>
        <p:nvSpPr>
          <p:cNvPr id="3" name="Elipse 2">
            <a:extLst>
              <a:ext uri="{FF2B5EF4-FFF2-40B4-BE49-F238E27FC236}">
                <a16:creationId xmlns:a16="http://schemas.microsoft.com/office/drawing/2014/main" id="{DA1341C4-CA5C-60C2-362B-082CE47C743C}"/>
              </a:ext>
            </a:extLst>
          </p:cNvPr>
          <p:cNvSpPr/>
          <p:nvPr/>
        </p:nvSpPr>
        <p:spPr>
          <a:xfrm>
            <a:off x="713510" y="2512017"/>
            <a:ext cx="607724" cy="607724"/>
          </a:xfrm>
          <a:prstGeom prst="ellipse">
            <a:avLst/>
          </a:prstGeom>
          <a:solidFill>
            <a:srgbClr val="341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C51FDA4E-3714-09DA-CE9A-9309E5F54F19}"/>
              </a:ext>
            </a:extLst>
          </p:cNvPr>
          <p:cNvSpPr/>
          <p:nvPr/>
        </p:nvSpPr>
        <p:spPr>
          <a:xfrm>
            <a:off x="706583" y="3817807"/>
            <a:ext cx="607724" cy="607724"/>
          </a:xfrm>
          <a:prstGeom prst="ellipse">
            <a:avLst/>
          </a:prstGeom>
          <a:solidFill>
            <a:srgbClr val="009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ipse 8">
            <a:extLst>
              <a:ext uri="{FF2B5EF4-FFF2-40B4-BE49-F238E27FC236}">
                <a16:creationId xmlns:a16="http://schemas.microsoft.com/office/drawing/2014/main" id="{A5B62704-D05E-6101-5292-7A141BDA39EC}"/>
              </a:ext>
            </a:extLst>
          </p:cNvPr>
          <p:cNvSpPr/>
          <p:nvPr/>
        </p:nvSpPr>
        <p:spPr>
          <a:xfrm>
            <a:off x="3149161" y="3808842"/>
            <a:ext cx="607724" cy="607724"/>
          </a:xfrm>
          <a:prstGeom prst="ellipse">
            <a:avLst/>
          </a:prstGeom>
          <a:solidFill>
            <a:srgbClr val="B71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ipse 9">
            <a:extLst>
              <a:ext uri="{FF2B5EF4-FFF2-40B4-BE49-F238E27FC236}">
                <a16:creationId xmlns:a16="http://schemas.microsoft.com/office/drawing/2014/main" id="{7693844B-D69A-6E6F-5A5C-083B54EFE5EA}"/>
              </a:ext>
            </a:extLst>
          </p:cNvPr>
          <p:cNvSpPr/>
          <p:nvPr/>
        </p:nvSpPr>
        <p:spPr>
          <a:xfrm>
            <a:off x="673014" y="5123598"/>
            <a:ext cx="607724" cy="607724"/>
          </a:xfrm>
          <a:prstGeom prst="ellipse">
            <a:avLst/>
          </a:prstGeom>
          <a:solidFill>
            <a:srgbClr val="00A9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ipse 10">
            <a:extLst>
              <a:ext uri="{FF2B5EF4-FFF2-40B4-BE49-F238E27FC236}">
                <a16:creationId xmlns:a16="http://schemas.microsoft.com/office/drawing/2014/main" id="{471B8892-A313-03A1-38B1-74A5AF0EFF0A}"/>
              </a:ext>
            </a:extLst>
          </p:cNvPr>
          <p:cNvSpPr/>
          <p:nvPr/>
        </p:nvSpPr>
        <p:spPr>
          <a:xfrm>
            <a:off x="3156910" y="2510305"/>
            <a:ext cx="607724" cy="607724"/>
          </a:xfrm>
          <a:prstGeom prst="ellipse">
            <a:avLst/>
          </a:prstGeom>
          <a:solidFill>
            <a:srgbClr val="FF8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ipse 11">
            <a:extLst>
              <a:ext uri="{FF2B5EF4-FFF2-40B4-BE49-F238E27FC236}">
                <a16:creationId xmlns:a16="http://schemas.microsoft.com/office/drawing/2014/main" id="{5153B927-1C1E-287B-B5E2-C9CD93002EC8}"/>
              </a:ext>
            </a:extLst>
          </p:cNvPr>
          <p:cNvSpPr/>
          <p:nvPr/>
        </p:nvSpPr>
        <p:spPr>
          <a:xfrm>
            <a:off x="3149161" y="5099631"/>
            <a:ext cx="607724" cy="607724"/>
          </a:xfrm>
          <a:prstGeom prst="ellipse">
            <a:avLst/>
          </a:prstGeom>
          <a:solidFill>
            <a:srgbClr val="C451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21">
            <a:extLst>
              <a:ext uri="{FF2B5EF4-FFF2-40B4-BE49-F238E27FC236}">
                <a16:creationId xmlns:a16="http://schemas.microsoft.com/office/drawing/2014/main" id="{265B0E6E-2258-8F31-2DBE-72834C681022}"/>
              </a:ext>
            </a:extLst>
          </p:cNvPr>
          <p:cNvSpPr txBox="1"/>
          <p:nvPr/>
        </p:nvSpPr>
        <p:spPr>
          <a:xfrm>
            <a:off x="1412491" y="2499671"/>
            <a:ext cx="2062064" cy="859117"/>
          </a:xfrm>
          <a:prstGeom prst="rect">
            <a:avLst/>
          </a:prstGeom>
          <a:noFill/>
          <a:ln>
            <a:noFill/>
          </a:ln>
        </p:spPr>
        <p:txBody>
          <a:bodyPr wrap="square" lIns="91440" tIns="45720" rIns="91440" bIns="45720" anchor="t">
            <a:noAutofit/>
          </a:bodyPr>
          <a:lstStyle/>
          <a:p>
            <a:pPr marL="21590">
              <a:lnSpc>
                <a:spcPts val="1333"/>
              </a:lnSpc>
              <a:spcBef>
                <a:spcPts val="400"/>
              </a:spcBef>
            </a:pPr>
            <a:r>
              <a:rPr lang="en-US" sz="1400" b="1">
                <a:latin typeface="Tenorite"/>
              </a:rPr>
              <a:t>Header</a:t>
            </a:r>
            <a:endParaRPr lang="en-US"/>
          </a:p>
          <a:p>
            <a:pPr marL="21590">
              <a:lnSpc>
                <a:spcPts val="1333"/>
              </a:lnSpc>
              <a:spcBef>
                <a:spcPts val="400"/>
              </a:spcBef>
            </a:pPr>
            <a:r>
              <a:rPr lang="en-US" sz="1400">
                <a:solidFill>
                  <a:srgbClr val="8C39B0"/>
                </a:solidFill>
                <a:latin typeface="Tenorite"/>
              </a:rPr>
              <a:t>29M</a:t>
            </a:r>
          </a:p>
          <a:p>
            <a:pPr marL="21590">
              <a:lnSpc>
                <a:spcPts val="1333"/>
              </a:lnSpc>
              <a:spcBef>
                <a:spcPts val="400"/>
              </a:spcBef>
            </a:pPr>
            <a:r>
              <a:rPr lang="en-US" sz="1400">
                <a:solidFill>
                  <a:schemeClr val="tx1"/>
                </a:solidFill>
                <a:latin typeface="Tenorite"/>
              </a:rPr>
              <a:t>Configuration </a:t>
            </a:r>
            <a:br>
              <a:rPr lang="en-US" sz="1400">
                <a:latin typeface="Tenorite" pitchFamily="2" charset="0"/>
              </a:rPr>
            </a:br>
            <a:r>
              <a:rPr lang="en-US" sz="1400">
                <a:solidFill>
                  <a:schemeClr val="tx1"/>
                </a:solidFill>
                <a:latin typeface="Tenorite"/>
              </a:rPr>
              <a:t>items</a:t>
            </a:r>
          </a:p>
          <a:p>
            <a:pPr marL="21590">
              <a:lnSpc>
                <a:spcPts val="1333"/>
              </a:lnSpc>
              <a:spcBef>
                <a:spcPts val="400"/>
              </a:spcBef>
            </a:pPr>
            <a:endParaRPr lang="en-US" sz="1400">
              <a:solidFill>
                <a:srgbClr val="8C39B0"/>
              </a:solidFill>
              <a:latin typeface="Tenorite" pitchFamily="2" charset="0"/>
            </a:endParaRPr>
          </a:p>
          <a:p>
            <a:pPr marL="21590">
              <a:lnSpc>
                <a:spcPts val="1333"/>
              </a:lnSpc>
              <a:spcBef>
                <a:spcPts val="400"/>
              </a:spcBef>
            </a:pPr>
            <a:endParaRPr lang="en-US" sz="1400" b="1">
              <a:latin typeface="Tenorite" pitchFamily="2" charset="0"/>
            </a:endParaRPr>
          </a:p>
        </p:txBody>
      </p:sp>
      <p:pic>
        <p:nvPicPr>
          <p:cNvPr id="15" name="Gráfico 14">
            <a:extLst>
              <a:ext uri="{FF2B5EF4-FFF2-40B4-BE49-F238E27FC236}">
                <a16:creationId xmlns:a16="http://schemas.microsoft.com/office/drawing/2014/main" id="{6337EEE1-1716-54D6-665D-B8CD19CB120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03727" y="2603715"/>
            <a:ext cx="387457" cy="387457"/>
          </a:xfrm>
          <a:prstGeom prst="rect">
            <a:avLst/>
          </a:prstGeom>
        </p:spPr>
      </p:pic>
      <p:sp>
        <p:nvSpPr>
          <p:cNvPr id="16" name="TextBox 21">
            <a:extLst>
              <a:ext uri="{FF2B5EF4-FFF2-40B4-BE49-F238E27FC236}">
                <a16:creationId xmlns:a16="http://schemas.microsoft.com/office/drawing/2014/main" id="{0BF2E8DD-6EFC-41A8-37EB-C82EE1D72CEB}"/>
              </a:ext>
            </a:extLst>
          </p:cNvPr>
          <p:cNvSpPr txBox="1"/>
          <p:nvPr/>
        </p:nvSpPr>
        <p:spPr>
          <a:xfrm>
            <a:off x="1412491" y="3810974"/>
            <a:ext cx="1470194" cy="859117"/>
          </a:xfrm>
          <a:prstGeom prst="rect">
            <a:avLst/>
          </a:prstGeom>
          <a:noFill/>
          <a:ln>
            <a:noFill/>
          </a:ln>
        </p:spPr>
        <p:txBody>
          <a:bodyPr wrap="square">
            <a:noAutofit/>
          </a:bodyPr>
          <a:lstStyle/>
          <a:p>
            <a:pPr marL="21828">
              <a:lnSpc>
                <a:spcPts val="1333"/>
              </a:lnSpc>
              <a:spcBef>
                <a:spcPts val="400"/>
              </a:spcBef>
            </a:pPr>
            <a:r>
              <a:rPr lang="en-US" sz="1400" b="1">
                <a:latin typeface="Tenorite" pitchFamily="2" charset="0"/>
              </a:rPr>
              <a:t>Partners</a:t>
            </a:r>
          </a:p>
          <a:p>
            <a:pPr marL="21828">
              <a:lnSpc>
                <a:spcPts val="1333"/>
              </a:lnSpc>
              <a:spcBef>
                <a:spcPts val="400"/>
              </a:spcBef>
            </a:pPr>
            <a:r>
              <a:rPr lang="en-US" sz="1400">
                <a:solidFill>
                  <a:srgbClr val="8C39B0"/>
                </a:solidFill>
                <a:latin typeface="Tenorite" pitchFamily="2" charset="0"/>
              </a:rPr>
              <a:t>50+</a:t>
            </a:r>
          </a:p>
          <a:p>
            <a:pPr marL="21828">
              <a:lnSpc>
                <a:spcPts val="1333"/>
              </a:lnSpc>
              <a:spcBef>
                <a:spcPts val="400"/>
              </a:spcBef>
            </a:pPr>
            <a:r>
              <a:rPr lang="en-US" sz="1400">
                <a:solidFill>
                  <a:schemeClr val="tx1"/>
                </a:solidFill>
                <a:latin typeface="Tenorite" pitchFamily="2" charset="0"/>
              </a:rPr>
              <a:t>Oem, Telecom &amp; Service Partners</a:t>
            </a:r>
            <a:endParaRPr lang="en-US" sz="1400">
              <a:solidFill>
                <a:srgbClr val="8C39B0"/>
              </a:solidFill>
              <a:latin typeface="Tenorite" pitchFamily="2" charset="0"/>
            </a:endParaRPr>
          </a:p>
          <a:p>
            <a:pPr marL="21828">
              <a:lnSpc>
                <a:spcPts val="1333"/>
              </a:lnSpc>
              <a:spcBef>
                <a:spcPts val="400"/>
              </a:spcBef>
            </a:pPr>
            <a:endParaRPr lang="en-US" sz="1400" b="1">
              <a:latin typeface="Tenorite" pitchFamily="2" charset="0"/>
            </a:endParaRPr>
          </a:p>
        </p:txBody>
      </p:sp>
      <p:pic>
        <p:nvPicPr>
          <p:cNvPr id="17" name="Gráfico 16">
            <a:extLst>
              <a:ext uri="{FF2B5EF4-FFF2-40B4-BE49-F238E27FC236}">
                <a16:creationId xmlns:a16="http://schemas.microsoft.com/office/drawing/2014/main" id="{39FE74F9-2505-7AE8-4FC1-C9675A81B1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4874" y="3868436"/>
            <a:ext cx="502086" cy="502086"/>
          </a:xfrm>
          <a:prstGeom prst="rect">
            <a:avLst/>
          </a:prstGeom>
        </p:spPr>
      </p:pic>
      <p:sp>
        <p:nvSpPr>
          <p:cNvPr id="18" name="TextBox 21">
            <a:extLst>
              <a:ext uri="{FF2B5EF4-FFF2-40B4-BE49-F238E27FC236}">
                <a16:creationId xmlns:a16="http://schemas.microsoft.com/office/drawing/2014/main" id="{CC03E830-07BA-B343-2B79-CE3E33A6788A}"/>
              </a:ext>
            </a:extLst>
          </p:cNvPr>
          <p:cNvSpPr txBox="1"/>
          <p:nvPr/>
        </p:nvSpPr>
        <p:spPr>
          <a:xfrm>
            <a:off x="1412491" y="5101635"/>
            <a:ext cx="1470194" cy="859117"/>
          </a:xfrm>
          <a:prstGeom prst="rect">
            <a:avLst/>
          </a:prstGeom>
          <a:noFill/>
          <a:ln>
            <a:noFill/>
          </a:ln>
        </p:spPr>
        <p:txBody>
          <a:bodyPr wrap="square">
            <a:noAutofit/>
          </a:bodyPr>
          <a:lstStyle/>
          <a:p>
            <a:pPr marL="21828">
              <a:lnSpc>
                <a:spcPts val="1333"/>
              </a:lnSpc>
              <a:spcBef>
                <a:spcPts val="400"/>
              </a:spcBef>
            </a:pPr>
            <a:r>
              <a:rPr lang="en-US" sz="1400" b="1">
                <a:latin typeface="Tenorite" pitchFamily="2" charset="0"/>
              </a:rPr>
              <a:t>Managing</a:t>
            </a:r>
          </a:p>
          <a:p>
            <a:pPr marL="21828">
              <a:lnSpc>
                <a:spcPts val="1333"/>
              </a:lnSpc>
              <a:spcBef>
                <a:spcPts val="400"/>
              </a:spcBef>
            </a:pPr>
            <a:r>
              <a:rPr lang="en-US" sz="1400">
                <a:solidFill>
                  <a:srgbClr val="8C39B0"/>
                </a:solidFill>
                <a:latin typeface="Tenorite" pitchFamily="2" charset="0"/>
              </a:rPr>
              <a:t>500k</a:t>
            </a:r>
          </a:p>
          <a:p>
            <a:pPr marL="21828">
              <a:lnSpc>
                <a:spcPts val="1333"/>
              </a:lnSpc>
              <a:spcBef>
                <a:spcPts val="400"/>
              </a:spcBef>
            </a:pPr>
            <a:r>
              <a:rPr lang="en-US" sz="1400">
                <a:solidFill>
                  <a:schemeClr val="tx1"/>
                </a:solidFill>
                <a:latin typeface="Tenorite" pitchFamily="2" charset="0"/>
              </a:rPr>
              <a:t>Network</a:t>
            </a:r>
            <a:br>
              <a:rPr lang="en-US" sz="1400">
                <a:solidFill>
                  <a:schemeClr val="tx1"/>
                </a:solidFill>
                <a:latin typeface="Tenorite" pitchFamily="2" charset="0"/>
              </a:rPr>
            </a:br>
            <a:r>
              <a:rPr lang="en-US" sz="1400">
                <a:solidFill>
                  <a:schemeClr val="tx1"/>
                </a:solidFill>
                <a:latin typeface="Tenorite" pitchFamily="2" charset="0"/>
              </a:rPr>
              <a:t>elements</a:t>
            </a:r>
            <a:endParaRPr lang="en-US" sz="1400">
              <a:solidFill>
                <a:srgbClr val="8C39B0"/>
              </a:solidFill>
              <a:latin typeface="Tenorite" pitchFamily="2" charset="0"/>
            </a:endParaRPr>
          </a:p>
          <a:p>
            <a:pPr marL="21828">
              <a:lnSpc>
                <a:spcPts val="1333"/>
              </a:lnSpc>
              <a:spcBef>
                <a:spcPts val="400"/>
              </a:spcBef>
            </a:pPr>
            <a:endParaRPr lang="en-US" sz="1400" b="1">
              <a:latin typeface="Tenorite" pitchFamily="2" charset="0"/>
            </a:endParaRPr>
          </a:p>
        </p:txBody>
      </p:sp>
      <p:pic>
        <p:nvPicPr>
          <p:cNvPr id="19" name="Gráfico 18">
            <a:extLst>
              <a:ext uri="{FF2B5EF4-FFF2-40B4-BE49-F238E27FC236}">
                <a16:creationId xmlns:a16="http://schemas.microsoft.com/office/drawing/2014/main" id="{616519AB-F242-3FD5-061D-C4A0891E82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8534" y="5246176"/>
            <a:ext cx="364865" cy="364865"/>
          </a:xfrm>
          <a:prstGeom prst="rect">
            <a:avLst/>
          </a:prstGeom>
        </p:spPr>
      </p:pic>
      <p:pic>
        <p:nvPicPr>
          <p:cNvPr id="20" name="Gráfico 19">
            <a:extLst>
              <a:ext uri="{FF2B5EF4-FFF2-40B4-BE49-F238E27FC236}">
                <a16:creationId xmlns:a16="http://schemas.microsoft.com/office/drawing/2014/main" id="{77347FBF-A767-E205-1C04-C42F451A12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25999" y="5178044"/>
            <a:ext cx="454847" cy="454847"/>
          </a:xfrm>
          <a:prstGeom prst="rect">
            <a:avLst/>
          </a:prstGeom>
        </p:spPr>
      </p:pic>
      <p:pic>
        <p:nvPicPr>
          <p:cNvPr id="21" name="Gráfico 20">
            <a:extLst>
              <a:ext uri="{FF2B5EF4-FFF2-40B4-BE49-F238E27FC236}">
                <a16:creationId xmlns:a16="http://schemas.microsoft.com/office/drawing/2014/main" id="{55E6D9D7-C879-DBDF-BED0-8CA41EE85A2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56996" y="3894779"/>
            <a:ext cx="377356" cy="377356"/>
          </a:xfrm>
          <a:prstGeom prst="rect">
            <a:avLst/>
          </a:prstGeom>
        </p:spPr>
      </p:pic>
      <p:pic>
        <p:nvPicPr>
          <p:cNvPr id="22" name="Gráfico 21">
            <a:extLst>
              <a:ext uri="{FF2B5EF4-FFF2-40B4-BE49-F238E27FC236}">
                <a16:creationId xmlns:a16="http://schemas.microsoft.com/office/drawing/2014/main" id="{3E10E1D7-8A53-B71F-A880-92EA2C00A49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54643" y="2619213"/>
            <a:ext cx="411362" cy="411362"/>
          </a:xfrm>
          <a:prstGeom prst="rect">
            <a:avLst/>
          </a:prstGeom>
        </p:spPr>
      </p:pic>
      <p:sp>
        <p:nvSpPr>
          <p:cNvPr id="23" name="TextBox 21">
            <a:extLst>
              <a:ext uri="{FF2B5EF4-FFF2-40B4-BE49-F238E27FC236}">
                <a16:creationId xmlns:a16="http://schemas.microsoft.com/office/drawing/2014/main" id="{4868F161-E302-45AC-98E4-50203986CE1F}"/>
              </a:ext>
            </a:extLst>
          </p:cNvPr>
          <p:cNvSpPr txBox="1"/>
          <p:nvPr/>
        </p:nvSpPr>
        <p:spPr>
          <a:xfrm>
            <a:off x="3875440" y="2460925"/>
            <a:ext cx="1672953" cy="859117"/>
          </a:xfrm>
          <a:prstGeom prst="rect">
            <a:avLst/>
          </a:prstGeom>
          <a:noFill/>
          <a:ln>
            <a:noFill/>
          </a:ln>
        </p:spPr>
        <p:txBody>
          <a:bodyPr wrap="square">
            <a:noAutofit/>
          </a:bodyPr>
          <a:lstStyle/>
          <a:p>
            <a:pPr marL="21828">
              <a:lnSpc>
                <a:spcPts val="1333"/>
              </a:lnSpc>
              <a:spcBef>
                <a:spcPts val="400"/>
              </a:spcBef>
            </a:pPr>
            <a:r>
              <a:rPr lang="en-US" sz="1400" b="1">
                <a:latin typeface="Tenorite" pitchFamily="2" charset="0"/>
              </a:rPr>
              <a:t>CSAT</a:t>
            </a:r>
          </a:p>
          <a:p>
            <a:pPr marL="21828">
              <a:lnSpc>
                <a:spcPts val="1333"/>
              </a:lnSpc>
              <a:spcBef>
                <a:spcPts val="400"/>
              </a:spcBef>
            </a:pPr>
            <a:r>
              <a:rPr lang="en-US" sz="1400">
                <a:solidFill>
                  <a:srgbClr val="8C39B0"/>
                </a:solidFill>
                <a:latin typeface="Tenorite" pitchFamily="2" charset="0"/>
              </a:rPr>
              <a:t>6.6/7</a:t>
            </a:r>
          </a:p>
          <a:p>
            <a:pPr marL="21828">
              <a:lnSpc>
                <a:spcPts val="1333"/>
              </a:lnSpc>
              <a:spcBef>
                <a:spcPts val="400"/>
              </a:spcBef>
            </a:pPr>
            <a:r>
              <a:rPr lang="en-US" sz="1400">
                <a:solidFill>
                  <a:schemeClr val="tx1"/>
                </a:solidFill>
                <a:latin typeface="Tenorite" pitchFamily="2" charset="0"/>
              </a:rPr>
              <a:t>SI &amp; Managed </a:t>
            </a:r>
            <a:br>
              <a:rPr lang="en-US" sz="1400">
                <a:solidFill>
                  <a:schemeClr val="tx1"/>
                </a:solidFill>
                <a:latin typeface="Tenorite" pitchFamily="2" charset="0"/>
              </a:rPr>
            </a:br>
            <a:r>
              <a:rPr lang="en-US" sz="1400">
                <a:solidFill>
                  <a:schemeClr val="tx1"/>
                </a:solidFill>
                <a:latin typeface="Tenorite" pitchFamily="2" charset="0"/>
              </a:rPr>
              <a:t>Services customers</a:t>
            </a:r>
          </a:p>
          <a:p>
            <a:pPr marL="21828">
              <a:lnSpc>
                <a:spcPts val="1333"/>
              </a:lnSpc>
              <a:spcBef>
                <a:spcPts val="400"/>
              </a:spcBef>
            </a:pPr>
            <a:endParaRPr lang="en-US" sz="1400">
              <a:solidFill>
                <a:srgbClr val="8C39B0"/>
              </a:solidFill>
              <a:latin typeface="Tenorite" pitchFamily="2" charset="0"/>
            </a:endParaRPr>
          </a:p>
          <a:p>
            <a:pPr marL="21828">
              <a:lnSpc>
                <a:spcPts val="1333"/>
              </a:lnSpc>
              <a:spcBef>
                <a:spcPts val="400"/>
              </a:spcBef>
            </a:pPr>
            <a:endParaRPr lang="en-US" sz="1400" b="1">
              <a:latin typeface="Tenorite" pitchFamily="2" charset="0"/>
            </a:endParaRPr>
          </a:p>
        </p:txBody>
      </p:sp>
      <p:sp>
        <p:nvSpPr>
          <p:cNvPr id="24" name="TextBox 21">
            <a:extLst>
              <a:ext uri="{FF2B5EF4-FFF2-40B4-BE49-F238E27FC236}">
                <a16:creationId xmlns:a16="http://schemas.microsoft.com/office/drawing/2014/main" id="{9F176231-7763-5B37-22CF-BAAC2A1FC58E}"/>
              </a:ext>
            </a:extLst>
          </p:cNvPr>
          <p:cNvSpPr txBox="1"/>
          <p:nvPr/>
        </p:nvSpPr>
        <p:spPr>
          <a:xfrm>
            <a:off x="3875440" y="3782243"/>
            <a:ext cx="1177007" cy="859117"/>
          </a:xfrm>
          <a:prstGeom prst="rect">
            <a:avLst/>
          </a:prstGeom>
          <a:noFill/>
          <a:ln>
            <a:noFill/>
          </a:ln>
        </p:spPr>
        <p:txBody>
          <a:bodyPr wrap="square">
            <a:noAutofit/>
          </a:bodyPr>
          <a:lstStyle/>
          <a:p>
            <a:pPr marL="21828">
              <a:lnSpc>
                <a:spcPts val="1333"/>
              </a:lnSpc>
              <a:spcBef>
                <a:spcPts val="400"/>
              </a:spcBef>
            </a:pPr>
            <a:r>
              <a:rPr lang="en-US" sz="1400" b="1">
                <a:latin typeface="Tenorite" pitchFamily="2" charset="0"/>
              </a:rPr>
              <a:t>Customers</a:t>
            </a:r>
          </a:p>
          <a:p>
            <a:pPr marL="21828">
              <a:lnSpc>
                <a:spcPts val="1333"/>
              </a:lnSpc>
              <a:spcBef>
                <a:spcPts val="400"/>
              </a:spcBef>
            </a:pPr>
            <a:r>
              <a:rPr lang="en-US" sz="1400">
                <a:solidFill>
                  <a:srgbClr val="8C39B0"/>
                </a:solidFill>
                <a:latin typeface="Tenorite" pitchFamily="2" charset="0"/>
              </a:rPr>
              <a:t>500+</a:t>
            </a:r>
          </a:p>
          <a:p>
            <a:pPr marL="21828">
              <a:lnSpc>
                <a:spcPts val="1333"/>
              </a:lnSpc>
              <a:spcBef>
                <a:spcPts val="400"/>
              </a:spcBef>
            </a:pPr>
            <a:r>
              <a:rPr lang="en-US" sz="1400">
                <a:solidFill>
                  <a:schemeClr val="tx1"/>
                </a:solidFill>
                <a:latin typeface="Tenorite" pitchFamily="2" charset="0"/>
              </a:rPr>
              <a:t>Globally</a:t>
            </a:r>
          </a:p>
          <a:p>
            <a:pPr marL="21828">
              <a:lnSpc>
                <a:spcPts val="1333"/>
              </a:lnSpc>
              <a:spcBef>
                <a:spcPts val="400"/>
              </a:spcBef>
            </a:pPr>
            <a:endParaRPr lang="en-US" sz="1400">
              <a:solidFill>
                <a:srgbClr val="8C39B0"/>
              </a:solidFill>
              <a:latin typeface="Tenorite" pitchFamily="2" charset="0"/>
            </a:endParaRPr>
          </a:p>
          <a:p>
            <a:pPr marL="21828">
              <a:lnSpc>
                <a:spcPts val="1333"/>
              </a:lnSpc>
              <a:spcBef>
                <a:spcPts val="400"/>
              </a:spcBef>
            </a:pPr>
            <a:endParaRPr lang="en-US" sz="1400" b="1">
              <a:latin typeface="Tenorite" pitchFamily="2" charset="0"/>
            </a:endParaRPr>
          </a:p>
        </p:txBody>
      </p:sp>
      <p:sp>
        <p:nvSpPr>
          <p:cNvPr id="25" name="TextBox 21">
            <a:extLst>
              <a:ext uri="{FF2B5EF4-FFF2-40B4-BE49-F238E27FC236}">
                <a16:creationId xmlns:a16="http://schemas.microsoft.com/office/drawing/2014/main" id="{AD7F97E7-4AC7-5DEB-F0B8-FB4B11386CB1}"/>
              </a:ext>
            </a:extLst>
          </p:cNvPr>
          <p:cNvSpPr txBox="1"/>
          <p:nvPr/>
        </p:nvSpPr>
        <p:spPr>
          <a:xfrm>
            <a:off x="3875440" y="5078388"/>
            <a:ext cx="1269997" cy="859117"/>
          </a:xfrm>
          <a:prstGeom prst="rect">
            <a:avLst/>
          </a:prstGeom>
          <a:noFill/>
          <a:ln>
            <a:noFill/>
          </a:ln>
        </p:spPr>
        <p:txBody>
          <a:bodyPr wrap="square">
            <a:noAutofit/>
          </a:bodyPr>
          <a:lstStyle/>
          <a:p>
            <a:pPr marL="21828">
              <a:lnSpc>
                <a:spcPts val="1333"/>
              </a:lnSpc>
              <a:spcBef>
                <a:spcPts val="400"/>
              </a:spcBef>
            </a:pPr>
            <a:r>
              <a:rPr lang="en-US" sz="1400" b="1">
                <a:latin typeface="Tenorite" pitchFamily="2" charset="0"/>
              </a:rPr>
              <a:t>Scale</a:t>
            </a:r>
          </a:p>
          <a:p>
            <a:pPr marL="21828">
              <a:lnSpc>
                <a:spcPts val="1333"/>
              </a:lnSpc>
              <a:spcBef>
                <a:spcPts val="400"/>
              </a:spcBef>
            </a:pPr>
            <a:r>
              <a:rPr lang="en-US" sz="1400">
                <a:solidFill>
                  <a:srgbClr val="8C39B0"/>
                </a:solidFill>
                <a:latin typeface="Tenorite" pitchFamily="2" charset="0"/>
              </a:rPr>
              <a:t>6500+</a:t>
            </a:r>
          </a:p>
          <a:p>
            <a:pPr marL="21828">
              <a:lnSpc>
                <a:spcPts val="1333"/>
              </a:lnSpc>
              <a:spcBef>
                <a:spcPts val="400"/>
              </a:spcBef>
            </a:pPr>
            <a:r>
              <a:rPr lang="en-US" sz="1400">
                <a:solidFill>
                  <a:schemeClr val="tx1"/>
                </a:solidFill>
                <a:latin typeface="Tenorite" pitchFamily="2" charset="0"/>
              </a:rPr>
              <a:t>Engineers &amp;</a:t>
            </a:r>
            <a:br>
              <a:rPr lang="en-US" sz="1400">
                <a:solidFill>
                  <a:schemeClr val="tx1"/>
                </a:solidFill>
                <a:latin typeface="Tenorite" pitchFamily="2" charset="0"/>
              </a:rPr>
            </a:br>
            <a:r>
              <a:rPr lang="en-US" sz="1400">
                <a:solidFill>
                  <a:schemeClr val="tx1"/>
                </a:solidFill>
                <a:latin typeface="Tenorite" pitchFamily="2" charset="0"/>
              </a:rPr>
              <a:t>Consultants</a:t>
            </a:r>
          </a:p>
          <a:p>
            <a:pPr marL="21828">
              <a:lnSpc>
                <a:spcPts val="1333"/>
              </a:lnSpc>
              <a:spcBef>
                <a:spcPts val="400"/>
              </a:spcBef>
            </a:pPr>
            <a:endParaRPr lang="en-US" sz="1400">
              <a:solidFill>
                <a:srgbClr val="8C39B0"/>
              </a:solidFill>
              <a:latin typeface="Tenorite" pitchFamily="2" charset="0"/>
            </a:endParaRPr>
          </a:p>
          <a:p>
            <a:pPr marL="21828">
              <a:lnSpc>
                <a:spcPts val="1333"/>
              </a:lnSpc>
              <a:spcBef>
                <a:spcPts val="400"/>
              </a:spcBef>
            </a:pPr>
            <a:endParaRPr lang="en-US" sz="1400" b="1">
              <a:latin typeface="Tenorite" pitchFamily="2" charset="0"/>
            </a:endParaRPr>
          </a:p>
        </p:txBody>
      </p:sp>
      <p:pic>
        <p:nvPicPr>
          <p:cNvPr id="26" name="Picture 6" descr="A picture containing text, screenshot, font, software&#10;&#10;Description automatically generated">
            <a:extLst>
              <a:ext uri="{FF2B5EF4-FFF2-40B4-BE49-F238E27FC236}">
                <a16:creationId xmlns:a16="http://schemas.microsoft.com/office/drawing/2014/main" id="{B2B72086-A47C-5790-EC1F-F43FB53BC83E}"/>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302736" y="3897824"/>
            <a:ext cx="1216616" cy="325464"/>
          </a:xfrm>
          <a:prstGeom prst="rect">
            <a:avLst/>
          </a:prstGeom>
        </p:spPr>
      </p:pic>
      <p:pic>
        <p:nvPicPr>
          <p:cNvPr id="27" name="Picture 6" descr="A picture containing text, screenshot, font, software&#10;&#10;Description automatically generated">
            <a:extLst>
              <a:ext uri="{FF2B5EF4-FFF2-40B4-BE49-F238E27FC236}">
                <a16:creationId xmlns:a16="http://schemas.microsoft.com/office/drawing/2014/main" id="{A7BDFFBD-EDB9-DB4A-9555-A904C7053BBD}"/>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0426495" y="3897824"/>
            <a:ext cx="1216616" cy="325464"/>
          </a:xfrm>
          <a:prstGeom prst="rect">
            <a:avLst/>
          </a:prstGeom>
        </p:spPr>
      </p:pic>
      <p:sp>
        <p:nvSpPr>
          <p:cNvPr id="29" name="TextBox 61">
            <a:extLst>
              <a:ext uri="{FF2B5EF4-FFF2-40B4-BE49-F238E27FC236}">
                <a16:creationId xmlns:a16="http://schemas.microsoft.com/office/drawing/2014/main" id="{0BA01A99-6C74-C64A-0FA8-69D06F406E58}"/>
              </a:ext>
            </a:extLst>
          </p:cNvPr>
          <p:cNvSpPr txBox="1"/>
          <p:nvPr/>
        </p:nvSpPr>
        <p:spPr>
          <a:xfrm>
            <a:off x="5923394" y="4408553"/>
            <a:ext cx="1655277" cy="6771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1200">
                <a:solidFill>
                  <a:srgbClr val="414042"/>
                </a:solidFill>
              </a:defRPr>
            </a:lvl1pPr>
          </a:lstStyle>
          <a:p>
            <a:pPr algn="ctr"/>
            <a:r>
              <a:rPr lang="en-US" sz="1100" b="1" err="1">
                <a:latin typeface="Tenorite" pitchFamily="2" charset="0"/>
              </a:rPr>
              <a:t>Globant</a:t>
            </a:r>
            <a:r>
              <a:rPr lang="en-US" sz="1100" b="1">
                <a:latin typeface="Tenorite" pitchFamily="2" charset="0"/>
              </a:rPr>
              <a:t> Leader </a:t>
            </a:r>
            <a:r>
              <a:rPr lang="en-US" sz="1100">
                <a:latin typeface="Tenorite" pitchFamily="2" charset="0"/>
              </a:rPr>
              <a:t>in SDN</a:t>
            </a:r>
          </a:p>
          <a:p>
            <a:pPr algn="ctr"/>
            <a:r>
              <a:rPr lang="en-US" sz="1100">
                <a:latin typeface="Tenorite" pitchFamily="2" charset="0"/>
              </a:rPr>
              <a:t>Transformation Services</a:t>
            </a:r>
          </a:p>
          <a:p>
            <a:pPr algn="ctr"/>
            <a:r>
              <a:rPr lang="en-US" sz="1100">
                <a:latin typeface="Tenorite" pitchFamily="2" charset="0"/>
              </a:rPr>
              <a:t>(Consulting and Implementation)</a:t>
            </a:r>
          </a:p>
        </p:txBody>
      </p:sp>
      <p:sp>
        <p:nvSpPr>
          <p:cNvPr id="31" name="TextBox 61">
            <a:extLst>
              <a:ext uri="{FF2B5EF4-FFF2-40B4-BE49-F238E27FC236}">
                <a16:creationId xmlns:a16="http://schemas.microsoft.com/office/drawing/2014/main" id="{9F96537B-3CC1-7D79-F55F-A0CE1410FF44}"/>
              </a:ext>
            </a:extLst>
          </p:cNvPr>
          <p:cNvSpPr txBox="1"/>
          <p:nvPr/>
        </p:nvSpPr>
        <p:spPr>
          <a:xfrm>
            <a:off x="5923394" y="5356404"/>
            <a:ext cx="1655277" cy="5078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1200">
                <a:solidFill>
                  <a:srgbClr val="414042"/>
                </a:solidFill>
              </a:defRPr>
            </a:lvl1pPr>
          </a:lstStyle>
          <a:p>
            <a:pPr algn="ctr"/>
            <a:r>
              <a:rPr lang="en-US" sz="1100" b="1" err="1">
                <a:latin typeface="Tenorite" pitchFamily="2" charset="0"/>
              </a:rPr>
              <a:t>Globant</a:t>
            </a:r>
            <a:r>
              <a:rPr lang="en-US" sz="1100" b="1">
                <a:latin typeface="Tenorite" pitchFamily="2" charset="0"/>
              </a:rPr>
              <a:t> Leader </a:t>
            </a:r>
            <a:r>
              <a:rPr lang="en-US" sz="1100">
                <a:latin typeface="Tenorite" pitchFamily="2" charset="0"/>
              </a:rPr>
              <a:t>in Managed WAN Services, Managed SDWAN Services</a:t>
            </a:r>
          </a:p>
        </p:txBody>
      </p:sp>
      <p:grpSp>
        <p:nvGrpSpPr>
          <p:cNvPr id="40" name="Grupo 39">
            <a:extLst>
              <a:ext uri="{FF2B5EF4-FFF2-40B4-BE49-F238E27FC236}">
                <a16:creationId xmlns:a16="http://schemas.microsoft.com/office/drawing/2014/main" id="{E2F95A83-7923-F840-38BD-508624C45AEF}"/>
              </a:ext>
            </a:extLst>
          </p:cNvPr>
          <p:cNvGrpSpPr/>
          <p:nvPr/>
        </p:nvGrpSpPr>
        <p:grpSpPr>
          <a:xfrm>
            <a:off x="7869237" y="3906937"/>
            <a:ext cx="2045454" cy="2028913"/>
            <a:chOff x="7938979" y="3682212"/>
            <a:chExt cx="2045454" cy="2207143"/>
          </a:xfrm>
        </p:grpSpPr>
        <p:sp>
          <p:nvSpPr>
            <p:cNvPr id="32" name="Straight Connector 31">
              <a:extLst>
                <a:ext uri="{FF2B5EF4-FFF2-40B4-BE49-F238E27FC236}">
                  <a16:creationId xmlns:a16="http://schemas.microsoft.com/office/drawing/2014/main" id="{E029EC45-5BC7-C65F-5FEB-C83EC26DF40F}"/>
                </a:ext>
              </a:extLst>
            </p:cNvPr>
            <p:cNvSpPr/>
            <p:nvPr/>
          </p:nvSpPr>
          <p:spPr>
            <a:xfrm>
              <a:off x="7938979" y="3682212"/>
              <a:ext cx="0" cy="2207143"/>
            </a:xfrm>
            <a:prstGeom prst="line">
              <a:avLst/>
            </a:prstGeom>
            <a:ln>
              <a:solidFill>
                <a:srgbClr val="E7E6E6"/>
              </a:solidFill>
              <a:miter/>
            </a:ln>
          </p:spPr>
          <p:txBody>
            <a:bodyPr lIns="27726" rIns="27726"/>
            <a:lstStyle/>
            <a:p>
              <a:endParaRPr lang="en-US" sz="1092"/>
            </a:p>
          </p:txBody>
        </p:sp>
        <p:sp>
          <p:nvSpPr>
            <p:cNvPr id="33" name="Straight Connector 31">
              <a:extLst>
                <a:ext uri="{FF2B5EF4-FFF2-40B4-BE49-F238E27FC236}">
                  <a16:creationId xmlns:a16="http://schemas.microsoft.com/office/drawing/2014/main" id="{02DF31DB-E791-194B-DD52-47D9F63FBAA9}"/>
                </a:ext>
              </a:extLst>
            </p:cNvPr>
            <p:cNvSpPr/>
            <p:nvPr/>
          </p:nvSpPr>
          <p:spPr>
            <a:xfrm>
              <a:off x="9984433" y="3682212"/>
              <a:ext cx="0" cy="2207143"/>
            </a:xfrm>
            <a:prstGeom prst="line">
              <a:avLst/>
            </a:prstGeom>
            <a:ln>
              <a:solidFill>
                <a:srgbClr val="E7E6E6"/>
              </a:solidFill>
              <a:miter/>
            </a:ln>
          </p:spPr>
          <p:txBody>
            <a:bodyPr lIns="27726" rIns="27726"/>
            <a:lstStyle/>
            <a:p>
              <a:endParaRPr lang="en-US" sz="1092"/>
            </a:p>
          </p:txBody>
        </p:sp>
      </p:grpSp>
      <p:sp>
        <p:nvSpPr>
          <p:cNvPr id="34" name="Straight Connector 31">
            <a:extLst>
              <a:ext uri="{FF2B5EF4-FFF2-40B4-BE49-F238E27FC236}">
                <a16:creationId xmlns:a16="http://schemas.microsoft.com/office/drawing/2014/main" id="{9C0AF4E8-9F95-1EEB-F1F4-645BE86F3AF6}"/>
              </a:ext>
            </a:extLst>
          </p:cNvPr>
          <p:cNvSpPr/>
          <p:nvPr/>
        </p:nvSpPr>
        <p:spPr>
          <a:xfrm flipH="1">
            <a:off x="5903124" y="5210661"/>
            <a:ext cx="1815031" cy="0"/>
          </a:xfrm>
          <a:prstGeom prst="line">
            <a:avLst/>
          </a:prstGeom>
          <a:ln>
            <a:solidFill>
              <a:srgbClr val="E7E6E6"/>
            </a:solidFill>
            <a:miter/>
          </a:ln>
        </p:spPr>
        <p:txBody>
          <a:bodyPr lIns="27726" rIns="27726"/>
          <a:lstStyle/>
          <a:p>
            <a:endParaRPr lang="en-US" sz="1092"/>
          </a:p>
        </p:txBody>
      </p:sp>
      <p:sp>
        <p:nvSpPr>
          <p:cNvPr id="35" name="Straight Connector 31">
            <a:extLst>
              <a:ext uri="{FF2B5EF4-FFF2-40B4-BE49-F238E27FC236}">
                <a16:creationId xmlns:a16="http://schemas.microsoft.com/office/drawing/2014/main" id="{52995DF8-E20F-7936-18A5-EF11BB986590}"/>
              </a:ext>
            </a:extLst>
          </p:cNvPr>
          <p:cNvSpPr/>
          <p:nvPr/>
        </p:nvSpPr>
        <p:spPr>
          <a:xfrm flipH="1">
            <a:off x="5903124" y="4301797"/>
            <a:ext cx="1815031" cy="0"/>
          </a:xfrm>
          <a:prstGeom prst="line">
            <a:avLst/>
          </a:prstGeom>
          <a:ln>
            <a:solidFill>
              <a:srgbClr val="E7E6E6"/>
            </a:solidFill>
            <a:miter/>
          </a:ln>
        </p:spPr>
        <p:txBody>
          <a:bodyPr lIns="27726" rIns="27726"/>
          <a:lstStyle/>
          <a:p>
            <a:endParaRPr lang="en-US" sz="1092"/>
          </a:p>
        </p:txBody>
      </p:sp>
      <p:sp>
        <p:nvSpPr>
          <p:cNvPr id="36" name="Straight Connector 31">
            <a:extLst>
              <a:ext uri="{FF2B5EF4-FFF2-40B4-BE49-F238E27FC236}">
                <a16:creationId xmlns:a16="http://schemas.microsoft.com/office/drawing/2014/main" id="{12DADF1B-3299-C2AF-07E2-ABCE2B1A958F}"/>
              </a:ext>
            </a:extLst>
          </p:cNvPr>
          <p:cNvSpPr/>
          <p:nvPr/>
        </p:nvSpPr>
        <p:spPr>
          <a:xfrm flipH="1">
            <a:off x="7995035" y="4301797"/>
            <a:ext cx="1815031" cy="0"/>
          </a:xfrm>
          <a:prstGeom prst="line">
            <a:avLst/>
          </a:prstGeom>
          <a:ln>
            <a:solidFill>
              <a:srgbClr val="E7E6E6"/>
            </a:solidFill>
            <a:miter/>
          </a:ln>
        </p:spPr>
        <p:txBody>
          <a:bodyPr lIns="27726" rIns="27726"/>
          <a:lstStyle/>
          <a:p>
            <a:endParaRPr lang="en-US" sz="1092"/>
          </a:p>
        </p:txBody>
      </p:sp>
      <p:sp>
        <p:nvSpPr>
          <p:cNvPr id="37" name="Straight Connector 31">
            <a:extLst>
              <a:ext uri="{FF2B5EF4-FFF2-40B4-BE49-F238E27FC236}">
                <a16:creationId xmlns:a16="http://schemas.microsoft.com/office/drawing/2014/main" id="{C48D00FC-2FB2-6903-56A6-B1237BA608FC}"/>
              </a:ext>
            </a:extLst>
          </p:cNvPr>
          <p:cNvSpPr/>
          <p:nvPr/>
        </p:nvSpPr>
        <p:spPr>
          <a:xfrm flipH="1">
            <a:off x="10011259" y="4301797"/>
            <a:ext cx="1815031" cy="0"/>
          </a:xfrm>
          <a:prstGeom prst="line">
            <a:avLst/>
          </a:prstGeom>
          <a:ln>
            <a:solidFill>
              <a:srgbClr val="E7E6E6"/>
            </a:solidFill>
            <a:miter/>
          </a:ln>
        </p:spPr>
        <p:txBody>
          <a:bodyPr lIns="27726" rIns="27726"/>
          <a:lstStyle/>
          <a:p>
            <a:endParaRPr lang="en-US" sz="1092"/>
          </a:p>
        </p:txBody>
      </p:sp>
      <p:sp>
        <p:nvSpPr>
          <p:cNvPr id="38" name="TextBox 61">
            <a:extLst>
              <a:ext uri="{FF2B5EF4-FFF2-40B4-BE49-F238E27FC236}">
                <a16:creationId xmlns:a16="http://schemas.microsoft.com/office/drawing/2014/main" id="{603BEDA1-FBF3-F338-F798-7F4194DBE4DE}"/>
              </a:ext>
            </a:extLst>
          </p:cNvPr>
          <p:cNvSpPr txBox="1"/>
          <p:nvPr/>
        </p:nvSpPr>
        <p:spPr>
          <a:xfrm>
            <a:off x="8114490" y="4749515"/>
            <a:ext cx="1655277" cy="8463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1200">
                <a:solidFill>
                  <a:srgbClr val="414042"/>
                </a:solidFill>
              </a:defRPr>
            </a:lvl1pPr>
          </a:lstStyle>
          <a:p>
            <a:pPr algn="ctr"/>
            <a:r>
              <a:rPr lang="en-US" sz="1100" b="1">
                <a:latin typeface="Tenorite" pitchFamily="2" charset="0"/>
              </a:rPr>
              <a:t>Wipro positioned as a Leader and a Star Performer </a:t>
            </a:r>
            <a:r>
              <a:rPr lang="en-US" sz="1100">
                <a:latin typeface="Tenorite" pitchFamily="2" charset="0"/>
              </a:rPr>
              <a:t>in Everest Group</a:t>
            </a:r>
          </a:p>
          <a:p>
            <a:pPr algn="ctr"/>
            <a:r>
              <a:rPr lang="en-US" sz="1100">
                <a:latin typeface="Tenorite" pitchFamily="2" charset="0"/>
              </a:rPr>
              <a:t>PEAK Matrix™- </a:t>
            </a:r>
            <a:r>
              <a:rPr lang="en-US" sz="1100" b="1">
                <a:latin typeface="Tenorite" pitchFamily="2" charset="0"/>
              </a:rPr>
              <a:t>It Security Services 2021</a:t>
            </a:r>
            <a:endParaRPr lang="en-US" sz="1100">
              <a:latin typeface="Tenorite" pitchFamily="2" charset="0"/>
            </a:endParaRPr>
          </a:p>
        </p:txBody>
      </p:sp>
      <p:sp>
        <p:nvSpPr>
          <p:cNvPr id="39" name="TextBox 61">
            <a:extLst>
              <a:ext uri="{FF2B5EF4-FFF2-40B4-BE49-F238E27FC236}">
                <a16:creationId xmlns:a16="http://schemas.microsoft.com/office/drawing/2014/main" id="{CC5A8802-94B1-ED11-852F-5E43EAFA0234}"/>
              </a:ext>
            </a:extLst>
          </p:cNvPr>
          <p:cNvSpPr txBox="1"/>
          <p:nvPr/>
        </p:nvSpPr>
        <p:spPr>
          <a:xfrm>
            <a:off x="10202722" y="4827006"/>
            <a:ext cx="1655277" cy="6771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1200">
                <a:solidFill>
                  <a:srgbClr val="414042"/>
                </a:solidFill>
              </a:defRPr>
            </a:lvl1pPr>
          </a:lstStyle>
          <a:p>
            <a:pPr algn="ctr"/>
            <a:r>
              <a:rPr lang="en-US" sz="1100">
                <a:latin typeface="Tenorite" pitchFamily="2" charset="0"/>
              </a:rPr>
              <a:t>Wipro has been recognized as a </a:t>
            </a:r>
            <a:r>
              <a:rPr lang="en-US" sz="1100" b="1">
                <a:latin typeface="Tenorite" pitchFamily="2" charset="0"/>
              </a:rPr>
              <a:t>LEADER IN </a:t>
            </a:r>
            <a:r>
              <a:rPr lang="en-US" sz="1100" b="1" err="1">
                <a:latin typeface="Tenorite" pitchFamily="2" charset="0"/>
              </a:rPr>
              <a:t>Avasant’s</a:t>
            </a:r>
            <a:r>
              <a:rPr lang="en-US" sz="1100" b="1">
                <a:latin typeface="Tenorite" pitchFamily="2" charset="0"/>
              </a:rPr>
              <a:t> </a:t>
            </a:r>
            <a:r>
              <a:rPr lang="en-US" sz="1100">
                <a:latin typeface="Tenorite" pitchFamily="2" charset="0"/>
              </a:rPr>
              <a:t>Cybersecurity Services </a:t>
            </a:r>
            <a:r>
              <a:rPr lang="en-US" sz="1100" err="1">
                <a:latin typeface="Tenorite" pitchFamily="2" charset="0"/>
              </a:rPr>
              <a:t>Radarview</a:t>
            </a:r>
            <a:r>
              <a:rPr lang="en-US" sz="1100">
                <a:latin typeface="Tenorite" pitchFamily="2" charset="0"/>
              </a:rPr>
              <a:t> 2020 report</a:t>
            </a:r>
            <a:endParaRPr lang="en-US" sz="1100" b="1">
              <a:latin typeface="Tenorite" pitchFamily="2" charset="0"/>
            </a:endParaRPr>
          </a:p>
        </p:txBody>
      </p:sp>
      <p:pic>
        <p:nvPicPr>
          <p:cNvPr id="41" name="Picture 6" descr="A picture containing text, screenshot, font, software&#10;&#10;Description automatically generated">
            <a:extLst>
              <a:ext uri="{FF2B5EF4-FFF2-40B4-BE49-F238E27FC236}">
                <a16:creationId xmlns:a16="http://schemas.microsoft.com/office/drawing/2014/main" id="{951D5408-9965-82D0-4A5C-E1BC5CBED9F7}"/>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9068761" y="1456840"/>
            <a:ext cx="2570468" cy="2014780"/>
          </a:xfrm>
          <a:prstGeom prst="rect">
            <a:avLst/>
          </a:prstGeom>
        </p:spPr>
      </p:pic>
      <p:sp>
        <p:nvSpPr>
          <p:cNvPr id="48" name="Straight Connector 31">
            <a:extLst>
              <a:ext uri="{FF2B5EF4-FFF2-40B4-BE49-F238E27FC236}">
                <a16:creationId xmlns:a16="http://schemas.microsoft.com/office/drawing/2014/main" id="{2CD95D26-4CF4-B00A-C32A-80F0DA1E0722}"/>
              </a:ext>
            </a:extLst>
          </p:cNvPr>
          <p:cNvSpPr/>
          <p:nvPr/>
        </p:nvSpPr>
        <p:spPr>
          <a:xfrm>
            <a:off x="5693182" y="1772816"/>
            <a:ext cx="0" cy="4349015"/>
          </a:xfrm>
          <a:prstGeom prst="line">
            <a:avLst/>
          </a:prstGeom>
          <a:ln>
            <a:solidFill>
              <a:srgbClr val="E7E6E6"/>
            </a:solidFill>
            <a:miter/>
          </a:ln>
        </p:spPr>
        <p:txBody>
          <a:bodyPr lIns="27726" rIns="27726"/>
          <a:lstStyle/>
          <a:p>
            <a:endParaRPr lang="en-US" sz="1092"/>
          </a:p>
        </p:txBody>
      </p:sp>
      <p:sp>
        <p:nvSpPr>
          <p:cNvPr id="14" name="TextBox 13">
            <a:extLst>
              <a:ext uri="{FF2B5EF4-FFF2-40B4-BE49-F238E27FC236}">
                <a16:creationId xmlns:a16="http://schemas.microsoft.com/office/drawing/2014/main" id="{B03B56A0-96D8-42D2-96C5-4E23257C38CD}"/>
              </a:ext>
            </a:extLst>
          </p:cNvPr>
          <p:cNvSpPr txBox="1"/>
          <p:nvPr/>
        </p:nvSpPr>
        <p:spPr>
          <a:xfrm>
            <a:off x="1779179" y="1425145"/>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28" name="Slide Number Placeholder 1">
            <a:extLst>
              <a:ext uri="{FF2B5EF4-FFF2-40B4-BE49-F238E27FC236}">
                <a16:creationId xmlns:a16="http://schemas.microsoft.com/office/drawing/2014/main" id="{A6408F01-FF8B-B719-550F-9EF62199CD7B}"/>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77</a:t>
            </a:fld>
            <a:endParaRPr lang="en-US" sz="700">
              <a:latin typeface="Tenorite" pitchFamily="2" charset="0"/>
            </a:endParaRPr>
          </a:p>
        </p:txBody>
      </p:sp>
      <p:sp>
        <p:nvSpPr>
          <p:cNvPr id="6" name="Slide Number Placeholder 5">
            <a:extLst>
              <a:ext uri="{FF2B5EF4-FFF2-40B4-BE49-F238E27FC236}">
                <a16:creationId xmlns:a16="http://schemas.microsoft.com/office/drawing/2014/main" id="{13C67CD5-6B1C-2938-64D3-CF8DD7DF5EEA}"/>
              </a:ext>
            </a:extLst>
          </p:cNvPr>
          <p:cNvSpPr>
            <a:spLocks noGrp="1"/>
          </p:cNvSpPr>
          <p:nvPr>
            <p:ph type="sldNum" sz="quarter" idx="4"/>
          </p:nvPr>
        </p:nvSpPr>
        <p:spPr/>
        <p:txBody>
          <a:bodyPr/>
          <a:lstStyle/>
          <a:p>
            <a:fld id="{86CB4B4D-7CA3-9044-876B-883B54F8677D}" type="slidenum">
              <a:rPr lang="en-US" noProof="0" smtClean="0"/>
              <a:pPr/>
              <a:t>77</a:t>
            </a:fld>
            <a:endParaRPr lang="en-US" noProof="0"/>
          </a:p>
        </p:txBody>
      </p:sp>
    </p:spTree>
    <p:extLst>
      <p:ext uri="{BB962C8B-B14F-4D97-AF65-F5344CB8AC3E}">
        <p14:creationId xmlns:p14="http://schemas.microsoft.com/office/powerpoint/2010/main" val="32825096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536F18-D9D8-A5D7-E019-DF5F8400C114}"/>
              </a:ext>
            </a:extLst>
          </p:cNvPr>
          <p:cNvSpPr txBox="1">
            <a:spLocks/>
          </p:cNvSpPr>
          <p:nvPr/>
        </p:nvSpPr>
        <p:spPr>
          <a:xfrm>
            <a:off x="667369" y="569098"/>
            <a:ext cx="5024713" cy="474982"/>
          </a:xfrm>
          <a:prstGeom prst="rect">
            <a:avLst/>
          </a:prstGeom>
        </p:spPr>
        <p:txBody>
          <a:bodyPr>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4000" b="1">
                <a:solidFill>
                  <a:schemeClr val="tx1"/>
                </a:solidFill>
                <a:latin typeface="Tenorite" pitchFamily="2" charset="0"/>
              </a:rPr>
              <a:t>Insert title here</a:t>
            </a:r>
          </a:p>
        </p:txBody>
      </p:sp>
      <p:sp>
        <p:nvSpPr>
          <p:cNvPr id="6" name="Google Shape;70;p15">
            <a:extLst>
              <a:ext uri="{FF2B5EF4-FFF2-40B4-BE49-F238E27FC236}">
                <a16:creationId xmlns:a16="http://schemas.microsoft.com/office/drawing/2014/main" id="{C669FFDA-8A13-94EA-D82D-C9111D05CD6D}"/>
              </a:ext>
            </a:extLst>
          </p:cNvPr>
          <p:cNvSpPr txBox="1"/>
          <p:nvPr/>
        </p:nvSpPr>
        <p:spPr>
          <a:xfrm>
            <a:off x="633143" y="1095050"/>
            <a:ext cx="10117877" cy="492370"/>
          </a:xfrm>
          <a:prstGeom prst="rect">
            <a:avLst/>
          </a:prstGeom>
          <a:noFill/>
          <a:ln>
            <a:noFill/>
          </a:ln>
        </p:spPr>
        <p:txBody>
          <a:bodyPr spcFirstLastPara="1" wrap="square" lIns="121884" tIns="121884" rIns="121884" bIns="121884" anchor="t" anchorCtr="0">
            <a:spAutoFit/>
          </a:bodyPr>
          <a:lstStyle/>
          <a:p>
            <a:pPr marL="0" indent="0">
              <a:buNone/>
            </a:pPr>
            <a:r>
              <a:rPr lang="en-US" sz="1600" spc="32">
                <a:solidFill>
                  <a:schemeClr val="tx1"/>
                </a:solidFill>
                <a:latin typeface="Tenorite" pitchFamily="2" charset="0"/>
              </a:rPr>
              <a:t>Insert theme sentence here. Insert theme sentence here. </a:t>
            </a:r>
          </a:p>
        </p:txBody>
      </p:sp>
      <p:graphicFrame>
        <p:nvGraphicFramePr>
          <p:cNvPr id="4" name="Table 5">
            <a:extLst>
              <a:ext uri="{FF2B5EF4-FFF2-40B4-BE49-F238E27FC236}">
                <a16:creationId xmlns:a16="http://schemas.microsoft.com/office/drawing/2014/main" id="{A7198B14-0656-3EB7-31FF-EA76EC1FCCB2}"/>
              </a:ext>
            </a:extLst>
          </p:cNvPr>
          <p:cNvGraphicFramePr/>
          <p:nvPr>
            <p:extLst>
              <p:ext uri="{D42A27DB-BD31-4B8C-83A1-F6EECF244321}">
                <p14:modId xmlns:p14="http://schemas.microsoft.com/office/powerpoint/2010/main" val="2300890558"/>
              </p:ext>
            </p:extLst>
          </p:nvPr>
        </p:nvGraphicFramePr>
        <p:xfrm>
          <a:off x="564892" y="1786610"/>
          <a:ext cx="10870290" cy="3926628"/>
        </p:xfrm>
        <a:graphic>
          <a:graphicData uri="http://schemas.openxmlformats.org/drawingml/2006/table">
            <a:tbl>
              <a:tblPr firstRow="1" bandRow="1">
                <a:tableStyleId>{4C3C2611-4C71-4FC5-86AE-919BDF0F9419}</a:tableStyleId>
              </a:tblPr>
              <a:tblGrid>
                <a:gridCol w="1767722">
                  <a:extLst>
                    <a:ext uri="{9D8B030D-6E8A-4147-A177-3AD203B41FA5}">
                      <a16:colId xmlns:a16="http://schemas.microsoft.com/office/drawing/2014/main" val="20000"/>
                    </a:ext>
                  </a:extLst>
                </a:gridCol>
                <a:gridCol w="3667423">
                  <a:extLst>
                    <a:ext uri="{9D8B030D-6E8A-4147-A177-3AD203B41FA5}">
                      <a16:colId xmlns:a16="http://schemas.microsoft.com/office/drawing/2014/main" val="20001"/>
                    </a:ext>
                  </a:extLst>
                </a:gridCol>
                <a:gridCol w="2362190">
                  <a:extLst>
                    <a:ext uri="{9D8B030D-6E8A-4147-A177-3AD203B41FA5}">
                      <a16:colId xmlns:a16="http://schemas.microsoft.com/office/drawing/2014/main" val="20002"/>
                    </a:ext>
                  </a:extLst>
                </a:gridCol>
                <a:gridCol w="3072955">
                  <a:extLst>
                    <a:ext uri="{9D8B030D-6E8A-4147-A177-3AD203B41FA5}">
                      <a16:colId xmlns:a16="http://schemas.microsoft.com/office/drawing/2014/main" val="20003"/>
                    </a:ext>
                  </a:extLst>
                </a:gridCol>
              </a:tblGrid>
              <a:tr h="1164435">
                <a:tc>
                  <a:txBody>
                    <a:bodyPr/>
                    <a:lstStyle/>
                    <a:p>
                      <a:pPr indent="0">
                        <a:defRPr sz="1100" b="0" spc="0">
                          <a:ln w="9525" cap="flat">
                            <a:solidFill>
                              <a:srgbClr val="FFFFFF"/>
                            </a:solidFill>
                            <a:prstDash val="solid"/>
                            <a:round/>
                          </a:ln>
                          <a:sym typeface="Tenorite Bold"/>
                        </a:defRPr>
                      </a:pPr>
                      <a:endParaRPr>
                        <a:latin typeface="Tenorite" pitchFamily="2" charset="0"/>
                      </a:endParaRPr>
                    </a:p>
                  </a:txBody>
                  <a:tcPr marL="83174" marR="83174" marT="83174" marB="83174" horzOverflow="overflow">
                    <a:lnL w="12700">
                      <a:miter lim="400000"/>
                    </a:lnL>
                    <a:lnR w="12700">
                      <a:miter lim="400000"/>
                    </a:lnR>
                    <a:lnT w="12700">
                      <a:miter lim="400000"/>
                    </a:lnT>
                    <a:lnB w="12700">
                      <a:miter lim="400000"/>
                    </a:lnB>
                    <a:noFill/>
                  </a:tcPr>
                </a:tc>
                <a:tc>
                  <a:txBody>
                    <a:bodyPr/>
                    <a:lstStyle/>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lang="en-AR" sz="1200" b="1">
                        <a:latin typeface="Tenorite" pitchFamily="2" charset="0"/>
                      </a:endParaRPr>
                    </a:p>
                    <a:p>
                      <a:pPr indent="0">
                        <a:defRPr sz="1100" b="0" spc="0">
                          <a:latin typeface="+mn-lt"/>
                          <a:ea typeface="+mn-ea"/>
                          <a:cs typeface="+mn-cs"/>
                        </a:defRPr>
                      </a:pPr>
                      <a:endParaRPr sz="1200" b="1">
                        <a:latin typeface="Tenorite" pitchFamily="2" charset="0"/>
                      </a:endParaRPr>
                    </a:p>
                    <a:p>
                      <a:pPr indent="0"/>
                      <a:r>
                        <a:rPr lang="en-US" sz="1200" b="1" i="0" u="none" strike="noStrike" noProof="0">
                          <a:solidFill>
                            <a:srgbClr val="FFFFFF"/>
                          </a:solidFill>
                          <a:latin typeface="Tenorite"/>
                        </a:rPr>
                        <a:t>HEADER</a:t>
                      </a:r>
                    </a:p>
                    <a:p>
                      <a:pPr lvl="0" indent="0">
                        <a:buNone/>
                        <a:defRPr sz="1100" b="0" spc="0">
                          <a:latin typeface="+mn-lt"/>
                          <a:ea typeface="+mn-ea"/>
                          <a:cs typeface="+mn-cs"/>
                        </a:defRPr>
                      </a:pPr>
                      <a:endParaRPr sz="1200" b="1">
                        <a:latin typeface="Tenorite"/>
                      </a:endParaRPr>
                    </a:p>
                  </a:txBody>
                  <a:tcPr marL="83174" marR="83174" marT="83174" marB="83174" horzOverflow="overflow">
                    <a:lnL w="12700">
                      <a:miter lim="400000"/>
                    </a:lnL>
                    <a:lnT w="12700">
                      <a:miter lim="400000"/>
                    </a:lnT>
                    <a:lnB w="12700">
                      <a:miter lim="400000"/>
                    </a:lnB>
                    <a:solidFill>
                      <a:srgbClr val="341954"/>
                    </a:solidFill>
                  </a:tcPr>
                </a:tc>
                <a:tc>
                  <a:txBody>
                    <a:bodyPr/>
                    <a:lstStyle/>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lvl="0" algn="l">
                        <a:lnSpc>
                          <a:spcPct val="100000"/>
                        </a:lnSpc>
                        <a:spcBef>
                          <a:spcPts val="0"/>
                        </a:spcBef>
                        <a:spcAft>
                          <a:spcPts val="0"/>
                        </a:spcAft>
                        <a:buNone/>
                      </a:pPr>
                      <a:r>
                        <a:rPr lang="en-US" sz="1200" b="1" i="0" u="none" strike="noStrike" noProof="0">
                          <a:solidFill>
                            <a:srgbClr val="FFFFFF"/>
                          </a:solidFill>
                          <a:latin typeface="Tenorite"/>
                        </a:rPr>
                        <a:t>HEADER</a:t>
                      </a:r>
                    </a:p>
                    <a:p>
                      <a:pPr lvl="0" indent="0">
                        <a:buNone/>
                        <a:defRPr sz="1100" b="0" spc="0">
                          <a:latin typeface="+mn-lt"/>
                          <a:ea typeface="+mn-ea"/>
                          <a:cs typeface="+mn-cs"/>
                        </a:defRPr>
                      </a:pPr>
                      <a:endParaRPr sz="1200" b="1">
                        <a:latin typeface="Tenorite"/>
                      </a:endParaRPr>
                    </a:p>
                  </a:txBody>
                  <a:tcPr marL="83174" marR="83174" marT="83174" marB="83174" horzOverflow="overflow">
                    <a:lnT w="12700">
                      <a:miter lim="400000"/>
                    </a:lnT>
                    <a:lnB w="12700">
                      <a:miter lim="400000"/>
                    </a:lnB>
                    <a:solidFill>
                      <a:srgbClr val="341954"/>
                    </a:solidFill>
                  </a:tcPr>
                </a:tc>
                <a:tc>
                  <a:txBody>
                    <a:bodyPr/>
                    <a:lstStyle/>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lvl="0" algn="l">
                        <a:lnSpc>
                          <a:spcPct val="100000"/>
                        </a:lnSpc>
                        <a:spcBef>
                          <a:spcPts val="0"/>
                        </a:spcBef>
                        <a:spcAft>
                          <a:spcPts val="0"/>
                        </a:spcAft>
                        <a:buNone/>
                      </a:pPr>
                      <a:r>
                        <a:rPr lang="en-US" sz="1200" b="1" i="0" u="none" strike="noStrike" noProof="0">
                          <a:solidFill>
                            <a:srgbClr val="FFFFFF"/>
                          </a:solidFill>
                          <a:latin typeface="Tenorite"/>
                        </a:rPr>
                        <a:t>HEADER</a:t>
                      </a:r>
                    </a:p>
                    <a:p>
                      <a:pPr lvl="0" indent="0">
                        <a:buNone/>
                        <a:defRPr sz="1100" b="0" spc="0">
                          <a:latin typeface="+mn-lt"/>
                          <a:ea typeface="+mn-ea"/>
                          <a:cs typeface="+mn-cs"/>
                        </a:defRPr>
                      </a:pPr>
                      <a:endParaRPr sz="1200" b="1">
                        <a:latin typeface="Tenorite"/>
                      </a:endParaRPr>
                    </a:p>
                  </a:txBody>
                  <a:tcPr marL="83174" marR="83174" marT="83174" marB="83174" horzOverflow="overflow">
                    <a:lnR w="12700">
                      <a:miter lim="400000"/>
                    </a:lnR>
                    <a:lnT w="12700">
                      <a:miter lim="400000"/>
                    </a:lnT>
                    <a:lnB w="12700">
                      <a:miter lim="400000"/>
                    </a:lnB>
                    <a:solidFill>
                      <a:srgbClr val="341954"/>
                    </a:solidFill>
                  </a:tcPr>
                </a:tc>
                <a:extLst>
                  <a:ext uri="{0D108BD9-81ED-4DB2-BD59-A6C34878D82A}">
                    <a16:rowId xmlns:a16="http://schemas.microsoft.com/office/drawing/2014/main" val="10000"/>
                  </a:ext>
                </a:extLst>
              </a:tr>
              <a:tr h="936707">
                <a:tc>
                  <a:txBody>
                    <a:bodyPr/>
                    <a:lstStyle/>
                    <a:p>
                      <a:pPr lvl="0" algn="l">
                        <a:lnSpc>
                          <a:spcPct val="100000"/>
                        </a:lnSpc>
                        <a:spcBef>
                          <a:spcPts val="0"/>
                        </a:spcBef>
                        <a:spcAft>
                          <a:spcPts val="0"/>
                        </a:spcAft>
                        <a:buNone/>
                      </a:pPr>
                      <a:r>
                        <a:rPr lang="en-US" sz="1200" b="1" i="0" u="none" strike="noStrike" noProof="0">
                          <a:solidFill>
                            <a:srgbClr val="FFFFFF"/>
                          </a:solidFill>
                          <a:latin typeface="Tenorite"/>
                        </a:rPr>
                        <a:t>HEADER</a:t>
                      </a:r>
                      <a:endParaRPr lang="es-ES" sz="1200" b="1" i="0" u="none" strike="noStrike" noProof="0">
                        <a:solidFill>
                          <a:srgbClr val="FFFFFF"/>
                        </a:solidFill>
                        <a:latin typeface="Tenorite"/>
                      </a:endParaRPr>
                    </a:p>
                    <a:p>
                      <a:pPr lvl="0" indent="0">
                        <a:buNone/>
                        <a:defRPr sz="1800" spc="0"/>
                      </a:pPr>
                      <a:endParaRPr lang="es-ES" sz="1200" b="1">
                        <a:solidFill>
                          <a:srgbClr val="FFFFFF"/>
                        </a:solidFill>
                        <a:latin typeface="Tenorite"/>
                      </a:endParaRPr>
                    </a:p>
                  </a:txBody>
                  <a:tcPr marL="83174" marR="83174" marT="83174" marB="83174" horzOverflow="overflow">
                    <a:lnL w="12700">
                      <a:miter lim="400000"/>
                    </a:lnL>
                    <a:lnR w="12700">
                      <a:miter lim="400000"/>
                    </a:lnR>
                    <a:lnT w="12700">
                      <a:miter lim="400000"/>
                    </a:lnT>
                    <a:solidFill>
                      <a:srgbClr val="341954"/>
                    </a:solidFill>
                  </a:tcPr>
                </a:tc>
                <a:tc>
                  <a:txBody>
                    <a:bodyPr/>
                    <a:lstStyle/>
                    <a:p>
                      <a:pPr indent="0">
                        <a:defRPr sz="1100" spc="0"/>
                      </a:pPr>
                      <a:r>
                        <a:rPr sz="1100">
                          <a:latin typeface="Tenorite"/>
                        </a:rPr>
                        <a:t>Lorem ipsum dolor sit amet. Ut enim ad minim veniam, quis nostrud exercitation ullamco laboris nisi ut aliquip ex ea commodo consequat</a:t>
                      </a:r>
                    </a:p>
                  </a:txBody>
                  <a:tcPr marL="83174" marR="83174" marT="83174" marB="83174" horzOverflow="overflow">
                    <a:lnL w="12700">
                      <a:miter lim="400000"/>
                    </a:lnL>
                    <a:lnR w="12700" cap="flat" cmpd="sng" algn="ctr">
                      <a:solidFill>
                        <a:srgbClr val="341954"/>
                      </a:solidFill>
                      <a:prstDash val="solid"/>
                      <a:round/>
                      <a:headEnd type="none" w="med" len="med"/>
                      <a:tailEnd type="none" w="med" len="med"/>
                    </a:lnR>
                    <a:lnT w="12700">
                      <a:miter lim="400000"/>
                    </a:lnT>
                    <a:lnB w="12700" cap="flat" cmpd="sng" algn="ctr">
                      <a:solidFill>
                        <a:srgbClr val="341954"/>
                      </a:solidFill>
                      <a:prstDash val="solid"/>
                      <a:round/>
                      <a:headEnd type="none" w="med" len="med"/>
                      <a:tailEnd type="none" w="med" len="med"/>
                    </a:lnB>
                    <a:noFill/>
                  </a:tcPr>
                </a:tc>
                <a:tc>
                  <a:txBody>
                    <a:bodyPr/>
                    <a:lstStyle/>
                    <a:p>
                      <a:pPr indent="0">
                        <a:defRPr sz="1800" spc="0"/>
                      </a:pPr>
                      <a:r>
                        <a:rPr sz="1100">
                          <a:latin typeface="Tenorite"/>
                        </a:rPr>
                        <a:t>Lorem ipsum dolor sit amet. Ut enim ad minim veniam, quis nostrud exercitation ullamco laboris nisi</a:t>
                      </a: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miter lim="400000"/>
                    </a:lnT>
                    <a:lnB w="12700" cap="flat" cmpd="sng" algn="ctr">
                      <a:solidFill>
                        <a:srgbClr val="341954"/>
                      </a:solidFill>
                      <a:prstDash val="solid"/>
                      <a:round/>
                      <a:headEnd type="none" w="med" len="med"/>
                      <a:tailEnd type="none" w="med" len="med"/>
                    </a:lnB>
                    <a:noFill/>
                  </a:tcPr>
                </a:tc>
                <a:tc>
                  <a:txBody>
                    <a:bodyPr/>
                    <a:lstStyle/>
                    <a:p>
                      <a:pPr indent="0">
                        <a:defRPr sz="1100" spc="0"/>
                      </a:pPr>
                      <a:r>
                        <a:rPr sz="1100">
                          <a:latin typeface="Tenorite"/>
                        </a:rPr>
                        <a:t>Lorem ipsum dolor sit amet. Ut enim ad minim veniam, quis nostrud exercitation ullamco</a:t>
                      </a:r>
                    </a:p>
                  </a:txBody>
                  <a:tcPr marL="83174" marR="83174" marT="83174" marB="83174" horzOverflow="overflow">
                    <a:lnL w="12700" cap="flat" cmpd="sng" algn="ctr">
                      <a:solidFill>
                        <a:srgbClr val="341954"/>
                      </a:solidFill>
                      <a:prstDash val="solid"/>
                      <a:round/>
                      <a:headEnd type="none" w="med" len="med"/>
                      <a:tailEnd type="none" w="med" len="med"/>
                    </a:lnL>
                    <a:lnR w="12700">
                      <a:miter lim="400000"/>
                    </a:lnR>
                    <a:lnT w="12700">
                      <a:miter lim="400000"/>
                    </a:lnT>
                    <a:lnB w="12700" cap="flat" cmpd="sng" algn="ctr">
                      <a:solidFill>
                        <a:srgbClr val="341954"/>
                      </a:solidFill>
                      <a:prstDash val="solid"/>
                      <a:round/>
                      <a:headEnd type="none" w="med" len="med"/>
                      <a:tailEnd type="none" w="med" len="med"/>
                    </a:lnB>
                    <a:noFill/>
                  </a:tcPr>
                </a:tc>
                <a:extLst>
                  <a:ext uri="{0D108BD9-81ED-4DB2-BD59-A6C34878D82A}">
                    <a16:rowId xmlns:a16="http://schemas.microsoft.com/office/drawing/2014/main" val="10001"/>
                  </a:ext>
                </a:extLst>
              </a:tr>
              <a:tr h="567870">
                <a:tc>
                  <a:txBody>
                    <a:bodyPr/>
                    <a:lstStyle/>
                    <a:p>
                      <a:pPr lvl="0" algn="l">
                        <a:lnSpc>
                          <a:spcPct val="100000"/>
                        </a:lnSpc>
                        <a:spcBef>
                          <a:spcPts val="0"/>
                        </a:spcBef>
                        <a:spcAft>
                          <a:spcPts val="0"/>
                        </a:spcAft>
                        <a:buNone/>
                      </a:pPr>
                      <a:r>
                        <a:rPr lang="en-US" sz="1200" b="1" i="0" u="none" strike="noStrike" noProof="0">
                          <a:solidFill>
                            <a:srgbClr val="FFFFFF"/>
                          </a:solidFill>
                          <a:latin typeface="Tenorite"/>
                        </a:rPr>
                        <a:t>HEADER</a:t>
                      </a:r>
                    </a:p>
                    <a:p>
                      <a:pPr lvl="0" indent="0">
                        <a:buNone/>
                        <a:defRPr sz="1100" spc="0">
                          <a:solidFill>
                            <a:srgbClr val="FFFFFF"/>
                          </a:solidFill>
                        </a:defRPr>
                      </a:pPr>
                      <a:endParaRPr sz="1200" b="1">
                        <a:latin typeface="Tenorite"/>
                      </a:endParaRPr>
                    </a:p>
                  </a:txBody>
                  <a:tcPr marL="83174" marR="83174" marT="83174" marB="83174" horzOverflow="overflow">
                    <a:lnL w="12700">
                      <a:miter lim="400000"/>
                    </a:lnL>
                    <a:lnR w="12700">
                      <a:miter lim="400000"/>
                    </a:lnR>
                    <a:solidFill>
                      <a:srgbClr val="341954"/>
                    </a:solidFill>
                  </a:tcPr>
                </a:tc>
                <a:tc>
                  <a:txBody>
                    <a:bodyPr/>
                    <a:lstStyle/>
                    <a:p>
                      <a:pPr indent="0">
                        <a:defRPr sz="1800" spc="0"/>
                      </a:pPr>
                      <a:r>
                        <a:rPr sz="1100">
                          <a:latin typeface="Tenorite"/>
                        </a:rPr>
                        <a:t>Lorem ipsum dolor sit amet</a:t>
                      </a:r>
                    </a:p>
                  </a:txBody>
                  <a:tcPr marL="83174" marR="83174" marT="83174" marB="83174" horzOverflow="overflow">
                    <a:lnL w="12700">
                      <a:miter lim="400000"/>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indent="0">
                        <a:defRPr sz="800" spc="0"/>
                      </a:pPr>
                      <a:r>
                        <a:rPr sz="1100">
                          <a:latin typeface="Tenorite"/>
                        </a:rPr>
                        <a:t>Lorem ipsum dolor sit amet</a:t>
                      </a: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indent="0">
                        <a:defRPr sz="800" spc="0"/>
                      </a:pPr>
                      <a:r>
                        <a:rPr sz="1100">
                          <a:latin typeface="Tenorite"/>
                        </a:rPr>
                        <a:t>Lorem ipsum dolor sit amet</a:t>
                      </a:r>
                    </a:p>
                  </a:txBody>
                  <a:tcPr marL="83174" marR="83174" marT="83174" marB="83174" horzOverflow="overflow">
                    <a:lnL w="12700" cap="flat" cmpd="sng" algn="ctr">
                      <a:solidFill>
                        <a:srgbClr val="341954"/>
                      </a:solidFill>
                      <a:prstDash val="solid"/>
                      <a:round/>
                      <a:headEnd type="none" w="med" len="med"/>
                      <a:tailEnd type="none" w="med" len="med"/>
                    </a:lnL>
                    <a:lnR w="12700">
                      <a:miter lim="400000"/>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extLst>
                  <a:ext uri="{0D108BD9-81ED-4DB2-BD59-A6C34878D82A}">
                    <a16:rowId xmlns:a16="http://schemas.microsoft.com/office/drawing/2014/main" val="10002"/>
                  </a:ext>
                </a:extLst>
              </a:tr>
              <a:tr h="1257616">
                <a:tc>
                  <a:txBody>
                    <a:bodyPr/>
                    <a:lstStyle/>
                    <a:p>
                      <a:pPr lvl="0" algn="l">
                        <a:lnSpc>
                          <a:spcPct val="100000"/>
                        </a:lnSpc>
                        <a:spcBef>
                          <a:spcPts val="0"/>
                        </a:spcBef>
                        <a:spcAft>
                          <a:spcPts val="0"/>
                        </a:spcAft>
                        <a:buNone/>
                      </a:pPr>
                      <a:r>
                        <a:rPr lang="en-US" sz="1200" b="1" i="0" u="none" strike="noStrike" noProof="0">
                          <a:solidFill>
                            <a:srgbClr val="FFFFFF"/>
                          </a:solidFill>
                          <a:latin typeface="Tenorite"/>
                        </a:rPr>
                        <a:t>HEADER</a:t>
                      </a:r>
                    </a:p>
                    <a:p>
                      <a:pPr lvl="0" indent="0">
                        <a:buNone/>
                        <a:defRPr sz="1100" spc="0">
                          <a:solidFill>
                            <a:srgbClr val="FFFFFF"/>
                          </a:solidFill>
                        </a:defRPr>
                      </a:pPr>
                      <a:endParaRPr sz="1200" b="1">
                        <a:latin typeface="Tenorite"/>
                      </a:endParaRPr>
                    </a:p>
                  </a:txBody>
                  <a:tcPr marL="83174" marR="83174" marT="83174" marB="83174" horzOverflow="overflow">
                    <a:lnL w="12700">
                      <a:miter lim="400000"/>
                    </a:lnL>
                    <a:lnR w="12700">
                      <a:miter lim="400000"/>
                    </a:lnR>
                    <a:lnB w="12700" cap="flat" cmpd="sng" algn="ctr">
                      <a:solidFill>
                        <a:srgbClr val="341954"/>
                      </a:solidFill>
                      <a:prstDash val="solid"/>
                      <a:round/>
                      <a:headEnd type="none" w="med" len="med"/>
                      <a:tailEnd type="none" w="med" len="med"/>
                    </a:lnB>
                    <a:solidFill>
                      <a:srgbClr val="341954"/>
                    </a:solidFill>
                  </a:tcPr>
                </a:tc>
                <a:tc>
                  <a:txBody>
                    <a:bodyPr/>
                    <a:lstStyle/>
                    <a:p>
                      <a:pPr marL="141605" indent="-141605" algn="l" rtl="0" eaLnBrk="1" latinLnBrk="0" hangingPunct="1">
                        <a:spcBef>
                          <a:spcPts val="600"/>
                        </a:spcBef>
                        <a:buClr>
                          <a:srgbClr val="341954"/>
                        </a:buClr>
                        <a:buSzPct val="100000"/>
                        <a:buFont typeface="Tenorite Regular"/>
                        <a:buChar char="•"/>
                      </a:pPr>
                      <a:r>
                        <a:rPr sz="1100" b="0" i="0" kern="1200" spc="0">
                          <a:solidFill>
                            <a:schemeClr val="tx1"/>
                          </a:solidFill>
                          <a:latin typeface="Tenorite"/>
                          <a:ea typeface="+mn-ea"/>
                          <a:cs typeface="+mn-cs"/>
                        </a:rPr>
                        <a:t>Lorem ipsum dolor sit amet, consectetur adipiscing</a:t>
                      </a:r>
                      <a:r>
                        <a:rPr lang="en-US" sz="1100" b="0" i="0" kern="1200" spc="0">
                          <a:solidFill>
                            <a:schemeClr val="tx1"/>
                          </a:solidFill>
                          <a:latin typeface="Tenorite"/>
                          <a:ea typeface="+mn-ea"/>
                          <a:cs typeface="+mn-cs"/>
                        </a:rPr>
                        <a:t> </a:t>
                      </a:r>
                      <a:endParaRPr sz="1100" b="0" i="0" kern="1200" spc="0">
                        <a:solidFill>
                          <a:schemeClr val="tx1"/>
                        </a:solidFill>
                        <a:latin typeface="Tenorite" pitchFamily="2" charset="0"/>
                        <a:ea typeface="+mn-ea"/>
                        <a:cs typeface="+mn-cs"/>
                      </a:endParaRPr>
                    </a:p>
                    <a:p>
                      <a:pPr marL="141605" indent="-141605" algn="l" rtl="0" eaLnBrk="1" latinLnBrk="0" hangingPunct="1">
                        <a:spcBef>
                          <a:spcPts val="600"/>
                        </a:spcBef>
                        <a:buClr>
                          <a:srgbClr val="341954"/>
                        </a:buClr>
                        <a:buSzPct val="100000"/>
                        <a:buFont typeface="Tenorite Regular"/>
                        <a:buChar char="•"/>
                      </a:pPr>
                      <a:r>
                        <a:rPr sz="1100" b="0" i="0" kern="1200" spc="0">
                          <a:solidFill>
                            <a:schemeClr val="tx1"/>
                          </a:solidFill>
                          <a:latin typeface="Tenorite"/>
                          <a:ea typeface="+mn-ea"/>
                          <a:cs typeface="+mn-cs"/>
                        </a:rPr>
                        <a:t>Elit, sed do eiusmod tempor incididunt ut labore et dolore</a:t>
                      </a:r>
                      <a:r>
                        <a:rPr lang="en-US" sz="1100" b="0" i="0" kern="1200" spc="0">
                          <a:solidFill>
                            <a:schemeClr val="tx1"/>
                          </a:solidFill>
                          <a:latin typeface="Tenorite"/>
                          <a:ea typeface="+mn-ea"/>
                          <a:cs typeface="+mn-cs"/>
                        </a:rPr>
                        <a:t> </a:t>
                      </a:r>
                      <a:endParaRPr sz="1100" b="0" i="0" kern="1200" spc="0">
                        <a:solidFill>
                          <a:schemeClr val="tx1"/>
                        </a:solidFill>
                        <a:latin typeface="Tenorite"/>
                        <a:ea typeface="+mn-ea"/>
                        <a:cs typeface="+mn-cs"/>
                      </a:endParaRPr>
                    </a:p>
                    <a:p>
                      <a:pPr marL="141605" indent="-141605" algn="l" defTabSz="914400" rtl="0" eaLnBrk="1" latinLnBrk="0" hangingPunct="1">
                        <a:spcBef>
                          <a:spcPts val="600"/>
                        </a:spcBef>
                        <a:buClr>
                          <a:srgbClr val="341954"/>
                        </a:buClr>
                        <a:buSzPct val="100000"/>
                        <a:buFont typeface="Tenorite Regular"/>
                        <a:buChar char="•"/>
                        <a:defRPr sz="800" spc="0">
                          <a:solidFill>
                            <a:srgbClr val="322554"/>
                          </a:solidFill>
                        </a:defRPr>
                      </a:pPr>
                      <a:r>
                        <a:rPr sz="1100" b="0" i="0" kern="1200" spc="0">
                          <a:solidFill>
                            <a:schemeClr val="tx1"/>
                          </a:solidFill>
                          <a:latin typeface="Tenorite"/>
                          <a:ea typeface="+mn-ea"/>
                          <a:cs typeface="+mn-cs"/>
                        </a:rPr>
                        <a:t>Magna aliqua. Ut enim ad minim veniam, quis nostrud exercitation</a:t>
                      </a:r>
                    </a:p>
                  </a:txBody>
                  <a:tcPr marL="83174" marR="83174" marT="83174" marB="83174" horzOverflow="overflow">
                    <a:lnL w="12700">
                      <a:miter lim="400000"/>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marL="141605" indent="-141605" algn="l" rtl="0" eaLnBrk="1" latinLnBrk="0" hangingPunct="1">
                        <a:spcBef>
                          <a:spcPts val="600"/>
                        </a:spcBef>
                        <a:buClr>
                          <a:srgbClr val="341954"/>
                        </a:buClr>
                        <a:buSzPct val="100000"/>
                        <a:buFont typeface="Tenorite Regular"/>
                        <a:buChar char="•"/>
                      </a:pPr>
                      <a:r>
                        <a:rPr sz="1100" b="0" i="0" kern="1200" spc="0">
                          <a:solidFill>
                            <a:schemeClr val="tx1"/>
                          </a:solidFill>
                          <a:latin typeface="Tenorite"/>
                          <a:ea typeface="+mn-ea"/>
                          <a:cs typeface="+mn-cs"/>
                        </a:rPr>
                        <a:t>Lorem ipsum dolor sit amet, consectetur adipiscing</a:t>
                      </a:r>
                      <a:r>
                        <a:rPr lang="en-US" sz="1100" b="0" i="0" kern="1200" spc="0">
                          <a:solidFill>
                            <a:schemeClr val="tx1"/>
                          </a:solidFill>
                          <a:latin typeface="Tenorite"/>
                          <a:ea typeface="+mn-ea"/>
                          <a:cs typeface="+mn-cs"/>
                        </a:rPr>
                        <a:t> </a:t>
                      </a:r>
                      <a:endParaRPr sz="1100" b="0" i="0" kern="1200" spc="0">
                        <a:solidFill>
                          <a:schemeClr val="tx1"/>
                        </a:solidFill>
                        <a:latin typeface="Tenorite" pitchFamily="2" charset="0"/>
                        <a:ea typeface="+mn-ea"/>
                        <a:cs typeface="+mn-cs"/>
                      </a:endParaRPr>
                    </a:p>
                    <a:p>
                      <a:pPr marL="141605" indent="-141605" algn="l" defTabSz="914400" rtl="0" eaLnBrk="1" latinLnBrk="0" hangingPunct="1">
                        <a:spcBef>
                          <a:spcPts val="600"/>
                        </a:spcBef>
                        <a:buClr>
                          <a:srgbClr val="341954"/>
                        </a:buClr>
                        <a:buSzPct val="100000"/>
                        <a:buFont typeface="Tenorite Regular"/>
                        <a:buChar char="•"/>
                        <a:defRPr sz="800" spc="0">
                          <a:solidFill>
                            <a:srgbClr val="322554"/>
                          </a:solidFill>
                        </a:defRPr>
                      </a:pPr>
                      <a:r>
                        <a:rPr sz="1100" b="0" i="0" kern="1200" spc="0">
                          <a:solidFill>
                            <a:schemeClr val="tx1"/>
                          </a:solidFill>
                          <a:latin typeface="Tenorite"/>
                          <a:ea typeface="+mn-ea"/>
                          <a:cs typeface="+mn-cs"/>
                        </a:rPr>
                        <a:t>Elit, sed do eiusmod tempor incididunt ut labore et dolore</a:t>
                      </a:r>
                      <a:endParaRPr lang="es-ES" sz="1100" b="0" i="0" kern="1200" spc="0">
                        <a:solidFill>
                          <a:schemeClr val="tx1"/>
                        </a:solidFill>
                        <a:latin typeface="Tenorite"/>
                        <a:ea typeface="+mn-ea"/>
                        <a:cs typeface="+mn-cs"/>
                      </a:endParaRPr>
                    </a:p>
                    <a:p>
                      <a:pPr marL="141605" marR="0" lvl="0" indent="-141605" algn="l" defTabSz="914400" rtl="0" eaLnBrk="1" fontAlgn="auto" latinLnBrk="0" hangingPunct="1">
                        <a:lnSpc>
                          <a:spcPct val="100000"/>
                        </a:lnSpc>
                        <a:spcBef>
                          <a:spcPts val="600"/>
                        </a:spcBef>
                        <a:spcAft>
                          <a:spcPts val="0"/>
                        </a:spcAft>
                        <a:buClr>
                          <a:srgbClr val="341954"/>
                        </a:buClr>
                        <a:buSzPct val="100000"/>
                        <a:buFont typeface="Tenorite Regular"/>
                        <a:buChar char="•"/>
                        <a:tabLst/>
                        <a:defRPr sz="800" spc="0">
                          <a:solidFill>
                            <a:srgbClr val="322554"/>
                          </a:solidFill>
                        </a:defRPr>
                      </a:pPr>
                      <a:r>
                        <a:rPr lang="en-US" sz="1100">
                          <a:solidFill>
                            <a:schemeClr val="tx1"/>
                          </a:solidFill>
                          <a:latin typeface="Tenorite"/>
                        </a:rPr>
                        <a:t>Lorem ipsum dolor sit amet</a:t>
                      </a:r>
                    </a:p>
                  </a:txBody>
                  <a:tcPr marL="83174" marR="83174" marT="83174" marB="83174"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marL="141605" indent="-141605" algn="l" defTabSz="914400" rtl="0" eaLnBrk="1" latinLnBrk="0" hangingPunct="1">
                        <a:spcBef>
                          <a:spcPts val="600"/>
                        </a:spcBef>
                        <a:buClr>
                          <a:srgbClr val="341954"/>
                        </a:buClr>
                        <a:buSzPct val="100000"/>
                        <a:buFont typeface="Tenorite Regular"/>
                        <a:buChar char="•"/>
                        <a:defRPr sz="800" spc="0">
                          <a:solidFill>
                            <a:srgbClr val="322554"/>
                          </a:solidFill>
                        </a:defRPr>
                      </a:pPr>
                      <a:r>
                        <a:rPr sz="1100" b="0" i="0" kern="1200" spc="0">
                          <a:solidFill>
                            <a:schemeClr val="tx1"/>
                          </a:solidFill>
                          <a:latin typeface="Tenorite"/>
                          <a:ea typeface="+mn-ea"/>
                          <a:cs typeface="+mn-cs"/>
                        </a:rPr>
                        <a:t>Lorem ipsum dolor sit amet, consectetur adipiscing Lorem ipsum dolor sit amet</a:t>
                      </a:r>
                    </a:p>
                    <a:p>
                      <a:pPr marL="141605" indent="-141605" algn="l" defTabSz="914400" rtl="0" eaLnBrk="1" latinLnBrk="0" hangingPunct="1">
                        <a:spcBef>
                          <a:spcPts val="600"/>
                        </a:spcBef>
                        <a:buClr>
                          <a:srgbClr val="341954"/>
                        </a:buClr>
                        <a:buSzPct val="100000"/>
                        <a:buFont typeface="Tenorite Regular"/>
                        <a:buChar char="•"/>
                        <a:defRPr sz="800" spc="0">
                          <a:solidFill>
                            <a:srgbClr val="322554"/>
                          </a:solidFill>
                        </a:defRPr>
                      </a:pPr>
                      <a:r>
                        <a:rPr sz="1100" b="0" i="0" kern="1200" spc="0">
                          <a:solidFill>
                            <a:schemeClr val="tx1"/>
                          </a:solidFill>
                          <a:latin typeface="Tenorite"/>
                          <a:ea typeface="+mn-ea"/>
                          <a:cs typeface="+mn-cs"/>
                        </a:rPr>
                        <a:t>Elit, sed do eiusmod tempor incididunt ut labore et dolore Lorem ipsum dolor sit amet</a:t>
                      </a:r>
                      <a:endParaRPr lang="es-ES" sz="1100" b="0" i="0" kern="1200" spc="0">
                        <a:solidFill>
                          <a:schemeClr val="tx1"/>
                        </a:solidFill>
                        <a:latin typeface="Tenorite"/>
                        <a:ea typeface="+mn-ea"/>
                        <a:cs typeface="+mn-cs"/>
                      </a:endParaRPr>
                    </a:p>
                    <a:p>
                      <a:pPr marL="141605" marR="0" lvl="0" indent="-141605" algn="l" defTabSz="914400" rtl="0" eaLnBrk="1" fontAlgn="auto" latinLnBrk="0" hangingPunct="1">
                        <a:lnSpc>
                          <a:spcPct val="100000"/>
                        </a:lnSpc>
                        <a:spcBef>
                          <a:spcPts val="600"/>
                        </a:spcBef>
                        <a:spcAft>
                          <a:spcPts val="0"/>
                        </a:spcAft>
                        <a:buClr>
                          <a:srgbClr val="341954"/>
                        </a:buClr>
                        <a:buSzPct val="100000"/>
                        <a:buFont typeface="Tenorite Regular"/>
                        <a:buChar char="•"/>
                        <a:tabLst/>
                        <a:defRPr sz="800" spc="0">
                          <a:solidFill>
                            <a:srgbClr val="322554"/>
                          </a:solidFill>
                        </a:defRPr>
                      </a:pPr>
                      <a:r>
                        <a:rPr lang="en-US" sz="1100">
                          <a:solidFill>
                            <a:schemeClr val="tx1"/>
                          </a:solidFill>
                          <a:latin typeface="Tenorite"/>
                        </a:rPr>
                        <a:t>Lorem ipsum dolor sit amet</a:t>
                      </a:r>
                    </a:p>
                  </a:txBody>
                  <a:tcPr marL="83174" marR="83174" marT="83174" marB="83174" horzOverflow="overflow">
                    <a:lnL w="12700" cap="flat" cmpd="sng" algn="ctr">
                      <a:solidFill>
                        <a:srgbClr val="341954"/>
                      </a:solidFill>
                      <a:prstDash val="solid"/>
                      <a:round/>
                      <a:headEnd type="none" w="med" len="med"/>
                      <a:tailEnd type="none" w="med" len="med"/>
                    </a:lnL>
                    <a:lnR w="12700">
                      <a:miter lim="400000"/>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7" name="Slide Number Placeholder 1">
            <a:extLst>
              <a:ext uri="{FF2B5EF4-FFF2-40B4-BE49-F238E27FC236}">
                <a16:creationId xmlns:a16="http://schemas.microsoft.com/office/drawing/2014/main" id="{61D8DA78-39CB-3BFC-BC20-8733F3FC1161}"/>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78</a:t>
            </a:fld>
            <a:endParaRPr lang="en-US" sz="700">
              <a:latin typeface="Tenorite" pitchFamily="2" charset="0"/>
            </a:endParaRPr>
          </a:p>
        </p:txBody>
      </p:sp>
    </p:spTree>
    <p:extLst>
      <p:ext uri="{BB962C8B-B14F-4D97-AF65-F5344CB8AC3E}">
        <p14:creationId xmlns:p14="http://schemas.microsoft.com/office/powerpoint/2010/main" val="26468532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536F18-D9D8-A5D7-E019-DF5F8400C114}"/>
              </a:ext>
            </a:extLst>
          </p:cNvPr>
          <p:cNvSpPr txBox="1">
            <a:spLocks/>
          </p:cNvSpPr>
          <p:nvPr/>
        </p:nvSpPr>
        <p:spPr>
          <a:xfrm>
            <a:off x="667369" y="569098"/>
            <a:ext cx="5024713" cy="474982"/>
          </a:xfrm>
          <a:prstGeom prst="rect">
            <a:avLst/>
          </a:prstGeom>
        </p:spPr>
        <p:txBody>
          <a:bodyPr>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4000" b="1">
                <a:solidFill>
                  <a:schemeClr val="tx1"/>
                </a:solidFill>
                <a:latin typeface="Tenorite" pitchFamily="2" charset="0"/>
              </a:rPr>
              <a:t>Insert title here</a:t>
            </a:r>
          </a:p>
        </p:txBody>
      </p:sp>
      <p:sp>
        <p:nvSpPr>
          <p:cNvPr id="6" name="Google Shape;70;p15">
            <a:extLst>
              <a:ext uri="{FF2B5EF4-FFF2-40B4-BE49-F238E27FC236}">
                <a16:creationId xmlns:a16="http://schemas.microsoft.com/office/drawing/2014/main" id="{C669FFDA-8A13-94EA-D82D-C9111D05CD6D}"/>
              </a:ext>
            </a:extLst>
          </p:cNvPr>
          <p:cNvSpPr txBox="1"/>
          <p:nvPr/>
        </p:nvSpPr>
        <p:spPr>
          <a:xfrm>
            <a:off x="633143" y="1095050"/>
            <a:ext cx="10117877" cy="492370"/>
          </a:xfrm>
          <a:prstGeom prst="rect">
            <a:avLst/>
          </a:prstGeom>
          <a:noFill/>
          <a:ln>
            <a:noFill/>
          </a:ln>
        </p:spPr>
        <p:txBody>
          <a:bodyPr spcFirstLastPara="1" wrap="square" lIns="121884" tIns="121884" rIns="121884" bIns="121884" anchor="t" anchorCtr="0">
            <a:spAutoFit/>
          </a:bodyPr>
          <a:lstStyle/>
          <a:p>
            <a:pPr marL="0" indent="0">
              <a:buNone/>
            </a:pPr>
            <a:r>
              <a:rPr lang="en-US" sz="1600" spc="32">
                <a:solidFill>
                  <a:schemeClr val="tx1"/>
                </a:solidFill>
                <a:latin typeface="Tenorite" pitchFamily="2" charset="0"/>
              </a:rPr>
              <a:t>Insert theme sentence here. Insert theme sentence here. </a:t>
            </a:r>
          </a:p>
        </p:txBody>
      </p:sp>
      <p:graphicFrame>
        <p:nvGraphicFramePr>
          <p:cNvPr id="4" name="Table 5">
            <a:extLst>
              <a:ext uri="{FF2B5EF4-FFF2-40B4-BE49-F238E27FC236}">
                <a16:creationId xmlns:a16="http://schemas.microsoft.com/office/drawing/2014/main" id="{3DBBDEA9-22FB-53D9-DD92-C878A8AACA81}"/>
              </a:ext>
            </a:extLst>
          </p:cNvPr>
          <p:cNvGraphicFramePr/>
          <p:nvPr>
            <p:extLst>
              <p:ext uri="{D42A27DB-BD31-4B8C-83A1-F6EECF244321}">
                <p14:modId xmlns:p14="http://schemas.microsoft.com/office/powerpoint/2010/main" val="3570873763"/>
              </p:ext>
            </p:extLst>
          </p:nvPr>
        </p:nvGraphicFramePr>
        <p:xfrm>
          <a:off x="564892" y="1786610"/>
          <a:ext cx="10870290" cy="3931200"/>
        </p:xfrm>
        <a:graphic>
          <a:graphicData uri="http://schemas.openxmlformats.org/drawingml/2006/table">
            <a:tbl>
              <a:tblPr firstRow="1" bandRow="1">
                <a:tableStyleId>{4C3C2611-4C71-4FC5-86AE-919BDF0F9419}</a:tableStyleId>
              </a:tblPr>
              <a:tblGrid>
                <a:gridCol w="1767722">
                  <a:extLst>
                    <a:ext uri="{9D8B030D-6E8A-4147-A177-3AD203B41FA5}">
                      <a16:colId xmlns:a16="http://schemas.microsoft.com/office/drawing/2014/main" val="20000"/>
                    </a:ext>
                  </a:extLst>
                </a:gridCol>
                <a:gridCol w="3667423">
                  <a:extLst>
                    <a:ext uri="{9D8B030D-6E8A-4147-A177-3AD203B41FA5}">
                      <a16:colId xmlns:a16="http://schemas.microsoft.com/office/drawing/2014/main" val="20001"/>
                    </a:ext>
                  </a:extLst>
                </a:gridCol>
                <a:gridCol w="2362190">
                  <a:extLst>
                    <a:ext uri="{9D8B030D-6E8A-4147-A177-3AD203B41FA5}">
                      <a16:colId xmlns:a16="http://schemas.microsoft.com/office/drawing/2014/main" val="20002"/>
                    </a:ext>
                  </a:extLst>
                </a:gridCol>
                <a:gridCol w="3072955">
                  <a:extLst>
                    <a:ext uri="{9D8B030D-6E8A-4147-A177-3AD203B41FA5}">
                      <a16:colId xmlns:a16="http://schemas.microsoft.com/office/drawing/2014/main" val="20003"/>
                    </a:ext>
                  </a:extLst>
                </a:gridCol>
              </a:tblGrid>
              <a:tr h="1165515">
                <a:tc>
                  <a:txBody>
                    <a:bodyPr/>
                    <a:lstStyle/>
                    <a:p>
                      <a:pPr indent="0">
                        <a:defRPr sz="1100" b="0" spc="0">
                          <a:ln w="9525" cap="flat">
                            <a:solidFill>
                              <a:srgbClr val="FFFFFF"/>
                            </a:solidFill>
                            <a:prstDash val="solid"/>
                            <a:round/>
                          </a:ln>
                          <a:sym typeface="Tenorite Bold"/>
                        </a:defRPr>
                      </a:pPr>
                      <a:endParaRPr>
                        <a:latin typeface="Tenorite" pitchFamily="2" charset="0"/>
                      </a:endParaRPr>
                    </a:p>
                  </a:txBody>
                  <a:tcPr marL="83174" marR="83174" marT="83174" marB="83174" horzOverflow="overflow">
                    <a:lnL w="12700">
                      <a:miter lim="400000"/>
                    </a:lnL>
                    <a:lnR w="12700">
                      <a:miter lim="400000"/>
                    </a:lnR>
                    <a:lnT w="12700">
                      <a:miter lim="400000"/>
                    </a:lnT>
                    <a:lnB w="12700">
                      <a:miter lim="400000"/>
                    </a:lnB>
                    <a:noFill/>
                  </a:tcPr>
                </a:tc>
                <a:tc>
                  <a:txBody>
                    <a:bodyPr/>
                    <a:lstStyle/>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r>
                        <a:rPr lang="en-US" sz="1200" b="1">
                          <a:latin typeface="Tenorite"/>
                        </a:rPr>
                        <a:t>HEADER</a:t>
                      </a:r>
                      <a:endParaRPr sz="1200" b="1">
                        <a:latin typeface="Tenorite"/>
                      </a:endParaRPr>
                    </a:p>
                  </a:txBody>
                  <a:tcPr marL="83174" marR="83174" marT="83174" marB="83174" horzOverflow="overflow">
                    <a:lnL w="12700">
                      <a:miter lim="400000"/>
                    </a:lnL>
                    <a:lnT w="12700">
                      <a:miter lim="400000"/>
                    </a:lnT>
                    <a:lnB w="12700">
                      <a:miter lim="400000"/>
                    </a:lnB>
                    <a:solidFill>
                      <a:srgbClr val="0095B7"/>
                    </a:solidFill>
                  </a:tcPr>
                </a:tc>
                <a:tc>
                  <a:txBody>
                    <a:bodyPr/>
                    <a:lstStyle/>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lang="en-AR" sz="1200" b="1">
                        <a:latin typeface="Tenorite" pitchFamily="2" charset="0"/>
                      </a:endParaRPr>
                    </a:p>
                    <a:p>
                      <a:pPr indent="0">
                        <a:defRPr sz="1100" b="0" spc="0">
                          <a:latin typeface="+mn-lt"/>
                          <a:ea typeface="+mn-ea"/>
                          <a:cs typeface="+mn-cs"/>
                        </a:defRPr>
                      </a:pPr>
                      <a:endParaRPr sz="1200" b="1">
                        <a:latin typeface="Tenorite" pitchFamily="2" charset="0"/>
                      </a:endParaRPr>
                    </a:p>
                    <a:p>
                      <a:pPr lvl="0" algn="l">
                        <a:lnSpc>
                          <a:spcPct val="100000"/>
                        </a:lnSpc>
                        <a:spcBef>
                          <a:spcPts val="0"/>
                        </a:spcBef>
                        <a:spcAft>
                          <a:spcPts val="0"/>
                        </a:spcAft>
                        <a:buNone/>
                      </a:pPr>
                      <a:r>
                        <a:rPr lang="en-US" sz="1200" b="1" i="0" u="none" strike="noStrike" noProof="0">
                          <a:solidFill>
                            <a:srgbClr val="FFFFFF"/>
                          </a:solidFill>
                          <a:latin typeface="Tenorite"/>
                        </a:rPr>
                        <a:t>HEADER</a:t>
                      </a:r>
                    </a:p>
                  </a:txBody>
                  <a:tcPr marL="83174" marR="83174" marT="83174" marB="83174" horzOverflow="overflow">
                    <a:lnT w="12700">
                      <a:miter lim="400000"/>
                    </a:lnT>
                    <a:lnB w="12700">
                      <a:miter lim="400000"/>
                    </a:lnB>
                    <a:solidFill>
                      <a:srgbClr val="0095B7"/>
                    </a:solidFill>
                  </a:tcPr>
                </a:tc>
                <a:tc>
                  <a:txBody>
                    <a:bodyPr/>
                    <a:lstStyle/>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lvl="0" algn="l">
                        <a:lnSpc>
                          <a:spcPct val="100000"/>
                        </a:lnSpc>
                        <a:spcBef>
                          <a:spcPts val="0"/>
                        </a:spcBef>
                        <a:spcAft>
                          <a:spcPts val="0"/>
                        </a:spcAft>
                        <a:buNone/>
                      </a:pPr>
                      <a:r>
                        <a:rPr lang="en-US" sz="1200" b="1" i="0" u="none" strike="noStrike" noProof="0">
                          <a:solidFill>
                            <a:srgbClr val="FFFFFF"/>
                          </a:solidFill>
                          <a:latin typeface="Tenorite"/>
                        </a:rPr>
                        <a:t>HEADER</a:t>
                      </a:r>
                    </a:p>
                  </a:txBody>
                  <a:tcPr marL="83174" marR="83174" marT="83174" marB="83174" horzOverflow="overflow">
                    <a:lnR w="12700">
                      <a:miter lim="400000"/>
                    </a:lnR>
                    <a:lnT w="12700">
                      <a:miter lim="400000"/>
                    </a:lnT>
                    <a:lnB w="12700">
                      <a:miter lim="400000"/>
                    </a:lnB>
                    <a:solidFill>
                      <a:srgbClr val="0095B7"/>
                    </a:solidFill>
                  </a:tcPr>
                </a:tc>
                <a:extLst>
                  <a:ext uri="{0D108BD9-81ED-4DB2-BD59-A6C34878D82A}">
                    <a16:rowId xmlns:a16="http://schemas.microsoft.com/office/drawing/2014/main" val="10000"/>
                  </a:ext>
                </a:extLst>
              </a:tr>
              <a:tr h="937576">
                <a:tc>
                  <a:txBody>
                    <a:bodyPr/>
                    <a:lstStyle/>
                    <a:p>
                      <a:pPr lvl="0" algn="l">
                        <a:lnSpc>
                          <a:spcPct val="100000"/>
                        </a:lnSpc>
                        <a:spcBef>
                          <a:spcPts val="0"/>
                        </a:spcBef>
                        <a:spcAft>
                          <a:spcPts val="0"/>
                        </a:spcAft>
                        <a:buNone/>
                      </a:pPr>
                      <a:r>
                        <a:rPr lang="en-US" sz="1200" b="1" i="0" u="none" strike="noStrike" noProof="0">
                          <a:solidFill>
                            <a:srgbClr val="FFFFFF"/>
                          </a:solidFill>
                          <a:latin typeface="Tenorite"/>
                        </a:rPr>
                        <a:t>HEADER</a:t>
                      </a:r>
                    </a:p>
                    <a:p>
                      <a:pPr lvl="0" algn="l">
                        <a:lnSpc>
                          <a:spcPct val="100000"/>
                        </a:lnSpc>
                        <a:spcBef>
                          <a:spcPts val="0"/>
                        </a:spcBef>
                        <a:spcAft>
                          <a:spcPts val="0"/>
                        </a:spcAft>
                        <a:buNone/>
                      </a:pPr>
                      <a:endParaRPr lang="en-US" sz="1200" b="1" i="0" u="none" strike="noStrike" noProof="0">
                        <a:solidFill>
                          <a:srgbClr val="FFFFFF"/>
                        </a:solidFill>
                        <a:latin typeface="Tenorite"/>
                      </a:endParaRPr>
                    </a:p>
                    <a:p>
                      <a:pPr lvl="0" indent="0">
                        <a:buNone/>
                        <a:defRPr sz="1800" spc="0"/>
                      </a:pPr>
                      <a:endParaRPr lang="es-ES" sz="1200" b="1">
                        <a:solidFill>
                          <a:srgbClr val="FFFFFF"/>
                        </a:solidFill>
                        <a:latin typeface="Tenorite"/>
                      </a:endParaRPr>
                    </a:p>
                  </a:txBody>
                  <a:tcPr marL="83174" marR="83174" marT="83174" marB="83174" horzOverflow="overflow">
                    <a:lnL w="12700">
                      <a:miter lim="400000"/>
                    </a:lnL>
                    <a:lnR w="12700">
                      <a:miter lim="400000"/>
                    </a:lnR>
                    <a:lnT w="12700">
                      <a:miter lim="400000"/>
                    </a:lnT>
                    <a:solidFill>
                      <a:srgbClr val="0095B7"/>
                    </a:solidFill>
                  </a:tcPr>
                </a:tc>
                <a:tc>
                  <a:txBody>
                    <a:bodyPr/>
                    <a:lstStyle/>
                    <a:p>
                      <a:pPr indent="0">
                        <a:defRPr sz="1100" spc="0">
                          <a:solidFill>
                            <a:srgbClr val="322554"/>
                          </a:solidFill>
                        </a:defRPr>
                      </a:pPr>
                      <a:r>
                        <a:rPr sz="1100">
                          <a:solidFill>
                            <a:schemeClr val="tx1"/>
                          </a:solidFill>
                          <a:latin typeface="Tenorite"/>
                        </a:rPr>
                        <a:t>Lorem ipsum dolor sit amet. Ut enim ad minim veniam, quis nostrud exercitation ullamco laboris nisi ut aliquip ex ea commodo consequat.</a:t>
                      </a:r>
                    </a:p>
                  </a:txBody>
                  <a:tcPr marL="83174" marR="83174" marT="83174" marB="83174" horzOverflow="overflow">
                    <a:lnL w="12700">
                      <a:miter lim="400000"/>
                    </a:lnL>
                    <a:lnR w="12700" cap="flat" cmpd="sng" algn="ctr">
                      <a:solidFill>
                        <a:srgbClr val="0095B7"/>
                      </a:solidFill>
                      <a:prstDash val="solid"/>
                      <a:round/>
                      <a:headEnd type="none" w="med" len="med"/>
                      <a:tailEnd type="none" w="med" len="med"/>
                    </a:lnR>
                    <a:lnT w="12700">
                      <a:miter lim="400000"/>
                    </a:lnT>
                    <a:lnB w="12700" cap="flat" cmpd="sng" algn="ctr">
                      <a:solidFill>
                        <a:srgbClr val="0095B7"/>
                      </a:solidFill>
                      <a:prstDash val="solid"/>
                      <a:round/>
                      <a:headEnd type="none" w="med" len="med"/>
                      <a:tailEnd type="none" w="med" len="med"/>
                    </a:lnB>
                    <a:solidFill>
                      <a:srgbClr val="FFFFFF"/>
                    </a:solidFill>
                  </a:tcPr>
                </a:tc>
                <a:tc>
                  <a:txBody>
                    <a:bodyPr/>
                    <a:lstStyle/>
                    <a:p>
                      <a:pPr indent="0">
                        <a:defRPr sz="1800" spc="0"/>
                      </a:pPr>
                      <a:r>
                        <a:rPr sz="1100">
                          <a:solidFill>
                            <a:schemeClr val="tx1"/>
                          </a:solidFill>
                          <a:latin typeface="Tenorite"/>
                        </a:rPr>
                        <a:t>Lorem ipsum dolor sit amet. Ut enim ad minim veniam, quis nostrud exercitation ullamco laboris nisi.</a:t>
                      </a:r>
                    </a:p>
                  </a:txBody>
                  <a:tcPr marL="83174" marR="83174" marT="83174" marB="83174"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a:miter lim="400000"/>
                    </a:lnT>
                    <a:lnB w="12700" cap="flat" cmpd="sng" algn="ctr">
                      <a:solidFill>
                        <a:srgbClr val="0095B7"/>
                      </a:solidFill>
                      <a:prstDash val="solid"/>
                      <a:round/>
                      <a:headEnd type="none" w="med" len="med"/>
                      <a:tailEnd type="none" w="med" len="med"/>
                    </a:lnB>
                    <a:solidFill>
                      <a:srgbClr val="FFFFFF"/>
                    </a:solidFill>
                  </a:tcPr>
                </a:tc>
                <a:tc>
                  <a:txBody>
                    <a:bodyPr/>
                    <a:lstStyle/>
                    <a:p>
                      <a:pPr indent="0">
                        <a:defRPr sz="1100" spc="0">
                          <a:solidFill>
                            <a:srgbClr val="322554"/>
                          </a:solidFill>
                        </a:defRPr>
                      </a:pPr>
                      <a:r>
                        <a:rPr sz="1100">
                          <a:solidFill>
                            <a:schemeClr val="tx1"/>
                          </a:solidFill>
                          <a:latin typeface="Tenorite"/>
                        </a:rPr>
                        <a:t>Lorem ipsum dolor sit amet. Ut enim ad minim veniam, quis nostrud exercitation ullamco.</a:t>
                      </a:r>
                    </a:p>
                  </a:txBody>
                  <a:tcPr marL="83174" marR="83174" marT="83174" marB="83174" horzOverflow="overflow">
                    <a:lnL w="12700" cap="flat" cmpd="sng" algn="ctr">
                      <a:solidFill>
                        <a:srgbClr val="0095B7"/>
                      </a:solidFill>
                      <a:prstDash val="solid"/>
                      <a:round/>
                      <a:headEnd type="none" w="med" len="med"/>
                      <a:tailEnd type="none" w="med" len="med"/>
                    </a:lnL>
                    <a:lnR w="12700">
                      <a:miter lim="400000"/>
                    </a:lnR>
                    <a:lnT w="12700">
                      <a:miter lim="400000"/>
                    </a:lnT>
                    <a:lnB w="12700" cap="flat" cmpd="sng" algn="ctr">
                      <a:solidFill>
                        <a:srgbClr val="0095B7"/>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69327">
                <a:tc>
                  <a:txBody>
                    <a:bodyPr/>
                    <a:lstStyle/>
                    <a:p>
                      <a:pPr lvl="0" algn="l">
                        <a:lnSpc>
                          <a:spcPct val="100000"/>
                        </a:lnSpc>
                        <a:spcBef>
                          <a:spcPts val="0"/>
                        </a:spcBef>
                        <a:spcAft>
                          <a:spcPts val="0"/>
                        </a:spcAft>
                        <a:buNone/>
                      </a:pPr>
                      <a:r>
                        <a:rPr lang="en-US" sz="1200" b="1" i="0" u="none" strike="noStrike" noProof="0">
                          <a:solidFill>
                            <a:srgbClr val="FFFFFF"/>
                          </a:solidFill>
                          <a:latin typeface="Tenorite"/>
                        </a:rPr>
                        <a:t>HEADER</a:t>
                      </a:r>
                    </a:p>
                    <a:p>
                      <a:pPr lvl="0" algn="l">
                        <a:lnSpc>
                          <a:spcPct val="100000"/>
                        </a:lnSpc>
                        <a:spcBef>
                          <a:spcPts val="0"/>
                        </a:spcBef>
                        <a:spcAft>
                          <a:spcPts val="0"/>
                        </a:spcAft>
                        <a:buNone/>
                      </a:pPr>
                      <a:endParaRPr lang="en-US" sz="1200" b="1" i="0" u="none" strike="noStrike" noProof="0">
                        <a:solidFill>
                          <a:srgbClr val="FFFFFF"/>
                        </a:solidFill>
                        <a:latin typeface="Tenorite"/>
                      </a:endParaRPr>
                    </a:p>
                  </a:txBody>
                  <a:tcPr marL="83174" marR="83174" marT="83174" marB="83174" horzOverflow="overflow">
                    <a:lnL w="12700">
                      <a:miter lim="400000"/>
                    </a:lnL>
                    <a:lnR w="12700">
                      <a:miter lim="400000"/>
                    </a:lnR>
                    <a:solidFill>
                      <a:srgbClr val="0095B7"/>
                    </a:solidFill>
                  </a:tcPr>
                </a:tc>
                <a:tc>
                  <a:txBody>
                    <a:bodyPr/>
                    <a:lstStyle/>
                    <a:p>
                      <a:pPr indent="0">
                        <a:defRPr sz="1800" spc="0"/>
                      </a:pPr>
                      <a:r>
                        <a:rPr sz="1100">
                          <a:solidFill>
                            <a:schemeClr val="tx1"/>
                          </a:solidFill>
                          <a:latin typeface="Tenorite"/>
                        </a:rPr>
                        <a:t>Lorem ipsum dolor sit amet.</a:t>
                      </a:r>
                    </a:p>
                  </a:txBody>
                  <a:tcPr marL="83174" marR="83174" marT="83174" marB="83174" horzOverflow="overflow">
                    <a:lnL w="12700">
                      <a:miter lim="400000"/>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solidFill>
                      <a:srgbClr val="FFFFFF"/>
                    </a:solidFill>
                  </a:tcPr>
                </a:tc>
                <a:tc>
                  <a:txBody>
                    <a:bodyPr/>
                    <a:lstStyle/>
                    <a:p>
                      <a:pPr indent="0">
                        <a:defRPr sz="800" spc="0">
                          <a:solidFill>
                            <a:srgbClr val="322554"/>
                          </a:solidFill>
                        </a:defRPr>
                      </a:pPr>
                      <a:r>
                        <a:rPr sz="1100">
                          <a:solidFill>
                            <a:schemeClr val="tx1"/>
                          </a:solidFill>
                          <a:latin typeface="Tenorite"/>
                        </a:rPr>
                        <a:t>Lorem ipsum dolor sit amet.</a:t>
                      </a:r>
                    </a:p>
                  </a:txBody>
                  <a:tcPr marL="83174" marR="83174" marT="83174" marB="83174"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solidFill>
                      <a:srgbClr val="FFFFFF"/>
                    </a:solidFill>
                  </a:tcPr>
                </a:tc>
                <a:tc>
                  <a:txBody>
                    <a:bodyPr/>
                    <a:lstStyle/>
                    <a:p>
                      <a:pPr indent="0">
                        <a:defRPr sz="800" spc="0">
                          <a:solidFill>
                            <a:srgbClr val="322554"/>
                          </a:solidFill>
                        </a:defRPr>
                      </a:pPr>
                      <a:r>
                        <a:rPr sz="1100">
                          <a:solidFill>
                            <a:schemeClr val="tx1"/>
                          </a:solidFill>
                          <a:latin typeface="Tenorite"/>
                        </a:rPr>
                        <a:t>Lorem ipsum dolor sit amet.</a:t>
                      </a:r>
                    </a:p>
                  </a:txBody>
                  <a:tcPr marL="83174" marR="83174" marT="83174" marB="83174" horzOverflow="overflow">
                    <a:lnL w="12700" cap="flat" cmpd="sng" algn="ctr">
                      <a:solidFill>
                        <a:srgbClr val="0095B7"/>
                      </a:solidFill>
                      <a:prstDash val="solid"/>
                      <a:round/>
                      <a:headEnd type="none" w="med" len="med"/>
                      <a:tailEnd type="none" w="med" len="med"/>
                    </a:lnL>
                    <a:lnR w="12700">
                      <a:miter lim="400000"/>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258782">
                <a:tc>
                  <a:txBody>
                    <a:bodyPr/>
                    <a:lstStyle/>
                    <a:p>
                      <a:pPr lvl="0" algn="l">
                        <a:lnSpc>
                          <a:spcPct val="100000"/>
                        </a:lnSpc>
                        <a:spcBef>
                          <a:spcPts val="0"/>
                        </a:spcBef>
                        <a:spcAft>
                          <a:spcPts val="0"/>
                        </a:spcAft>
                        <a:buNone/>
                      </a:pPr>
                      <a:r>
                        <a:rPr lang="en-US" sz="1200" b="1" i="0" u="none" strike="noStrike" noProof="0">
                          <a:solidFill>
                            <a:srgbClr val="FFFFFF"/>
                          </a:solidFill>
                          <a:latin typeface="Tenorite"/>
                        </a:rPr>
                        <a:t>HEADER</a:t>
                      </a:r>
                    </a:p>
                    <a:p>
                      <a:pPr lvl="0" algn="l">
                        <a:lnSpc>
                          <a:spcPct val="100000"/>
                        </a:lnSpc>
                        <a:spcBef>
                          <a:spcPts val="0"/>
                        </a:spcBef>
                        <a:spcAft>
                          <a:spcPts val="0"/>
                        </a:spcAft>
                        <a:buNone/>
                      </a:pPr>
                      <a:endParaRPr lang="en-US" sz="1200" b="1" i="0" u="none" strike="noStrike" noProof="0">
                        <a:solidFill>
                          <a:srgbClr val="FFFFFF"/>
                        </a:solidFill>
                        <a:latin typeface="Tenorite"/>
                      </a:endParaRPr>
                    </a:p>
                    <a:p>
                      <a:pPr lvl="0" indent="0">
                        <a:buNone/>
                        <a:defRPr sz="1100" spc="0">
                          <a:solidFill>
                            <a:srgbClr val="FFFFFF"/>
                          </a:solidFill>
                        </a:defRPr>
                      </a:pPr>
                      <a:endParaRPr sz="1200" b="1">
                        <a:latin typeface="Tenorite"/>
                      </a:endParaRPr>
                    </a:p>
                  </a:txBody>
                  <a:tcPr marL="83174" marR="83174" marT="83174" marB="83174" horzOverflow="overflow">
                    <a:lnL w="12700">
                      <a:miter lim="400000"/>
                    </a:lnL>
                    <a:lnR w="12700">
                      <a:miter lim="400000"/>
                    </a:lnR>
                    <a:lnB w="12700" cap="flat" cmpd="sng" algn="ctr">
                      <a:solidFill>
                        <a:srgbClr val="0095B7"/>
                      </a:solidFill>
                      <a:prstDash val="solid"/>
                      <a:round/>
                      <a:headEnd type="none" w="med" len="med"/>
                      <a:tailEnd type="none" w="med" len="med"/>
                    </a:lnB>
                    <a:solidFill>
                      <a:srgbClr val="0095B7"/>
                    </a:solidFill>
                  </a:tcPr>
                </a:tc>
                <a:tc>
                  <a:txBody>
                    <a:bodyPr/>
                    <a:lstStyle/>
                    <a:p>
                      <a:pPr marL="141605" indent="-141605" algn="l" rtl="0" eaLnBrk="1" latinLnBrk="0" hangingPunct="1">
                        <a:spcBef>
                          <a:spcPts val="600"/>
                        </a:spcBef>
                        <a:buClr>
                          <a:srgbClr val="0095B7"/>
                        </a:buClr>
                        <a:buSzPct val="100000"/>
                        <a:buFont typeface="Tenorite Regular"/>
                        <a:buChar char="•"/>
                      </a:pPr>
                      <a:r>
                        <a:rPr sz="1100" b="0" i="0" kern="1200" spc="0">
                          <a:solidFill>
                            <a:schemeClr val="tx1"/>
                          </a:solidFill>
                          <a:latin typeface="Tenorite"/>
                          <a:ea typeface="+mn-ea"/>
                          <a:cs typeface="+mn-cs"/>
                        </a:rPr>
                        <a:t>Lorem ipsum dolor sit amet, consectetur adipiscing</a:t>
                      </a:r>
                      <a:r>
                        <a:rPr lang="en-US" sz="1100" b="0" i="0" kern="1200" spc="0">
                          <a:solidFill>
                            <a:schemeClr val="tx1"/>
                          </a:solidFill>
                          <a:latin typeface="Tenorite"/>
                          <a:ea typeface="+mn-ea"/>
                          <a:cs typeface="+mn-cs"/>
                        </a:rPr>
                        <a:t> </a:t>
                      </a:r>
                      <a:endParaRPr sz="1100" b="0" i="0" kern="1200" spc="0">
                        <a:solidFill>
                          <a:schemeClr val="tx1"/>
                        </a:solidFill>
                        <a:latin typeface="Tenorite" pitchFamily="2" charset="0"/>
                        <a:ea typeface="+mn-ea"/>
                        <a:cs typeface="+mn-cs"/>
                      </a:endParaRPr>
                    </a:p>
                    <a:p>
                      <a:pPr marL="141605" indent="-141605" algn="l" rtl="0" eaLnBrk="1" latinLnBrk="0" hangingPunct="1">
                        <a:spcBef>
                          <a:spcPts val="600"/>
                        </a:spcBef>
                        <a:buClr>
                          <a:srgbClr val="0095B7"/>
                        </a:buClr>
                        <a:buSzPct val="100000"/>
                        <a:buFont typeface="Tenorite Regular"/>
                        <a:buChar char="•"/>
                      </a:pPr>
                      <a:r>
                        <a:rPr sz="1100" b="0" i="0" kern="1200" spc="0">
                          <a:solidFill>
                            <a:schemeClr val="tx1"/>
                          </a:solidFill>
                          <a:latin typeface="Tenorite"/>
                          <a:ea typeface="+mn-ea"/>
                          <a:cs typeface="+mn-cs"/>
                        </a:rPr>
                        <a:t>Elit, sed do eiusmod tempor incididunt ut labore et dolore</a:t>
                      </a:r>
                      <a:r>
                        <a:rPr lang="en-US" sz="1100" b="0" i="0" kern="1200" spc="0">
                          <a:solidFill>
                            <a:schemeClr val="tx1"/>
                          </a:solidFill>
                          <a:latin typeface="Tenorite"/>
                          <a:ea typeface="+mn-ea"/>
                          <a:cs typeface="+mn-cs"/>
                        </a:rPr>
                        <a:t> </a:t>
                      </a:r>
                      <a:endParaRPr sz="1100" b="0" i="0" kern="1200" spc="0">
                        <a:solidFill>
                          <a:schemeClr val="tx1"/>
                        </a:solidFill>
                        <a:latin typeface="Tenorite"/>
                        <a:ea typeface="+mn-ea"/>
                        <a:cs typeface="+mn-cs"/>
                      </a:endParaRPr>
                    </a:p>
                    <a:p>
                      <a:pPr marL="141605" indent="-141605" algn="l" defTabSz="914400" rtl="0" eaLnBrk="1" latinLnBrk="0" hangingPunct="1">
                        <a:spcBef>
                          <a:spcPts val="600"/>
                        </a:spcBef>
                        <a:buClr>
                          <a:srgbClr val="0095B7"/>
                        </a:buClr>
                        <a:buSzPct val="100000"/>
                        <a:buFont typeface="Tenorite Regular"/>
                        <a:buChar char="•"/>
                        <a:defRPr sz="800" spc="0">
                          <a:solidFill>
                            <a:srgbClr val="322554"/>
                          </a:solidFill>
                        </a:defRPr>
                      </a:pPr>
                      <a:r>
                        <a:rPr sz="1100" b="0" i="0" kern="1200" spc="0">
                          <a:solidFill>
                            <a:schemeClr val="tx1"/>
                          </a:solidFill>
                          <a:latin typeface="Tenorite"/>
                          <a:ea typeface="+mn-ea"/>
                          <a:cs typeface="+mn-cs"/>
                        </a:rPr>
                        <a:t>Magna aliqua. Ut enim ad minim veniam, quis nostrud exercitation</a:t>
                      </a:r>
                    </a:p>
                  </a:txBody>
                  <a:tcPr marL="83174" marR="83174" marT="83174" marB="83174" horzOverflow="overflow">
                    <a:lnL w="12700">
                      <a:miter lim="400000"/>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solidFill>
                      <a:srgbClr val="FFFFFF"/>
                    </a:solidFill>
                  </a:tcPr>
                </a:tc>
                <a:tc>
                  <a:txBody>
                    <a:bodyPr/>
                    <a:lstStyle/>
                    <a:p>
                      <a:pPr marL="141605" indent="-141605" algn="l" rtl="0" eaLnBrk="1" latinLnBrk="0" hangingPunct="1">
                        <a:spcBef>
                          <a:spcPts val="600"/>
                        </a:spcBef>
                        <a:buClr>
                          <a:srgbClr val="0095B7"/>
                        </a:buClr>
                        <a:buSzPct val="100000"/>
                        <a:buFont typeface="Tenorite Regular"/>
                        <a:buChar char="•"/>
                      </a:pPr>
                      <a:r>
                        <a:rPr sz="1100" b="0" i="0" kern="1200" spc="0">
                          <a:solidFill>
                            <a:schemeClr val="tx1"/>
                          </a:solidFill>
                          <a:latin typeface="Tenorite"/>
                          <a:ea typeface="+mn-ea"/>
                          <a:cs typeface="+mn-cs"/>
                        </a:rPr>
                        <a:t>Lorem ipsum dolor sit amet, consectetur adipiscing</a:t>
                      </a:r>
                      <a:r>
                        <a:rPr lang="en-US" sz="1100" b="0" i="0" kern="1200" spc="0">
                          <a:solidFill>
                            <a:schemeClr val="tx1"/>
                          </a:solidFill>
                          <a:latin typeface="Tenorite"/>
                          <a:ea typeface="+mn-ea"/>
                          <a:cs typeface="+mn-cs"/>
                        </a:rPr>
                        <a:t> </a:t>
                      </a:r>
                      <a:endParaRPr sz="1100" b="0" i="0" kern="1200" spc="0">
                        <a:solidFill>
                          <a:schemeClr val="tx1"/>
                        </a:solidFill>
                        <a:latin typeface="Tenorite" pitchFamily="2" charset="0"/>
                        <a:ea typeface="+mn-ea"/>
                        <a:cs typeface="+mn-cs"/>
                      </a:endParaRPr>
                    </a:p>
                    <a:p>
                      <a:pPr marL="141605" indent="-141605" algn="l" rtl="0" eaLnBrk="1" latinLnBrk="0" hangingPunct="1">
                        <a:spcBef>
                          <a:spcPts val="600"/>
                        </a:spcBef>
                        <a:buClr>
                          <a:srgbClr val="0095B7"/>
                        </a:buClr>
                        <a:buSzPct val="100000"/>
                        <a:buFont typeface="Tenorite Regular"/>
                        <a:buChar char="•"/>
                      </a:pPr>
                      <a:r>
                        <a:rPr sz="1100" b="0" i="0" kern="1200" spc="0">
                          <a:solidFill>
                            <a:schemeClr val="tx1"/>
                          </a:solidFill>
                          <a:latin typeface="Tenorite"/>
                          <a:ea typeface="+mn-ea"/>
                          <a:cs typeface="+mn-cs"/>
                        </a:rPr>
                        <a:t>Elit, sed do eiusmod tempor incididunt ut labore et dolore</a:t>
                      </a:r>
                      <a:r>
                        <a:rPr lang="en-US" sz="1100" b="0" i="0" kern="1200" spc="0">
                          <a:solidFill>
                            <a:schemeClr val="tx1"/>
                          </a:solidFill>
                          <a:latin typeface="Tenorite"/>
                          <a:ea typeface="+mn-ea"/>
                          <a:cs typeface="+mn-cs"/>
                        </a:rPr>
                        <a:t> </a:t>
                      </a:r>
                      <a:endParaRPr lang="es-ES" sz="1100" b="0" i="0" kern="1200" spc="0">
                        <a:solidFill>
                          <a:schemeClr val="tx1"/>
                        </a:solidFill>
                        <a:latin typeface="Tenorite" pitchFamily="2" charset="0"/>
                        <a:ea typeface="+mn-ea"/>
                        <a:cs typeface="+mn-cs"/>
                      </a:endParaRPr>
                    </a:p>
                    <a:p>
                      <a:pPr marL="141605" marR="0" lvl="0" indent="-141605" algn="l" defTabSz="914400" rtl="0" eaLnBrk="1" fontAlgn="auto" latinLnBrk="0" hangingPunct="1">
                        <a:lnSpc>
                          <a:spcPct val="100000"/>
                        </a:lnSpc>
                        <a:spcBef>
                          <a:spcPts val="600"/>
                        </a:spcBef>
                        <a:spcAft>
                          <a:spcPts val="0"/>
                        </a:spcAft>
                        <a:buClr>
                          <a:srgbClr val="0095B7"/>
                        </a:buClr>
                        <a:buSzPct val="100000"/>
                        <a:buFont typeface="Tenorite Regular"/>
                        <a:buChar char="•"/>
                        <a:tabLst/>
                        <a:defRPr sz="800" spc="0">
                          <a:solidFill>
                            <a:srgbClr val="322554"/>
                          </a:solidFill>
                        </a:defRPr>
                      </a:pPr>
                      <a:r>
                        <a:rPr lang="en-US" sz="1100">
                          <a:solidFill>
                            <a:schemeClr val="tx1"/>
                          </a:solidFill>
                          <a:latin typeface="Tenorite"/>
                        </a:rPr>
                        <a:t>Lorem ipsum dolor sit amet.</a:t>
                      </a:r>
                    </a:p>
                  </a:txBody>
                  <a:tcPr marL="83174" marR="83174" marT="83174" marB="83174"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solidFill>
                      <a:srgbClr val="FFFFFF"/>
                    </a:solidFill>
                  </a:tcPr>
                </a:tc>
                <a:tc>
                  <a:txBody>
                    <a:bodyPr/>
                    <a:lstStyle/>
                    <a:p>
                      <a:pPr marL="141605" indent="-141605">
                        <a:spcBef>
                          <a:spcPts val="600"/>
                        </a:spcBef>
                        <a:buClr>
                          <a:srgbClr val="0095B7"/>
                        </a:buClr>
                        <a:buSzPct val="100000"/>
                        <a:buFont typeface="Tenorite Regular"/>
                        <a:buChar char="•"/>
                        <a:defRPr sz="800" spc="0">
                          <a:solidFill>
                            <a:srgbClr val="322554"/>
                          </a:solidFill>
                        </a:defRPr>
                      </a:pPr>
                      <a:r>
                        <a:rPr sz="1100">
                          <a:solidFill>
                            <a:schemeClr val="tx1"/>
                          </a:solidFill>
                          <a:latin typeface="Tenorite"/>
                        </a:rPr>
                        <a:t>Lorem ipsum dolor sit amet, consectetur adipiscing Lorem ipsum dolor sit amet</a:t>
                      </a:r>
                      <a:endParaRPr lang="es-ES" sz="1100">
                        <a:solidFill>
                          <a:schemeClr val="tx1"/>
                        </a:solidFill>
                        <a:latin typeface="Tenorite"/>
                      </a:endParaRPr>
                    </a:p>
                    <a:p>
                      <a:pPr marL="141605" indent="-141605">
                        <a:spcBef>
                          <a:spcPts val="600"/>
                        </a:spcBef>
                        <a:buClr>
                          <a:srgbClr val="0095B7"/>
                        </a:buClr>
                        <a:buSzPct val="100000"/>
                        <a:buFont typeface="Tenorite Regular"/>
                        <a:buChar char="•"/>
                        <a:defRPr sz="800" spc="0">
                          <a:solidFill>
                            <a:srgbClr val="322554"/>
                          </a:solidFill>
                        </a:defRPr>
                      </a:pPr>
                      <a:r>
                        <a:rPr sz="1100">
                          <a:solidFill>
                            <a:schemeClr val="tx1"/>
                          </a:solidFill>
                          <a:latin typeface="Tenorite"/>
                        </a:rPr>
                        <a:t>Elit, sed do eiusmod tempor incididunt ut labore et dolore Lorem ipsum dolor sit amet</a:t>
                      </a:r>
                      <a:endParaRPr lang="es-ES" sz="1100">
                        <a:solidFill>
                          <a:schemeClr val="tx1"/>
                        </a:solidFill>
                        <a:latin typeface="Tenorite"/>
                      </a:endParaRPr>
                    </a:p>
                    <a:p>
                      <a:pPr marL="141605" indent="-141605">
                        <a:spcBef>
                          <a:spcPts val="600"/>
                        </a:spcBef>
                        <a:buClr>
                          <a:srgbClr val="0095B7"/>
                        </a:buClr>
                        <a:buSzPct val="100000"/>
                        <a:buFont typeface="Tenorite Regular"/>
                        <a:buChar char="•"/>
                        <a:defRPr sz="800" spc="0">
                          <a:solidFill>
                            <a:srgbClr val="322554"/>
                          </a:solidFill>
                        </a:defRPr>
                      </a:pPr>
                      <a:r>
                        <a:rPr lang="en-US" sz="1100">
                          <a:solidFill>
                            <a:schemeClr val="tx1"/>
                          </a:solidFill>
                          <a:latin typeface="Tenorite"/>
                        </a:rPr>
                        <a:t>Lorem ipsum dolor sit amet.</a:t>
                      </a:r>
                    </a:p>
                  </a:txBody>
                  <a:tcPr marL="83174" marR="83174" marT="83174" marB="83174" horzOverflow="overflow">
                    <a:lnL w="12700" cap="flat" cmpd="sng" algn="ctr">
                      <a:solidFill>
                        <a:srgbClr val="0095B7"/>
                      </a:solidFill>
                      <a:prstDash val="solid"/>
                      <a:round/>
                      <a:headEnd type="none" w="med" len="med"/>
                      <a:tailEnd type="none" w="med" len="med"/>
                    </a:lnL>
                    <a:lnR w="12700">
                      <a:miter lim="400000"/>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7" name="Slide Number Placeholder 1">
            <a:extLst>
              <a:ext uri="{FF2B5EF4-FFF2-40B4-BE49-F238E27FC236}">
                <a16:creationId xmlns:a16="http://schemas.microsoft.com/office/drawing/2014/main" id="{ECA513E7-C7E1-2916-E743-6276CF386C1C}"/>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79</a:t>
            </a:fld>
            <a:endParaRPr lang="en-US" sz="700">
              <a:latin typeface="Tenorite" pitchFamily="2" charset="0"/>
            </a:endParaRPr>
          </a:p>
        </p:txBody>
      </p:sp>
    </p:spTree>
    <p:extLst>
      <p:ext uri="{BB962C8B-B14F-4D97-AF65-F5344CB8AC3E}">
        <p14:creationId xmlns:p14="http://schemas.microsoft.com/office/powerpoint/2010/main" val="1081345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83167-AC0F-D41D-811B-DCB003B7494D}"/>
              </a:ext>
            </a:extLst>
          </p:cNvPr>
          <p:cNvSpPr>
            <a:spLocks noGrp="1"/>
          </p:cNvSpPr>
          <p:nvPr>
            <p:ph type="sldNum" sz="quarter" idx="4"/>
          </p:nvPr>
        </p:nvSpPr>
        <p:spPr/>
        <p:txBody>
          <a:bodyPr/>
          <a:lstStyle/>
          <a:p>
            <a:fld id="{86CB4B4D-7CA3-9044-876B-883B54F8677D}" type="slidenum">
              <a:rPr lang="en-US" noProof="0" smtClean="0"/>
              <a:pPr/>
              <a:t>8</a:t>
            </a:fld>
            <a:endParaRPr lang="en-US" noProof="0"/>
          </a:p>
        </p:txBody>
      </p:sp>
      <p:pic>
        <p:nvPicPr>
          <p:cNvPr id="3" name="Picture 2" descr="A person standing on a rock&#10;&#10;Description automatically generated with medium confidence">
            <a:extLst>
              <a:ext uri="{FF2B5EF4-FFF2-40B4-BE49-F238E27FC236}">
                <a16:creationId xmlns:a16="http://schemas.microsoft.com/office/drawing/2014/main" id="{571B2DAF-A668-9624-7D4B-5441FDD6AC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45DB74A-B034-D326-4F15-CD8BBB6FF375}"/>
              </a:ext>
            </a:extLst>
          </p:cNvPr>
          <p:cNvSpPr/>
          <p:nvPr/>
        </p:nvSpPr>
        <p:spPr>
          <a:xfrm rot="5400000">
            <a:off x="0" y="0"/>
            <a:ext cx="6858000" cy="6858000"/>
          </a:xfrm>
          <a:prstGeom prst="rect">
            <a:avLst/>
          </a:prstGeom>
          <a:gradFill>
            <a:gsLst>
              <a:gs pos="0">
                <a:schemeClr val="tx1">
                  <a:alpha val="0"/>
                </a:schemeClr>
              </a:gs>
              <a:gs pos="100000">
                <a:schemeClr val="tx1">
                  <a:alpha val="55401"/>
                </a:schemeClr>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R" sz="1800" b="0" i="0" u="none" strike="noStrike" cap="none" spc="0" normalizeH="0" baseline="0">
              <a:ln>
                <a:noFill/>
              </a:ln>
              <a:solidFill>
                <a:srgbClr val="000000"/>
              </a:solidFill>
              <a:effectLst/>
              <a:uFillTx/>
              <a:latin typeface="+mn-lt"/>
              <a:ea typeface="+mn-ea"/>
              <a:cs typeface="+mn-cs"/>
              <a:sym typeface="Tenorite Regular"/>
            </a:endParaRPr>
          </a:p>
        </p:txBody>
      </p:sp>
      <p:pic>
        <p:nvPicPr>
          <p:cNvPr id="5" name="Graphic 10">
            <a:extLst>
              <a:ext uri="{FF2B5EF4-FFF2-40B4-BE49-F238E27FC236}">
                <a16:creationId xmlns:a16="http://schemas.microsoft.com/office/drawing/2014/main" id="{F435BB63-7A00-E75C-B03F-5DDDEB1E729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6" name="Title 1">
            <a:extLst>
              <a:ext uri="{FF2B5EF4-FFF2-40B4-BE49-F238E27FC236}">
                <a16:creationId xmlns:a16="http://schemas.microsoft.com/office/drawing/2014/main" id="{A4B6AC3B-AF3F-7066-0523-4F5A46C891E8}"/>
              </a:ext>
            </a:extLst>
          </p:cNvPr>
          <p:cNvSpPr txBox="1">
            <a:spLocks/>
          </p:cNvSpPr>
          <p:nvPr/>
        </p:nvSpPr>
        <p:spPr>
          <a:xfrm>
            <a:off x="971550" y="2971801"/>
            <a:ext cx="4626610" cy="1926862"/>
          </a:xfrm>
          <a:prstGeom prst="rect">
            <a:avLst/>
          </a:prstGeom>
        </p:spPr>
        <p:txBody>
          <a:bodyPr/>
          <a:lstStyle>
            <a:lvl1pPr algn="l" defTabSz="914400" rtl="0" eaLnBrk="1" latinLnBrk="0" hangingPunct="1">
              <a:lnSpc>
                <a:spcPct val="80000"/>
              </a:lnSpc>
              <a:spcBef>
                <a:spcPct val="0"/>
              </a:spcBef>
              <a:buNone/>
              <a:defRPr sz="7200" b="1" kern="1200">
                <a:solidFill>
                  <a:schemeClr val="bg1"/>
                </a:solidFill>
                <a:latin typeface="Tenorite" pitchFamily="2" charset="0"/>
                <a:ea typeface="+mj-ea"/>
                <a:cs typeface="+mj-cs"/>
              </a:defRPr>
            </a:lvl1pPr>
          </a:lstStyle>
          <a:p>
            <a:r>
              <a:rPr lang="en-US"/>
              <a:t>Click to add title</a:t>
            </a:r>
            <a:endParaRPr lang="en-AR"/>
          </a:p>
        </p:txBody>
      </p:sp>
      <p:sp>
        <p:nvSpPr>
          <p:cNvPr id="7" name="Text Placeholder 2">
            <a:extLst>
              <a:ext uri="{FF2B5EF4-FFF2-40B4-BE49-F238E27FC236}">
                <a16:creationId xmlns:a16="http://schemas.microsoft.com/office/drawing/2014/main" id="{6514E5B7-2DDD-CBEF-1ACA-7489A6AA1007}"/>
              </a:ext>
            </a:extLst>
          </p:cNvPr>
          <p:cNvSpPr txBox="1">
            <a:spLocks/>
          </p:cNvSpPr>
          <p:nvPr/>
        </p:nvSpPr>
        <p:spPr>
          <a:xfrm>
            <a:off x="971550" y="5573972"/>
            <a:ext cx="6603124" cy="3632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Tenorit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Tenorit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Tenorit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enorit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enorite"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t>Click to add date</a:t>
            </a:r>
          </a:p>
        </p:txBody>
      </p:sp>
      <p:sp>
        <p:nvSpPr>
          <p:cNvPr id="8" name="Text Placeholder 2">
            <a:extLst>
              <a:ext uri="{FF2B5EF4-FFF2-40B4-BE49-F238E27FC236}">
                <a16:creationId xmlns:a16="http://schemas.microsoft.com/office/drawing/2014/main" id="{F4A8BBC5-A233-1B03-96E3-7104DC31289D}"/>
              </a:ext>
            </a:extLst>
          </p:cNvPr>
          <p:cNvSpPr txBox="1">
            <a:spLocks/>
          </p:cNvSpPr>
          <p:nvPr/>
        </p:nvSpPr>
        <p:spPr>
          <a:xfrm>
            <a:off x="971550" y="5200954"/>
            <a:ext cx="6603124" cy="3679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Tenorit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Tenorit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Tenorit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enorit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enorite"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t>Click to add subtitle</a:t>
            </a:r>
          </a:p>
        </p:txBody>
      </p:sp>
    </p:spTree>
    <p:extLst>
      <p:ext uri="{BB962C8B-B14F-4D97-AF65-F5344CB8AC3E}">
        <p14:creationId xmlns:p14="http://schemas.microsoft.com/office/powerpoint/2010/main" val="4277508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536F18-D9D8-A5D7-E019-DF5F8400C114}"/>
              </a:ext>
            </a:extLst>
          </p:cNvPr>
          <p:cNvSpPr txBox="1">
            <a:spLocks/>
          </p:cNvSpPr>
          <p:nvPr/>
        </p:nvSpPr>
        <p:spPr>
          <a:xfrm>
            <a:off x="667369" y="569098"/>
            <a:ext cx="5024713" cy="474982"/>
          </a:xfrm>
          <a:prstGeom prst="rect">
            <a:avLst/>
          </a:prstGeom>
        </p:spPr>
        <p:txBody>
          <a:bodyPr>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4000" b="1">
                <a:solidFill>
                  <a:schemeClr val="tx1"/>
                </a:solidFill>
                <a:latin typeface="Tenorite" pitchFamily="2" charset="0"/>
              </a:rPr>
              <a:t>Insert title here</a:t>
            </a:r>
          </a:p>
        </p:txBody>
      </p:sp>
      <p:sp>
        <p:nvSpPr>
          <p:cNvPr id="6" name="Google Shape;70;p15">
            <a:extLst>
              <a:ext uri="{FF2B5EF4-FFF2-40B4-BE49-F238E27FC236}">
                <a16:creationId xmlns:a16="http://schemas.microsoft.com/office/drawing/2014/main" id="{C669FFDA-8A13-94EA-D82D-C9111D05CD6D}"/>
              </a:ext>
            </a:extLst>
          </p:cNvPr>
          <p:cNvSpPr txBox="1"/>
          <p:nvPr/>
        </p:nvSpPr>
        <p:spPr>
          <a:xfrm>
            <a:off x="633143" y="1095050"/>
            <a:ext cx="10117877" cy="492370"/>
          </a:xfrm>
          <a:prstGeom prst="rect">
            <a:avLst/>
          </a:prstGeom>
          <a:noFill/>
          <a:ln>
            <a:noFill/>
          </a:ln>
        </p:spPr>
        <p:txBody>
          <a:bodyPr spcFirstLastPara="1" wrap="square" lIns="121884" tIns="121884" rIns="121884" bIns="121884" anchor="t" anchorCtr="0">
            <a:spAutoFit/>
          </a:bodyPr>
          <a:lstStyle/>
          <a:p>
            <a:pPr marL="0" indent="0">
              <a:buNone/>
            </a:pPr>
            <a:r>
              <a:rPr lang="en-US" sz="1600" spc="32">
                <a:solidFill>
                  <a:schemeClr val="tx1"/>
                </a:solidFill>
                <a:latin typeface="Tenorite" pitchFamily="2" charset="0"/>
              </a:rPr>
              <a:t>Insert theme sentence here. Insert theme sentence here. </a:t>
            </a:r>
          </a:p>
        </p:txBody>
      </p:sp>
      <p:graphicFrame>
        <p:nvGraphicFramePr>
          <p:cNvPr id="3" name="Table 5">
            <a:extLst>
              <a:ext uri="{FF2B5EF4-FFF2-40B4-BE49-F238E27FC236}">
                <a16:creationId xmlns:a16="http://schemas.microsoft.com/office/drawing/2014/main" id="{C53743FE-DEB3-06E6-7D77-E1FC42255688}"/>
              </a:ext>
            </a:extLst>
          </p:cNvPr>
          <p:cNvGraphicFramePr/>
          <p:nvPr>
            <p:extLst>
              <p:ext uri="{D42A27DB-BD31-4B8C-83A1-F6EECF244321}">
                <p14:modId xmlns:p14="http://schemas.microsoft.com/office/powerpoint/2010/main" val="3429510768"/>
              </p:ext>
            </p:extLst>
          </p:nvPr>
        </p:nvGraphicFramePr>
        <p:xfrm>
          <a:off x="564892" y="1786610"/>
          <a:ext cx="10872000" cy="3976340"/>
        </p:xfrm>
        <a:graphic>
          <a:graphicData uri="http://schemas.openxmlformats.org/drawingml/2006/table">
            <a:tbl>
              <a:tblPr firstRow="1" bandRow="1">
                <a:tableStyleId>{4C3C2611-4C71-4FC5-86AE-919BDF0F9419}</a:tableStyleId>
              </a:tblPr>
              <a:tblGrid>
                <a:gridCol w="1768000">
                  <a:extLst>
                    <a:ext uri="{9D8B030D-6E8A-4147-A177-3AD203B41FA5}">
                      <a16:colId xmlns:a16="http://schemas.microsoft.com/office/drawing/2014/main" val="20000"/>
                    </a:ext>
                  </a:extLst>
                </a:gridCol>
                <a:gridCol w="3668000">
                  <a:extLst>
                    <a:ext uri="{9D8B030D-6E8A-4147-A177-3AD203B41FA5}">
                      <a16:colId xmlns:a16="http://schemas.microsoft.com/office/drawing/2014/main" val="20001"/>
                    </a:ext>
                  </a:extLst>
                </a:gridCol>
                <a:gridCol w="2362562">
                  <a:extLst>
                    <a:ext uri="{9D8B030D-6E8A-4147-A177-3AD203B41FA5}">
                      <a16:colId xmlns:a16="http://schemas.microsoft.com/office/drawing/2014/main" val="20002"/>
                    </a:ext>
                  </a:extLst>
                </a:gridCol>
                <a:gridCol w="3073438">
                  <a:extLst>
                    <a:ext uri="{9D8B030D-6E8A-4147-A177-3AD203B41FA5}">
                      <a16:colId xmlns:a16="http://schemas.microsoft.com/office/drawing/2014/main" val="20003"/>
                    </a:ext>
                  </a:extLst>
                </a:gridCol>
              </a:tblGrid>
              <a:tr h="1199572">
                <a:tc>
                  <a:txBody>
                    <a:bodyPr/>
                    <a:lstStyle/>
                    <a:p>
                      <a:pPr indent="0">
                        <a:defRPr sz="1100" b="0" spc="0">
                          <a:ln w="9525" cap="flat">
                            <a:solidFill>
                              <a:srgbClr val="FFFFFF"/>
                            </a:solidFill>
                            <a:prstDash val="solid"/>
                            <a:round/>
                          </a:ln>
                          <a:sym typeface="Tenorite Bold"/>
                        </a:defRPr>
                      </a:pPr>
                      <a:endParaRPr>
                        <a:latin typeface="Tenorite" pitchFamily="2" charset="0"/>
                      </a:endParaRPr>
                    </a:p>
                  </a:txBody>
                  <a:tcPr marL="83174" marR="83174" marT="83174" marB="83174" horzOverflow="overflow">
                    <a:lnL w="12700">
                      <a:miter lim="400000"/>
                    </a:lnL>
                    <a:lnR w="12700">
                      <a:miter lim="400000"/>
                    </a:lnR>
                    <a:lnT w="12700">
                      <a:miter lim="400000"/>
                    </a:lnT>
                    <a:lnB w="12700">
                      <a:miter lim="400000"/>
                    </a:lnB>
                    <a:noFill/>
                  </a:tcPr>
                </a:tc>
                <a:tc>
                  <a:txBody>
                    <a:bodyPr/>
                    <a:lstStyle/>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lvl="0" algn="l">
                        <a:lnSpc>
                          <a:spcPct val="100000"/>
                        </a:lnSpc>
                        <a:spcBef>
                          <a:spcPts val="0"/>
                        </a:spcBef>
                        <a:spcAft>
                          <a:spcPts val="0"/>
                        </a:spcAft>
                        <a:buNone/>
                      </a:pPr>
                      <a:r>
                        <a:rPr lang="en-US" sz="1200" b="1" i="0" u="none" strike="noStrike" noProof="0">
                          <a:solidFill>
                            <a:srgbClr val="FFFFFF"/>
                          </a:solidFill>
                          <a:latin typeface="Tenorite"/>
                        </a:rPr>
                        <a:t>HEADER</a:t>
                      </a:r>
                    </a:p>
                  </a:txBody>
                  <a:tcPr marL="83174" marR="83174" marT="83174" marB="83174" horzOverflow="overflow">
                    <a:lnL w="12700">
                      <a:miter lim="400000"/>
                    </a:lnL>
                    <a:lnT w="12700">
                      <a:miter lim="400000"/>
                    </a:lnT>
                    <a:lnB w="12700">
                      <a:solidFill>
                        <a:srgbClr val="FFFFFF"/>
                      </a:solidFill>
                      <a:miter lim="400000"/>
                    </a:lnB>
                    <a:solidFill>
                      <a:srgbClr val="8D39B0"/>
                    </a:solidFill>
                  </a:tcPr>
                </a:tc>
                <a:tc>
                  <a:txBody>
                    <a:bodyPr/>
                    <a:lstStyle/>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lvl="0" algn="l">
                        <a:lnSpc>
                          <a:spcPct val="100000"/>
                        </a:lnSpc>
                        <a:spcBef>
                          <a:spcPts val="0"/>
                        </a:spcBef>
                        <a:spcAft>
                          <a:spcPts val="0"/>
                        </a:spcAft>
                        <a:buNone/>
                      </a:pPr>
                      <a:r>
                        <a:rPr lang="en-US" sz="1200" b="1" i="0" u="none" strike="noStrike" noProof="0">
                          <a:solidFill>
                            <a:srgbClr val="FFFFFF"/>
                          </a:solidFill>
                          <a:latin typeface="Tenorite"/>
                        </a:rPr>
                        <a:t>HEADER</a:t>
                      </a:r>
                    </a:p>
                  </a:txBody>
                  <a:tcPr marL="83174" marR="83174" marT="83174" marB="83174" horzOverflow="overflow">
                    <a:lnT w="12700">
                      <a:miter lim="400000"/>
                    </a:lnT>
                    <a:lnB w="12700">
                      <a:solidFill>
                        <a:srgbClr val="FFFFFF"/>
                      </a:solidFill>
                      <a:miter lim="400000"/>
                    </a:lnB>
                    <a:solidFill>
                      <a:srgbClr val="8D39B0"/>
                    </a:solidFill>
                  </a:tcPr>
                </a:tc>
                <a:tc>
                  <a:txBody>
                    <a:bodyPr/>
                    <a:lstStyle/>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indent="0">
                        <a:defRPr sz="1100" b="0" spc="0">
                          <a:latin typeface="+mn-lt"/>
                          <a:ea typeface="+mn-ea"/>
                          <a:cs typeface="+mn-cs"/>
                        </a:defRPr>
                      </a:pPr>
                      <a:endParaRPr sz="1200" b="1">
                        <a:latin typeface="Tenorite" pitchFamily="2" charset="0"/>
                      </a:endParaRPr>
                    </a:p>
                    <a:p>
                      <a:pPr lvl="0" algn="l">
                        <a:lnSpc>
                          <a:spcPct val="100000"/>
                        </a:lnSpc>
                        <a:spcBef>
                          <a:spcPts val="0"/>
                        </a:spcBef>
                        <a:spcAft>
                          <a:spcPts val="0"/>
                        </a:spcAft>
                        <a:buNone/>
                      </a:pPr>
                      <a:r>
                        <a:rPr lang="en-US" sz="1200" b="1" i="0" u="none" strike="noStrike" noProof="0">
                          <a:solidFill>
                            <a:srgbClr val="FFFFFF"/>
                          </a:solidFill>
                          <a:latin typeface="Tenorite"/>
                        </a:rPr>
                        <a:t>HEADER</a:t>
                      </a:r>
                    </a:p>
                  </a:txBody>
                  <a:tcPr marL="83174" marR="83174" marT="83174" marB="83174" horzOverflow="overflow">
                    <a:lnR w="12700">
                      <a:miter lim="400000"/>
                    </a:lnR>
                    <a:lnT w="12700">
                      <a:miter lim="400000"/>
                    </a:lnT>
                    <a:lnB w="12700">
                      <a:solidFill>
                        <a:srgbClr val="FFFFFF"/>
                      </a:solidFill>
                      <a:miter lim="400000"/>
                    </a:lnB>
                    <a:solidFill>
                      <a:srgbClr val="8D39B0"/>
                    </a:solidFill>
                  </a:tcPr>
                </a:tc>
                <a:extLst>
                  <a:ext uri="{0D108BD9-81ED-4DB2-BD59-A6C34878D82A}">
                    <a16:rowId xmlns:a16="http://schemas.microsoft.com/office/drawing/2014/main" val="10000"/>
                  </a:ext>
                </a:extLst>
              </a:tr>
              <a:tr h="936437">
                <a:tc>
                  <a:txBody>
                    <a:bodyPr/>
                    <a:lstStyle/>
                    <a:p>
                      <a:pPr lvl="0" algn="l">
                        <a:lnSpc>
                          <a:spcPct val="100000"/>
                        </a:lnSpc>
                        <a:spcBef>
                          <a:spcPts val="0"/>
                        </a:spcBef>
                        <a:spcAft>
                          <a:spcPts val="0"/>
                        </a:spcAft>
                        <a:buNone/>
                      </a:pPr>
                      <a:r>
                        <a:rPr lang="en-US" sz="1200" b="1" i="0" u="none" strike="noStrike" noProof="0">
                          <a:solidFill>
                            <a:srgbClr val="FFFFFF"/>
                          </a:solidFill>
                          <a:latin typeface="Tenorite"/>
                        </a:rPr>
                        <a:t>HEADER</a:t>
                      </a:r>
                    </a:p>
                    <a:p>
                      <a:pPr lvl="0" algn="l">
                        <a:lnSpc>
                          <a:spcPct val="100000"/>
                        </a:lnSpc>
                        <a:spcBef>
                          <a:spcPts val="0"/>
                        </a:spcBef>
                        <a:spcAft>
                          <a:spcPts val="0"/>
                        </a:spcAft>
                        <a:buNone/>
                      </a:pPr>
                      <a:endParaRPr lang="en-US" sz="1200" b="1" i="0" u="none" strike="noStrike" noProof="0">
                        <a:solidFill>
                          <a:srgbClr val="FFFFFF"/>
                        </a:solidFill>
                        <a:latin typeface="Tenorite"/>
                      </a:endParaRPr>
                    </a:p>
                    <a:p>
                      <a:pPr lvl="0" indent="0">
                        <a:buNone/>
                        <a:defRPr sz="1800" spc="0"/>
                      </a:pPr>
                      <a:endParaRPr lang="es-ES" sz="1200" b="1">
                        <a:solidFill>
                          <a:srgbClr val="FFFFFF"/>
                        </a:solidFill>
                        <a:latin typeface="Tenorite"/>
                      </a:endParaRPr>
                    </a:p>
                  </a:txBody>
                  <a:tcPr marL="83174" marR="83174" marT="83174" marB="83174" horzOverflow="overflow">
                    <a:lnL w="12700">
                      <a:miter lim="400000"/>
                    </a:lnL>
                    <a:lnR w="12700">
                      <a:solidFill>
                        <a:srgbClr val="FFFFFF"/>
                      </a:solidFill>
                      <a:miter lim="400000"/>
                    </a:lnR>
                    <a:lnT w="12700">
                      <a:miter lim="400000"/>
                    </a:lnT>
                    <a:solidFill>
                      <a:srgbClr val="8D39B0"/>
                    </a:solidFill>
                  </a:tcPr>
                </a:tc>
                <a:tc>
                  <a:txBody>
                    <a:bodyPr/>
                    <a:lstStyle/>
                    <a:p>
                      <a:pPr indent="0">
                        <a:defRPr sz="1100" spc="0"/>
                      </a:pPr>
                      <a:r>
                        <a:rPr sz="1100">
                          <a:solidFill>
                            <a:schemeClr val="tx1"/>
                          </a:solidFill>
                          <a:latin typeface="Tenorite"/>
                        </a:rPr>
                        <a:t>Lorem ipsum dolor sit amet. Ut enim ad minim veniam, quis nostrud exercitation ullamco laboris nisi ut aliquip ex ea commodo consequat</a:t>
                      </a:r>
                    </a:p>
                  </a:txBody>
                  <a:tcPr marL="83174" marR="83174" marT="83174" marB="83174" horzOverflow="overflow">
                    <a:lnL w="12700">
                      <a:solidFill>
                        <a:srgbClr val="FFFFFF"/>
                      </a:solidFill>
                      <a:miter lim="400000"/>
                    </a:lnL>
                    <a:lnR w="12700" cap="flat" cmpd="sng" algn="ctr">
                      <a:solidFill>
                        <a:srgbClr val="8D39B0"/>
                      </a:solidFill>
                      <a:prstDash val="solid"/>
                      <a:round/>
                      <a:headEnd type="none" w="med" len="med"/>
                      <a:tailEnd type="none" w="med" len="med"/>
                    </a:lnR>
                    <a:lnT w="12700">
                      <a:solidFill>
                        <a:srgbClr val="FFFFFF"/>
                      </a:solidFill>
                      <a:miter lim="400000"/>
                    </a:lnT>
                    <a:lnB w="12700" cap="flat" cmpd="sng" algn="ctr">
                      <a:solidFill>
                        <a:srgbClr val="8D39B0"/>
                      </a:solidFill>
                      <a:prstDash val="solid"/>
                      <a:round/>
                      <a:headEnd type="none" w="med" len="med"/>
                      <a:tailEnd type="none" w="med" len="med"/>
                    </a:lnB>
                    <a:noFill/>
                  </a:tcPr>
                </a:tc>
                <a:tc>
                  <a:txBody>
                    <a:bodyPr/>
                    <a:lstStyle/>
                    <a:p>
                      <a:pPr indent="0">
                        <a:defRPr sz="1800" spc="0"/>
                      </a:pPr>
                      <a:r>
                        <a:rPr sz="1100">
                          <a:solidFill>
                            <a:schemeClr val="tx1"/>
                          </a:solidFill>
                          <a:latin typeface="Tenorite"/>
                        </a:rPr>
                        <a:t>Lorem ipsum dolor sit amet. Ut enim ad minim veniam, quis nostrud exercitation ullamco laboris nisi</a:t>
                      </a:r>
                    </a:p>
                  </a:txBody>
                  <a:tcPr marL="83174" marR="83174" marT="83174" marB="83174"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a:solidFill>
                        <a:srgbClr val="FFFFFF"/>
                      </a:solidFill>
                      <a:miter lim="400000"/>
                    </a:lnT>
                    <a:lnB w="12700" cap="flat" cmpd="sng" algn="ctr">
                      <a:solidFill>
                        <a:srgbClr val="8D39B0"/>
                      </a:solidFill>
                      <a:prstDash val="solid"/>
                      <a:round/>
                      <a:headEnd type="none" w="med" len="med"/>
                      <a:tailEnd type="none" w="med" len="med"/>
                    </a:lnB>
                    <a:noFill/>
                  </a:tcPr>
                </a:tc>
                <a:tc>
                  <a:txBody>
                    <a:bodyPr/>
                    <a:lstStyle/>
                    <a:p>
                      <a:pPr indent="0">
                        <a:defRPr sz="1100" spc="0"/>
                      </a:pPr>
                      <a:r>
                        <a:rPr sz="1100">
                          <a:solidFill>
                            <a:schemeClr val="tx1"/>
                          </a:solidFill>
                          <a:latin typeface="Tenorite"/>
                        </a:rPr>
                        <a:t>Lorem ipsum dolor sit amet. Ut enim ad minim veniam, quis nostrud exercitation ullamco</a:t>
                      </a:r>
                    </a:p>
                  </a:txBody>
                  <a:tcPr marL="83174" marR="83174" marT="83174" marB="83174" horzOverflow="overflow">
                    <a:lnL w="12700" cap="flat" cmpd="sng" algn="ctr">
                      <a:solidFill>
                        <a:srgbClr val="8D39B0"/>
                      </a:solidFill>
                      <a:prstDash val="solid"/>
                      <a:round/>
                      <a:headEnd type="none" w="med" len="med"/>
                      <a:tailEnd type="none" w="med" len="med"/>
                    </a:lnL>
                    <a:lnR w="12700">
                      <a:solidFill>
                        <a:srgbClr val="FFFFFF"/>
                      </a:solidFill>
                      <a:miter lim="400000"/>
                    </a:lnR>
                    <a:lnT w="12700">
                      <a:solidFill>
                        <a:srgbClr val="FFFFFF"/>
                      </a:solidFill>
                      <a:miter lim="400000"/>
                    </a:lnT>
                    <a:lnB w="12700" cap="flat" cmpd="sng" algn="ctr">
                      <a:solidFill>
                        <a:srgbClr val="8D39B0"/>
                      </a:solidFill>
                      <a:prstDash val="solid"/>
                      <a:round/>
                      <a:headEnd type="none" w="med" len="med"/>
                      <a:tailEnd type="none" w="med" len="med"/>
                    </a:lnB>
                    <a:noFill/>
                  </a:tcPr>
                </a:tc>
                <a:extLst>
                  <a:ext uri="{0D108BD9-81ED-4DB2-BD59-A6C34878D82A}">
                    <a16:rowId xmlns:a16="http://schemas.microsoft.com/office/drawing/2014/main" val="10001"/>
                  </a:ext>
                </a:extLst>
              </a:tr>
              <a:tr h="571262">
                <a:tc>
                  <a:txBody>
                    <a:bodyPr/>
                    <a:lstStyle/>
                    <a:p>
                      <a:pPr lvl="0" algn="l">
                        <a:lnSpc>
                          <a:spcPct val="100000"/>
                        </a:lnSpc>
                        <a:spcBef>
                          <a:spcPts val="0"/>
                        </a:spcBef>
                        <a:spcAft>
                          <a:spcPts val="0"/>
                        </a:spcAft>
                        <a:buNone/>
                      </a:pPr>
                      <a:r>
                        <a:rPr lang="en-US" sz="1200" b="1" i="0" u="none" strike="noStrike" noProof="0">
                          <a:solidFill>
                            <a:srgbClr val="FFFFFF"/>
                          </a:solidFill>
                          <a:latin typeface="Tenorite"/>
                        </a:rPr>
                        <a:t>HEADER</a:t>
                      </a:r>
                    </a:p>
                    <a:p>
                      <a:pPr lvl="0" indent="0">
                        <a:buNone/>
                      </a:pPr>
                      <a:endParaRPr lang="en-US" sz="1200" b="1">
                        <a:latin typeface="Tenorite"/>
                      </a:endParaRPr>
                    </a:p>
                  </a:txBody>
                  <a:tcPr marL="83174" marR="83174" marT="83174" marB="83174" horzOverflow="overflow">
                    <a:lnL w="12700">
                      <a:miter lim="400000"/>
                    </a:lnL>
                    <a:lnR w="12700">
                      <a:solidFill>
                        <a:srgbClr val="FFFFFF"/>
                      </a:solidFill>
                      <a:miter lim="400000"/>
                    </a:lnR>
                    <a:solidFill>
                      <a:srgbClr val="8D39B0"/>
                    </a:solidFill>
                  </a:tcPr>
                </a:tc>
                <a:tc>
                  <a:txBody>
                    <a:bodyPr/>
                    <a:lstStyle/>
                    <a:p>
                      <a:pPr indent="0">
                        <a:defRPr sz="1800" spc="0"/>
                      </a:pPr>
                      <a:r>
                        <a:rPr sz="1100">
                          <a:solidFill>
                            <a:schemeClr val="tx1"/>
                          </a:solidFill>
                          <a:latin typeface="Tenorite"/>
                        </a:rPr>
                        <a:t>Lorem ipsum dolor sit amet</a:t>
                      </a:r>
                    </a:p>
                  </a:txBody>
                  <a:tcPr marL="83174" marR="83174" marT="83174" marB="83174" horzOverflow="overflow">
                    <a:lnL w="12700">
                      <a:solidFill>
                        <a:srgbClr val="FFFFFF"/>
                      </a:solidFill>
                      <a:miter lim="400000"/>
                    </a:lnL>
                    <a:lnR w="12700" cap="flat" cmpd="sng" algn="ctr">
                      <a:solidFill>
                        <a:srgbClr val="8D39B0"/>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a:txBody>
                    <a:bodyPr/>
                    <a:lstStyle/>
                    <a:p>
                      <a:pPr indent="0">
                        <a:defRPr sz="800" spc="0"/>
                      </a:pPr>
                      <a:r>
                        <a:rPr sz="1100">
                          <a:solidFill>
                            <a:schemeClr val="tx1"/>
                          </a:solidFill>
                          <a:latin typeface="Tenorite"/>
                        </a:rPr>
                        <a:t>Lorem ipsum dolor sit amet</a:t>
                      </a:r>
                    </a:p>
                  </a:txBody>
                  <a:tcPr marL="83174" marR="83174" marT="83174" marB="83174"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a:txBody>
                    <a:bodyPr/>
                    <a:lstStyle/>
                    <a:p>
                      <a:pPr indent="0">
                        <a:defRPr sz="800" spc="0"/>
                      </a:pPr>
                      <a:r>
                        <a:rPr sz="1100">
                          <a:solidFill>
                            <a:schemeClr val="tx1"/>
                          </a:solidFill>
                          <a:latin typeface="Tenorite"/>
                        </a:rPr>
                        <a:t>Lorem ipsum dolor sit amet</a:t>
                      </a:r>
                    </a:p>
                  </a:txBody>
                  <a:tcPr marL="83174" marR="83174" marT="83174" marB="83174" horzOverflow="overflow">
                    <a:lnL w="12700" cap="flat" cmpd="sng" algn="ctr">
                      <a:solidFill>
                        <a:srgbClr val="8D39B0"/>
                      </a:solidFill>
                      <a:prstDash val="solid"/>
                      <a:round/>
                      <a:headEnd type="none" w="med" len="med"/>
                      <a:tailEnd type="none" w="med" len="med"/>
                    </a:lnL>
                    <a:lnR w="12700">
                      <a:solidFill>
                        <a:srgbClr val="FFFFFF"/>
                      </a:solidFill>
                      <a:miter lim="400000"/>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extLst>
                  <a:ext uri="{0D108BD9-81ED-4DB2-BD59-A6C34878D82A}">
                    <a16:rowId xmlns:a16="http://schemas.microsoft.com/office/drawing/2014/main" val="10002"/>
                  </a:ext>
                </a:extLst>
              </a:tr>
              <a:tr h="1269069">
                <a:tc>
                  <a:txBody>
                    <a:bodyPr/>
                    <a:lstStyle/>
                    <a:p>
                      <a:pPr lvl="0" algn="l">
                        <a:lnSpc>
                          <a:spcPct val="100000"/>
                        </a:lnSpc>
                        <a:spcBef>
                          <a:spcPts val="0"/>
                        </a:spcBef>
                        <a:spcAft>
                          <a:spcPts val="0"/>
                        </a:spcAft>
                        <a:buNone/>
                      </a:pPr>
                      <a:r>
                        <a:rPr lang="en-US" sz="1200" b="1" i="0" u="none" strike="noStrike" noProof="0">
                          <a:solidFill>
                            <a:srgbClr val="FFFFFF"/>
                          </a:solidFill>
                          <a:latin typeface="Tenorite"/>
                        </a:rPr>
                        <a:t>HEADER</a:t>
                      </a:r>
                    </a:p>
                    <a:p>
                      <a:pPr lvl="0" algn="l">
                        <a:lnSpc>
                          <a:spcPct val="100000"/>
                        </a:lnSpc>
                        <a:spcBef>
                          <a:spcPts val="0"/>
                        </a:spcBef>
                        <a:spcAft>
                          <a:spcPts val="0"/>
                        </a:spcAft>
                        <a:buNone/>
                      </a:pPr>
                      <a:endParaRPr lang="en-US" sz="1200" b="1" i="0" u="none" strike="noStrike" noProof="0">
                        <a:solidFill>
                          <a:srgbClr val="FFFFFF"/>
                        </a:solidFill>
                        <a:latin typeface="Tenorite"/>
                      </a:endParaRPr>
                    </a:p>
                    <a:p>
                      <a:pPr lvl="0" indent="0">
                        <a:buNone/>
                        <a:defRPr sz="1100" spc="0">
                          <a:solidFill>
                            <a:srgbClr val="FFFFFF"/>
                          </a:solidFill>
                        </a:defRPr>
                      </a:pPr>
                      <a:endParaRPr sz="1200" b="1">
                        <a:latin typeface="Tenorite"/>
                      </a:endParaRPr>
                    </a:p>
                  </a:txBody>
                  <a:tcPr marL="83174" marR="83174" marT="83174" marB="83174" horzOverflow="overflow">
                    <a:lnL w="12700">
                      <a:miter lim="400000"/>
                    </a:lnL>
                    <a:lnR w="12700">
                      <a:solidFill>
                        <a:srgbClr val="FFFFFF"/>
                      </a:solidFill>
                      <a:miter lim="400000"/>
                    </a:lnR>
                    <a:lnB w="12700" cap="flat" cmpd="sng" algn="ctr">
                      <a:solidFill>
                        <a:srgbClr val="B71D6B"/>
                      </a:solidFill>
                      <a:prstDash val="solid"/>
                      <a:round/>
                      <a:headEnd type="none" w="med" len="med"/>
                      <a:tailEnd type="none" w="med" len="med"/>
                    </a:lnB>
                    <a:solidFill>
                      <a:srgbClr val="8D39B0"/>
                    </a:solidFill>
                  </a:tcPr>
                </a:tc>
                <a:tc>
                  <a:txBody>
                    <a:bodyPr/>
                    <a:lstStyle/>
                    <a:p>
                      <a:pPr marL="141605" indent="-141605" algn="l" rtl="0" eaLnBrk="1" latinLnBrk="0" hangingPunct="1">
                        <a:spcBef>
                          <a:spcPts val="600"/>
                        </a:spcBef>
                        <a:buClr>
                          <a:srgbClr val="8D39B0"/>
                        </a:buClr>
                        <a:buSzPct val="100000"/>
                        <a:buFont typeface="Tenorite Regular"/>
                        <a:buChar char="•"/>
                      </a:pPr>
                      <a:r>
                        <a:rPr sz="1100" b="0" i="0" kern="1200" spc="0">
                          <a:solidFill>
                            <a:schemeClr val="tx1"/>
                          </a:solidFill>
                          <a:latin typeface="Tenorite"/>
                          <a:ea typeface="+mn-ea"/>
                          <a:cs typeface="+mn-cs"/>
                        </a:rPr>
                        <a:t>Lorem ipsum dolor sit amet, consectetur adipiscing</a:t>
                      </a:r>
                      <a:r>
                        <a:rPr lang="en-US" sz="1100" b="0" i="0" kern="1200" spc="0">
                          <a:solidFill>
                            <a:schemeClr val="tx1"/>
                          </a:solidFill>
                          <a:latin typeface="Tenorite"/>
                          <a:ea typeface="+mn-ea"/>
                          <a:cs typeface="+mn-cs"/>
                        </a:rPr>
                        <a:t> </a:t>
                      </a:r>
                      <a:endParaRPr sz="1100" b="0" i="0" kern="1200" spc="0">
                        <a:solidFill>
                          <a:schemeClr val="tx1"/>
                        </a:solidFill>
                        <a:latin typeface="Tenorite" pitchFamily="2" charset="0"/>
                        <a:ea typeface="+mn-ea"/>
                        <a:cs typeface="+mn-cs"/>
                      </a:endParaRPr>
                    </a:p>
                    <a:p>
                      <a:pPr marL="141605" indent="-141605" algn="l" rtl="0" eaLnBrk="1" latinLnBrk="0" hangingPunct="1">
                        <a:spcBef>
                          <a:spcPts val="600"/>
                        </a:spcBef>
                        <a:buClr>
                          <a:srgbClr val="8D39B0"/>
                        </a:buClr>
                        <a:buSzPct val="100000"/>
                        <a:buFont typeface="Tenorite Regular"/>
                        <a:buChar char="•"/>
                      </a:pPr>
                      <a:r>
                        <a:rPr sz="1100" b="0" i="0" kern="1200" spc="0">
                          <a:solidFill>
                            <a:schemeClr val="tx1"/>
                          </a:solidFill>
                          <a:latin typeface="Tenorite"/>
                          <a:ea typeface="+mn-ea"/>
                          <a:cs typeface="+mn-cs"/>
                        </a:rPr>
                        <a:t>Elit, sed do eiusmod tempor incididunt ut labore et dolore</a:t>
                      </a:r>
                      <a:r>
                        <a:rPr lang="en-US" sz="1100" b="0" i="0" kern="1200" spc="0">
                          <a:solidFill>
                            <a:schemeClr val="tx1"/>
                          </a:solidFill>
                          <a:latin typeface="Tenorite"/>
                          <a:ea typeface="+mn-ea"/>
                          <a:cs typeface="+mn-cs"/>
                        </a:rPr>
                        <a:t> </a:t>
                      </a:r>
                      <a:endParaRPr sz="1100" b="0" i="0" kern="1200" spc="0">
                        <a:solidFill>
                          <a:schemeClr val="tx1"/>
                        </a:solidFill>
                        <a:latin typeface="Tenorite"/>
                        <a:ea typeface="+mn-ea"/>
                        <a:cs typeface="+mn-cs"/>
                      </a:endParaRPr>
                    </a:p>
                    <a:p>
                      <a:pPr marL="141605" indent="-141605" algn="l" defTabSz="914400" rtl="0" eaLnBrk="1" latinLnBrk="0" hangingPunct="1">
                        <a:spcBef>
                          <a:spcPts val="600"/>
                        </a:spcBef>
                        <a:buClr>
                          <a:srgbClr val="8D39B0"/>
                        </a:buClr>
                        <a:buSzPct val="100000"/>
                        <a:buFont typeface="Tenorite Regular"/>
                        <a:buChar char="•"/>
                        <a:defRPr sz="800" spc="0">
                          <a:solidFill>
                            <a:srgbClr val="322554"/>
                          </a:solidFill>
                        </a:defRPr>
                      </a:pPr>
                      <a:r>
                        <a:rPr sz="1100" b="0" i="0" kern="1200" spc="0">
                          <a:solidFill>
                            <a:schemeClr val="tx1"/>
                          </a:solidFill>
                          <a:latin typeface="Tenorite"/>
                          <a:ea typeface="+mn-ea"/>
                          <a:cs typeface="+mn-cs"/>
                        </a:rPr>
                        <a:t>Magna aliqua. Ut enim ad minim veniam, quis nostrud exercitation</a:t>
                      </a:r>
                    </a:p>
                  </a:txBody>
                  <a:tcPr marL="83174" marR="83174" marT="83174" marB="83174" horzOverflow="overflow">
                    <a:lnL w="12700">
                      <a:solidFill>
                        <a:srgbClr val="FFFFFF"/>
                      </a:solidFill>
                      <a:miter lim="400000"/>
                    </a:lnL>
                    <a:lnR w="12700" cap="flat" cmpd="sng" algn="ctr">
                      <a:solidFill>
                        <a:srgbClr val="8D39B0"/>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a:txBody>
                    <a:bodyPr/>
                    <a:lstStyle/>
                    <a:p>
                      <a:pPr marL="141605" indent="-141605" algn="l" defTabSz="914400" rtl="0" eaLnBrk="1" latinLnBrk="0" hangingPunct="1">
                        <a:spcBef>
                          <a:spcPts val="600"/>
                        </a:spcBef>
                        <a:buClr>
                          <a:srgbClr val="8D39B0"/>
                        </a:buClr>
                        <a:buSzPct val="100000"/>
                        <a:buFont typeface="Tenorite Regular"/>
                        <a:buChar char="•"/>
                        <a:defRPr sz="800" spc="0">
                          <a:solidFill>
                            <a:srgbClr val="322554"/>
                          </a:solidFill>
                        </a:defRPr>
                      </a:pPr>
                      <a:r>
                        <a:rPr sz="1100" b="0" i="0" kern="1200" spc="0">
                          <a:solidFill>
                            <a:schemeClr val="tx1"/>
                          </a:solidFill>
                          <a:latin typeface="Tenorite"/>
                          <a:ea typeface="+mn-ea"/>
                          <a:cs typeface="+mn-cs"/>
                        </a:rPr>
                        <a:t>Lorem ipsum dolor sit amet.</a:t>
                      </a:r>
                    </a:p>
                    <a:p>
                      <a:pPr marL="141605" indent="-141605" algn="l" rtl="0" eaLnBrk="1" latinLnBrk="0" hangingPunct="1">
                        <a:spcBef>
                          <a:spcPts val="600"/>
                        </a:spcBef>
                        <a:buClr>
                          <a:srgbClr val="8D39B0"/>
                        </a:buClr>
                        <a:buSzPct val="100000"/>
                        <a:buFont typeface="Tenorite Regular"/>
                        <a:buChar char="•"/>
                      </a:pPr>
                      <a:r>
                        <a:rPr sz="1100" b="0" i="0" kern="1200" spc="0">
                          <a:solidFill>
                            <a:schemeClr val="tx1"/>
                          </a:solidFill>
                          <a:latin typeface="Tenorite"/>
                          <a:ea typeface="+mn-ea"/>
                          <a:cs typeface="+mn-cs"/>
                        </a:rPr>
                        <a:t>Lorem ipsum dolor sit amet, consectetur adipiscing</a:t>
                      </a:r>
                      <a:r>
                        <a:rPr lang="en-US" sz="1100" b="0" i="0" kern="1200" spc="0">
                          <a:solidFill>
                            <a:schemeClr val="tx1"/>
                          </a:solidFill>
                          <a:latin typeface="Tenorite"/>
                          <a:ea typeface="+mn-ea"/>
                          <a:cs typeface="+mn-cs"/>
                        </a:rPr>
                        <a:t> </a:t>
                      </a:r>
                      <a:endParaRPr sz="1100" b="0" i="0" kern="1200" spc="0">
                        <a:solidFill>
                          <a:schemeClr val="tx1"/>
                        </a:solidFill>
                        <a:latin typeface="Tenorite"/>
                        <a:ea typeface="+mn-ea"/>
                        <a:cs typeface="+mn-cs"/>
                      </a:endParaRPr>
                    </a:p>
                    <a:p>
                      <a:pPr marL="141605" indent="-141605" algn="l" rtl="0" eaLnBrk="1" latinLnBrk="0" hangingPunct="1">
                        <a:spcBef>
                          <a:spcPts val="600"/>
                        </a:spcBef>
                        <a:buClr>
                          <a:srgbClr val="8D39B0"/>
                        </a:buClr>
                        <a:buSzPct val="100000"/>
                        <a:buFont typeface="Tenorite Regular"/>
                        <a:buChar char="•"/>
                      </a:pPr>
                      <a:r>
                        <a:rPr sz="1100" b="0" i="0" kern="1200" spc="0">
                          <a:solidFill>
                            <a:schemeClr val="tx1"/>
                          </a:solidFill>
                          <a:latin typeface="Tenorite"/>
                          <a:ea typeface="+mn-ea"/>
                          <a:cs typeface="+mn-cs"/>
                        </a:rPr>
                        <a:t>Elit, sed do eiusmod tempor incididunt ut labore et dolore</a:t>
                      </a:r>
                      <a:r>
                        <a:rPr lang="en-US" sz="1100" b="0" i="0" kern="1200" spc="0">
                          <a:solidFill>
                            <a:schemeClr val="tx1"/>
                          </a:solidFill>
                          <a:latin typeface="Tenorite"/>
                          <a:ea typeface="+mn-ea"/>
                          <a:cs typeface="+mn-cs"/>
                        </a:rPr>
                        <a:t> </a:t>
                      </a:r>
                      <a:endParaRPr sz="1100" b="0" i="0" kern="1200" spc="0">
                        <a:solidFill>
                          <a:schemeClr val="tx1"/>
                        </a:solidFill>
                        <a:latin typeface="Tenorite"/>
                        <a:ea typeface="+mn-ea"/>
                        <a:cs typeface="+mn-cs"/>
                      </a:endParaRPr>
                    </a:p>
                  </a:txBody>
                  <a:tcPr marL="83174" marR="83174" marT="83174" marB="83174"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a:txBody>
                    <a:bodyPr/>
                    <a:lstStyle/>
                    <a:p>
                      <a:pPr marL="141605" indent="-141605" algn="l" rtl="0" eaLnBrk="1" latinLnBrk="0" hangingPunct="1">
                        <a:spcBef>
                          <a:spcPts val="600"/>
                        </a:spcBef>
                        <a:buClr>
                          <a:srgbClr val="8D39B0"/>
                        </a:buClr>
                        <a:buSzPct val="100000"/>
                        <a:buFont typeface="Tenorite Regular"/>
                        <a:buChar char="•"/>
                      </a:pPr>
                      <a:r>
                        <a:rPr sz="1100" b="0" i="0" kern="1200" spc="0">
                          <a:solidFill>
                            <a:schemeClr val="tx1"/>
                          </a:solidFill>
                          <a:latin typeface="Tenorite"/>
                          <a:ea typeface="+mn-ea"/>
                          <a:cs typeface="+mn-cs"/>
                        </a:rPr>
                        <a:t>Lorem ipsum dolor sit amet, consectetur, consectetur adipiscing</a:t>
                      </a:r>
                      <a:r>
                        <a:rPr lang="en-US" sz="1100" b="0" i="0" kern="1200" spc="0">
                          <a:solidFill>
                            <a:schemeClr val="tx1"/>
                          </a:solidFill>
                          <a:latin typeface="Tenorite"/>
                          <a:ea typeface="+mn-ea"/>
                          <a:cs typeface="+mn-cs"/>
                        </a:rPr>
                        <a:t> </a:t>
                      </a:r>
                      <a:endParaRPr sz="1100" b="0" i="0" kern="1200" spc="0">
                        <a:solidFill>
                          <a:schemeClr val="tx1"/>
                        </a:solidFill>
                        <a:latin typeface="Tenorite" pitchFamily="2" charset="0"/>
                        <a:ea typeface="+mn-ea"/>
                        <a:cs typeface="+mn-cs"/>
                      </a:endParaRPr>
                    </a:p>
                    <a:p>
                      <a:pPr marL="141605" indent="-141605" algn="l" rtl="0" eaLnBrk="1" latinLnBrk="0" hangingPunct="1">
                        <a:spcBef>
                          <a:spcPts val="600"/>
                        </a:spcBef>
                        <a:buClr>
                          <a:srgbClr val="8D39B0"/>
                        </a:buClr>
                        <a:buSzPct val="100000"/>
                        <a:buFont typeface="Tenorite Regular"/>
                        <a:buChar char="•"/>
                      </a:pPr>
                      <a:r>
                        <a:rPr sz="1100" b="0" i="0" kern="1200" spc="0">
                          <a:solidFill>
                            <a:schemeClr val="tx1"/>
                          </a:solidFill>
                          <a:latin typeface="Tenorite"/>
                          <a:ea typeface="+mn-ea"/>
                          <a:cs typeface="+mn-cs"/>
                        </a:rPr>
                        <a:t>Elit, sed do eiusmod tempor incididunt ut labore et dolore Lorem ipsum dolor sit amet</a:t>
                      </a:r>
                      <a:r>
                        <a:rPr lang="en-US" sz="1100" b="0" i="0" kern="1200" spc="0">
                          <a:solidFill>
                            <a:schemeClr val="tx1"/>
                          </a:solidFill>
                          <a:latin typeface="Tenorite"/>
                          <a:ea typeface="+mn-ea"/>
                          <a:cs typeface="+mn-cs"/>
                        </a:rPr>
                        <a:t> </a:t>
                      </a:r>
                      <a:endParaRPr lang="es-ES" sz="1100" b="0" i="0" kern="1200" spc="0">
                        <a:solidFill>
                          <a:schemeClr val="tx1"/>
                        </a:solidFill>
                        <a:latin typeface="Tenorite" pitchFamily="2" charset="0"/>
                        <a:ea typeface="+mn-ea"/>
                        <a:cs typeface="+mn-cs"/>
                      </a:endParaRPr>
                    </a:p>
                    <a:p>
                      <a:pPr marL="141605" indent="-141605" algn="l" defTabSz="914400" rtl="0" eaLnBrk="1" latinLnBrk="0" hangingPunct="1">
                        <a:spcBef>
                          <a:spcPts val="600"/>
                        </a:spcBef>
                        <a:buClr>
                          <a:srgbClr val="8D39B0"/>
                        </a:buClr>
                        <a:buSzPct val="100000"/>
                        <a:buFont typeface="Tenorite Regular"/>
                        <a:buChar char="•"/>
                        <a:defRPr sz="800" spc="0">
                          <a:solidFill>
                            <a:srgbClr val="322554"/>
                          </a:solidFill>
                        </a:defRPr>
                      </a:pPr>
                      <a:r>
                        <a:rPr lang="en-US" sz="1100">
                          <a:solidFill>
                            <a:schemeClr val="tx1"/>
                          </a:solidFill>
                          <a:latin typeface="Tenorite"/>
                        </a:rPr>
                        <a:t>Lorem ipsum dolor sit amet</a:t>
                      </a:r>
                    </a:p>
                  </a:txBody>
                  <a:tcPr marL="83174" marR="83174" marT="83174" marB="83174" horzOverflow="overflow">
                    <a:lnL w="12700" cap="flat" cmpd="sng" algn="ctr">
                      <a:solidFill>
                        <a:srgbClr val="8D39B0"/>
                      </a:solidFill>
                      <a:prstDash val="solid"/>
                      <a:round/>
                      <a:headEnd type="none" w="med" len="med"/>
                      <a:tailEnd type="none" w="med" len="med"/>
                    </a:lnL>
                    <a:lnR w="12700">
                      <a:solidFill>
                        <a:srgbClr val="FFFFFF"/>
                      </a:solidFill>
                      <a:miter lim="400000"/>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4" name="Slide Number Placeholder 1">
            <a:extLst>
              <a:ext uri="{FF2B5EF4-FFF2-40B4-BE49-F238E27FC236}">
                <a16:creationId xmlns:a16="http://schemas.microsoft.com/office/drawing/2014/main" id="{6910CE90-6797-7965-718B-7E00BFDC45C8}"/>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80</a:t>
            </a:fld>
            <a:endParaRPr lang="en-US" sz="700">
              <a:latin typeface="Tenorite" pitchFamily="2" charset="0"/>
            </a:endParaRPr>
          </a:p>
        </p:txBody>
      </p:sp>
    </p:spTree>
    <p:extLst>
      <p:ext uri="{BB962C8B-B14F-4D97-AF65-F5344CB8AC3E}">
        <p14:creationId xmlns:p14="http://schemas.microsoft.com/office/powerpoint/2010/main" val="30638378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 name="Table 5">
            <a:extLst>
              <a:ext uri="{FF2B5EF4-FFF2-40B4-BE49-F238E27FC236}">
                <a16:creationId xmlns:a16="http://schemas.microsoft.com/office/drawing/2014/main" id="{3DF79C3A-866F-E6F6-9EFB-4931F35F7B0D}"/>
              </a:ext>
            </a:extLst>
          </p:cNvPr>
          <p:cNvGraphicFramePr/>
          <p:nvPr>
            <p:extLst>
              <p:ext uri="{D42A27DB-BD31-4B8C-83A1-F6EECF244321}">
                <p14:modId xmlns:p14="http://schemas.microsoft.com/office/powerpoint/2010/main" val="91255499"/>
              </p:ext>
            </p:extLst>
          </p:nvPr>
        </p:nvGraphicFramePr>
        <p:xfrm>
          <a:off x="667369" y="2514599"/>
          <a:ext cx="10855501" cy="3123515"/>
        </p:xfrm>
        <a:graphic>
          <a:graphicData uri="http://schemas.openxmlformats.org/drawingml/2006/table">
            <a:tbl>
              <a:tblPr firstRow="1" bandRow="1">
                <a:tableStyleId>{4C3C2611-4C71-4FC5-86AE-919BDF0F9419}</a:tableStyleId>
              </a:tblPr>
              <a:tblGrid>
                <a:gridCol w="2615317">
                  <a:extLst>
                    <a:ext uri="{9D8B030D-6E8A-4147-A177-3AD203B41FA5}">
                      <a16:colId xmlns:a16="http://schemas.microsoft.com/office/drawing/2014/main" val="20001"/>
                    </a:ext>
                  </a:extLst>
                </a:gridCol>
                <a:gridCol w="2789565">
                  <a:extLst>
                    <a:ext uri="{9D8B030D-6E8A-4147-A177-3AD203B41FA5}">
                      <a16:colId xmlns:a16="http://schemas.microsoft.com/office/drawing/2014/main" val="20002"/>
                    </a:ext>
                  </a:extLst>
                </a:gridCol>
                <a:gridCol w="2754566">
                  <a:extLst>
                    <a:ext uri="{9D8B030D-6E8A-4147-A177-3AD203B41FA5}">
                      <a16:colId xmlns:a16="http://schemas.microsoft.com/office/drawing/2014/main" val="20003"/>
                    </a:ext>
                  </a:extLst>
                </a:gridCol>
                <a:gridCol w="1330201">
                  <a:extLst>
                    <a:ext uri="{9D8B030D-6E8A-4147-A177-3AD203B41FA5}">
                      <a16:colId xmlns:a16="http://schemas.microsoft.com/office/drawing/2014/main" val="430159373"/>
                    </a:ext>
                  </a:extLst>
                </a:gridCol>
                <a:gridCol w="1365852">
                  <a:extLst>
                    <a:ext uri="{9D8B030D-6E8A-4147-A177-3AD203B41FA5}">
                      <a16:colId xmlns:a16="http://schemas.microsoft.com/office/drawing/2014/main" val="965873338"/>
                    </a:ext>
                  </a:extLst>
                </a:gridCol>
              </a:tblGrid>
              <a:tr h="412951">
                <a:tc>
                  <a:txBody>
                    <a:bodyPr/>
                    <a:lstStyle/>
                    <a:p>
                      <a:pPr indent="0">
                        <a:defRPr sz="1100" b="0" spc="0">
                          <a:latin typeface="+mn-lt"/>
                          <a:ea typeface="+mn-ea"/>
                          <a:cs typeface="+mn-cs"/>
                        </a:defRPr>
                      </a:pPr>
                      <a:r>
                        <a:rPr lang="en-US" sz="1200" b="1">
                          <a:latin typeface="Tenorite"/>
                        </a:rPr>
                        <a:t>HEADER</a:t>
                      </a:r>
                    </a:p>
                  </a:txBody>
                  <a:tcPr marL="83174" marR="83174" marT="83174" marB="83174" anchor="ctr" horzOverflow="overflow">
                    <a:lnL w="12700">
                      <a:miter lim="400000"/>
                    </a:lnL>
                    <a:lnT w="12700">
                      <a:miter lim="400000"/>
                    </a:lnT>
                    <a:lnB w="12700">
                      <a:noFill/>
                      <a:miter lim="400000"/>
                    </a:lnB>
                    <a:solidFill>
                      <a:srgbClr val="341954"/>
                    </a:solidFill>
                  </a:tcPr>
                </a:tc>
                <a:tc>
                  <a:txBody>
                    <a:bodyPr/>
                    <a:lstStyle/>
                    <a:p>
                      <a:pPr marL="0" marR="0" lvl="0" indent="0" algn="l" defTabSz="914400">
                        <a:lnSpc>
                          <a:spcPct val="100000"/>
                        </a:lnSpc>
                        <a:spcBef>
                          <a:spcPts val="0"/>
                        </a:spcBef>
                        <a:spcAft>
                          <a:spcPts val="0"/>
                        </a:spcAft>
                        <a:buNone/>
                        <a:tabLst/>
                        <a:defRPr sz="1100" b="0" spc="0">
                          <a:latin typeface="+mn-lt"/>
                          <a:ea typeface="+mn-ea"/>
                          <a:cs typeface="+mn-cs"/>
                        </a:defRPr>
                      </a:pPr>
                      <a:r>
                        <a:rPr lang="en-US" sz="1200" b="1" i="0" u="none" strike="noStrike" kern="1200" cap="none" spc="0" normalizeH="0" baseline="0" noProof="0">
                          <a:ln>
                            <a:noFill/>
                          </a:ln>
                          <a:solidFill>
                            <a:srgbClr val="FFFFFF"/>
                          </a:solidFill>
                          <a:effectLst/>
                          <a:uLnTx/>
                          <a:uFillTx/>
                          <a:latin typeface="Tenorite"/>
                        </a:rPr>
                        <a:t>HEADER</a:t>
                      </a:r>
                      <a:endParaRPr kumimoji="0" lang="en-US" sz="1200" b="1" i="0" u="none" strike="noStrike" kern="1200" cap="none" spc="0" normalizeH="0" baseline="0" noProof="0">
                        <a:ln>
                          <a:noFill/>
                        </a:ln>
                        <a:solidFill>
                          <a:srgbClr val="FFFFFF"/>
                        </a:solidFill>
                        <a:effectLst/>
                        <a:uLnTx/>
                        <a:uFillTx/>
                        <a:latin typeface="Tenorite"/>
                      </a:endParaRPr>
                    </a:p>
                  </a:txBody>
                  <a:tcPr marL="83174" marR="83174" marT="83174" marB="83174" anchor="ctr" horzOverflow="overflow">
                    <a:lnT w="12700">
                      <a:miter lim="400000"/>
                    </a:lnT>
                    <a:lnB w="12700">
                      <a:miter lim="400000"/>
                    </a:lnB>
                    <a:solidFill>
                      <a:srgbClr val="341954"/>
                    </a:solidFill>
                  </a:tcPr>
                </a:tc>
                <a:tc>
                  <a:txBody>
                    <a:bodyPr/>
                    <a:lstStyle/>
                    <a:p>
                      <a:pPr marL="0" marR="0" lvl="0" indent="0" algn="l" defTabSz="914400">
                        <a:lnSpc>
                          <a:spcPct val="100000"/>
                        </a:lnSpc>
                        <a:spcBef>
                          <a:spcPts val="0"/>
                        </a:spcBef>
                        <a:spcAft>
                          <a:spcPts val="0"/>
                        </a:spcAft>
                        <a:buNone/>
                        <a:tabLst/>
                        <a:defRPr sz="1100" b="0" spc="0">
                          <a:latin typeface="+mn-lt"/>
                          <a:ea typeface="+mn-ea"/>
                          <a:cs typeface="+mn-cs"/>
                        </a:defRPr>
                      </a:pPr>
                      <a:r>
                        <a:rPr lang="en-US" sz="1200" b="1" i="0" u="none" strike="noStrike" kern="1200" cap="none" spc="0" normalizeH="0" baseline="0" noProof="0">
                          <a:ln>
                            <a:noFill/>
                          </a:ln>
                          <a:solidFill>
                            <a:srgbClr val="FFFFFF"/>
                          </a:solidFill>
                          <a:effectLst/>
                          <a:uLnTx/>
                          <a:uFillTx/>
                          <a:latin typeface="Tenorite"/>
                        </a:rPr>
                        <a:t>HEADER</a:t>
                      </a:r>
                      <a:endParaRPr kumimoji="0" lang="en-US" sz="1200" b="1" i="0" u="none" strike="noStrike" kern="1200" cap="none" spc="0" normalizeH="0" baseline="0" noProof="0">
                        <a:ln>
                          <a:noFill/>
                        </a:ln>
                        <a:solidFill>
                          <a:srgbClr val="FFFFFF"/>
                        </a:solidFill>
                        <a:effectLst/>
                        <a:uLnTx/>
                        <a:uFillTx/>
                        <a:latin typeface="Tenorite"/>
                      </a:endParaRPr>
                    </a:p>
                  </a:txBody>
                  <a:tcPr marL="83174" marR="83174" marT="83174" marB="83174" anchor="ctr" horzOverflow="overflow">
                    <a:lnT w="12700">
                      <a:miter lim="400000"/>
                    </a:lnT>
                    <a:lnB w="12700">
                      <a:miter lim="400000"/>
                    </a:lnB>
                    <a:solidFill>
                      <a:srgbClr val="341954"/>
                    </a:solidFill>
                  </a:tcPr>
                </a:tc>
                <a:tc rowSpan="5">
                  <a:txBody>
                    <a:bodyPr/>
                    <a:lstStyle/>
                    <a:p>
                      <a:pPr marL="0" marR="0" lvl="0" indent="0" algn="ctr" defTabSz="914400">
                        <a:lnSpc>
                          <a:spcPct val="100000"/>
                        </a:lnSpc>
                        <a:spcBef>
                          <a:spcPts val="0"/>
                        </a:spcBef>
                        <a:spcAft>
                          <a:spcPts val="0"/>
                        </a:spcAft>
                        <a:buNone/>
                        <a:tabLst/>
                        <a:defRPr sz="1100" b="0" spc="0">
                          <a:latin typeface="+mn-lt"/>
                          <a:ea typeface="+mn-ea"/>
                          <a:cs typeface="+mn-cs"/>
                        </a:defRPr>
                      </a:pPr>
                      <a:r>
                        <a:rPr lang="en-US" sz="1200" b="1" i="0" u="none" strike="noStrike" kern="1200" cap="none" spc="0" normalizeH="0" baseline="0" noProof="0">
                          <a:ln>
                            <a:noFill/>
                          </a:ln>
                          <a:solidFill>
                            <a:srgbClr val="FFFFFF"/>
                          </a:solidFill>
                          <a:effectLst/>
                          <a:uLnTx/>
                          <a:uFillTx/>
                          <a:latin typeface="Tenorite"/>
                        </a:rPr>
                        <a:t>HEADER</a:t>
                      </a:r>
                      <a:endParaRPr kumimoji="0" lang="en-US" sz="1200" b="1" i="0" u="none" strike="noStrike" kern="1200" cap="none" spc="0" normalizeH="0" baseline="0" noProof="0">
                        <a:ln>
                          <a:noFill/>
                        </a:ln>
                        <a:solidFill>
                          <a:srgbClr val="FFFFFF"/>
                        </a:solidFill>
                        <a:effectLst/>
                        <a:uLnTx/>
                        <a:uFillTx/>
                        <a:latin typeface="Tenorite"/>
                      </a:endParaRPr>
                    </a:p>
                    <a:p>
                      <a:pPr indent="0" algn="ctr">
                        <a:defRPr sz="1100" spc="0"/>
                      </a:pPr>
                      <a:r>
                        <a:rPr lang="en-US" sz="1200" b="0">
                          <a:latin typeface="Tenorite"/>
                        </a:rPr>
                        <a:t>Lorem ipsum</a:t>
                      </a:r>
                    </a:p>
                  </a:txBody>
                  <a:tcPr marL="83174" marR="83174" marT="83174" marB="83174" vert="vert270" anchor="ctr" horzOverflow="overflow">
                    <a:lnT w="12700">
                      <a:miter lim="400000"/>
                    </a:lnT>
                    <a:lnB w="12700" cap="flat" cmpd="sng" algn="ctr">
                      <a:solidFill>
                        <a:srgbClr val="341954"/>
                      </a:solidFill>
                      <a:prstDash val="solid"/>
                      <a:round/>
                      <a:headEnd type="none" w="med" len="med"/>
                      <a:tailEnd type="none" w="med" len="med"/>
                    </a:lnB>
                    <a:solidFill>
                      <a:srgbClr val="341954"/>
                    </a:solidFill>
                  </a:tcPr>
                </a:tc>
                <a:tc rowSpan="5">
                  <a:txBody>
                    <a:bodyPr/>
                    <a:lstStyle/>
                    <a:p>
                      <a:pPr marL="0" marR="0" lvl="0" indent="0" algn="ctr" defTabSz="914400">
                        <a:lnSpc>
                          <a:spcPct val="100000"/>
                        </a:lnSpc>
                        <a:spcBef>
                          <a:spcPts val="0"/>
                        </a:spcBef>
                        <a:spcAft>
                          <a:spcPts val="0"/>
                        </a:spcAft>
                        <a:buNone/>
                        <a:tabLst/>
                        <a:defRPr sz="1100" b="0" spc="0">
                          <a:latin typeface="+mn-lt"/>
                          <a:ea typeface="+mn-ea"/>
                          <a:cs typeface="+mn-cs"/>
                        </a:defRPr>
                      </a:pPr>
                      <a:r>
                        <a:rPr lang="en-US" sz="1200" b="1" i="0" u="none" strike="noStrike" kern="1200" cap="none" spc="0" normalizeH="0" baseline="0" noProof="0">
                          <a:ln>
                            <a:noFill/>
                          </a:ln>
                          <a:solidFill>
                            <a:srgbClr val="FFFFFF"/>
                          </a:solidFill>
                          <a:effectLst/>
                          <a:uLnTx/>
                          <a:uFillTx/>
                          <a:latin typeface="Tenorite"/>
                        </a:rPr>
                        <a:t>HEADER</a:t>
                      </a:r>
                      <a:endParaRPr kumimoji="0" lang="en-US"/>
                    </a:p>
                    <a:p>
                      <a:pPr indent="0" algn="ctr">
                        <a:defRPr sz="1100" spc="0"/>
                      </a:pPr>
                      <a:r>
                        <a:rPr lang="en-US" sz="1200" b="0">
                          <a:latin typeface="Tenorite"/>
                        </a:rPr>
                        <a:t>Lorem ipsum</a:t>
                      </a:r>
                    </a:p>
                  </a:txBody>
                  <a:tcPr marL="83174" marR="83174" marT="83174" marB="83174" vert="vert270" anchor="ctr" horzOverflow="overflow">
                    <a:lnR w="12700">
                      <a:miter lim="400000"/>
                    </a:lnR>
                    <a:lnT w="12700">
                      <a:miter lim="400000"/>
                    </a:lnT>
                    <a:lnB w="12700" cap="flat" cmpd="sng" algn="ctr">
                      <a:solidFill>
                        <a:srgbClr val="341954"/>
                      </a:solidFill>
                      <a:prstDash val="solid"/>
                      <a:round/>
                      <a:headEnd type="none" w="med" len="med"/>
                      <a:tailEnd type="none" w="med" len="med"/>
                    </a:lnB>
                    <a:solidFill>
                      <a:srgbClr val="341954"/>
                    </a:solidFill>
                  </a:tcPr>
                </a:tc>
                <a:extLst>
                  <a:ext uri="{0D108BD9-81ED-4DB2-BD59-A6C34878D82A}">
                    <a16:rowId xmlns:a16="http://schemas.microsoft.com/office/drawing/2014/main" val="10000"/>
                  </a:ext>
                </a:extLst>
              </a:tr>
              <a:tr h="677641">
                <a:tc gridSpan="3">
                  <a:txBody>
                    <a:bodyPr/>
                    <a:lstStyle/>
                    <a:p>
                      <a:pPr lvl="0" indent="0">
                        <a:buNone/>
                        <a:defRPr sz="1100" spc="0"/>
                      </a:pPr>
                      <a:r>
                        <a:rPr lang="en-US" sz="1200" b="1" i="0" u="none" strike="noStrike" noProof="0">
                          <a:solidFill>
                            <a:schemeClr val="tx1"/>
                          </a:solidFill>
                          <a:latin typeface="Tenorite"/>
                        </a:rPr>
                        <a:t>HEADER</a:t>
                      </a:r>
                      <a:endParaRPr lang="en-US" sz="1200" b="1">
                        <a:latin typeface="Tenorite"/>
                      </a:endParaRPr>
                    </a:p>
                    <a:p>
                      <a:pPr indent="0">
                        <a:defRPr sz="1100" spc="0"/>
                      </a:pPr>
                      <a:r>
                        <a:rPr lang="en-US" sz="1200">
                          <a:latin typeface="Tenorite"/>
                        </a:rPr>
                        <a:t>Lorem ipsum</a:t>
                      </a:r>
                    </a:p>
                  </a:txBody>
                  <a:tcPr marL="83174" marR="83174" marT="83174" marB="83174" anchor="ctr" horzOverflow="overflow">
                    <a:lnL w="12700">
                      <a:miter lim="400000"/>
                    </a:lnL>
                    <a:lnR w="12700" cap="flat" cmpd="sng" algn="ctr">
                      <a:solidFill>
                        <a:srgbClr val="341954"/>
                      </a:solidFill>
                      <a:prstDash val="solid"/>
                      <a:round/>
                      <a:headEnd type="none" w="med" len="med"/>
                      <a:tailEnd type="none" w="med" len="med"/>
                    </a:lnR>
                    <a:lnT w="12700">
                      <a:noFill/>
                      <a:miter lim="400000"/>
                    </a:lnT>
                    <a:lnB w="12700" cap="flat" cmpd="sng" algn="ctr">
                      <a:solidFill>
                        <a:srgbClr val="341854"/>
                      </a:solidFill>
                      <a:prstDash val="solid"/>
                      <a:round/>
                      <a:headEnd type="none" w="med" len="med"/>
                      <a:tailEnd type="none" w="med" len="med"/>
                    </a:lnB>
                    <a:noFill/>
                  </a:tcPr>
                </a:tc>
                <a:tc hMerge="1">
                  <a:txBody>
                    <a:bodyPr/>
                    <a:lstStyle/>
                    <a:p>
                      <a:pPr indent="0">
                        <a:defRPr sz="1100" spc="0"/>
                      </a:pPr>
                      <a:r>
                        <a:rPr lang="es-ES" b="1">
                          <a:latin typeface="Tenorite" pitchFamily="2" charset="0"/>
                        </a:rPr>
                        <a:t>LOREM IPSUM</a:t>
                      </a:r>
                    </a:p>
                    <a:p>
                      <a:pPr indent="0">
                        <a:defRPr sz="1100" spc="0"/>
                      </a:pPr>
                      <a:r>
                        <a:rPr lang="es-ES" err="1">
                          <a:latin typeface="Tenorite" pitchFamily="2" charset="0"/>
                        </a:rPr>
                        <a:t>Lorem</a:t>
                      </a:r>
                      <a:r>
                        <a:rPr lang="es-ES">
                          <a:latin typeface="Tenorite" pitchFamily="2" charset="0"/>
                        </a:rPr>
                        <a:t> </a:t>
                      </a:r>
                      <a:r>
                        <a:rPr lang="es-ES" err="1">
                          <a:latin typeface="Tenorite" pitchFamily="2" charset="0"/>
                        </a:rPr>
                        <a:t>ipsum</a:t>
                      </a: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miter lim="400000"/>
                    </a:lnT>
                    <a:lnB w="12700" cap="flat" cmpd="sng" algn="ctr">
                      <a:solidFill>
                        <a:srgbClr val="341954"/>
                      </a:solidFill>
                      <a:prstDash val="solid"/>
                      <a:round/>
                      <a:headEnd type="none" w="med" len="med"/>
                      <a:tailEnd type="none" w="med" len="med"/>
                    </a:lnB>
                    <a:noFill/>
                  </a:tcPr>
                </a:tc>
                <a:tc hMerge="1">
                  <a:txBody>
                    <a:bodyPr/>
                    <a:lstStyle/>
                    <a:p>
                      <a:pPr indent="0">
                        <a:defRPr sz="1100" spc="0"/>
                      </a:pPr>
                      <a:r>
                        <a:rPr lang="es-ES" b="1">
                          <a:latin typeface="Tenorite" pitchFamily="2" charset="0"/>
                        </a:rPr>
                        <a:t>LOREM IPSUM</a:t>
                      </a:r>
                    </a:p>
                    <a:p>
                      <a:pPr indent="0">
                        <a:defRPr sz="1100" spc="0"/>
                      </a:pPr>
                      <a:r>
                        <a:rPr lang="es-ES" err="1">
                          <a:latin typeface="Tenorite" pitchFamily="2" charset="0"/>
                        </a:rPr>
                        <a:t>Lorem</a:t>
                      </a:r>
                      <a:r>
                        <a:rPr lang="es-ES">
                          <a:latin typeface="Tenorite" pitchFamily="2" charset="0"/>
                        </a:rPr>
                        <a:t> </a:t>
                      </a:r>
                      <a:r>
                        <a:rPr lang="es-ES" err="1">
                          <a:latin typeface="Tenorite" pitchFamily="2" charset="0"/>
                        </a:rPr>
                        <a:t>ipsum</a:t>
                      </a: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miter lim="400000"/>
                    </a:lnT>
                    <a:lnB w="12700" cap="flat" cmpd="sng" algn="ctr">
                      <a:solidFill>
                        <a:srgbClr val="341954"/>
                      </a:solidFill>
                      <a:prstDash val="solid"/>
                      <a:round/>
                      <a:headEnd type="none" w="med" len="med"/>
                      <a:tailEnd type="none" w="med" len="med"/>
                    </a:lnB>
                    <a:noFill/>
                  </a:tcPr>
                </a:tc>
                <a:tc vMerge="1">
                  <a:txBody>
                    <a:bodyPr/>
                    <a:lstStyle/>
                    <a:p>
                      <a:pPr indent="0">
                        <a:defRPr sz="1100" spc="0"/>
                      </a:pPr>
                      <a:r>
                        <a:rPr lang="es-ES" b="1">
                          <a:latin typeface="Tenorite" pitchFamily="2" charset="0"/>
                        </a:rPr>
                        <a:t>LOREM IPSUM</a:t>
                      </a:r>
                    </a:p>
                    <a:p>
                      <a:pPr indent="0">
                        <a:defRPr sz="1100" spc="0"/>
                      </a:pPr>
                      <a:r>
                        <a:rPr lang="es-ES" err="1">
                          <a:latin typeface="Tenorite" pitchFamily="2" charset="0"/>
                        </a:rPr>
                        <a:t>Lorem</a:t>
                      </a:r>
                      <a:r>
                        <a:rPr lang="es-ES">
                          <a:latin typeface="Tenorite" pitchFamily="2" charset="0"/>
                        </a:rPr>
                        <a:t> </a:t>
                      </a:r>
                      <a:r>
                        <a:rPr lang="es-ES" err="1">
                          <a:latin typeface="Tenorite" pitchFamily="2" charset="0"/>
                        </a:rPr>
                        <a:t>ipsum</a:t>
                      </a: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noFill/>
                      <a:miter lim="400000"/>
                    </a:lnT>
                    <a:lnB w="12700" cap="flat" cmpd="sng" algn="ctr">
                      <a:solidFill>
                        <a:srgbClr val="341954"/>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s-ES" sz="1100">
                          <a:latin typeface="Tenorite" pitchFamily="2" charset="0"/>
                        </a:rPr>
                        <a:t>$3,589,759</a:t>
                      </a:r>
                    </a:p>
                  </a:txBody>
                  <a:tcPr marL="83174" marR="83174" marT="83174" marB="83174" anchor="ctr" horzOverflow="overflow">
                    <a:lnL w="12700" cap="flat" cmpd="sng" algn="ctr">
                      <a:solidFill>
                        <a:srgbClr val="341954"/>
                      </a:solidFill>
                      <a:prstDash val="solid"/>
                      <a:round/>
                      <a:headEnd type="none" w="med" len="med"/>
                      <a:tailEnd type="none" w="med" len="med"/>
                    </a:lnL>
                    <a:lnR w="12700">
                      <a:miter lim="400000"/>
                    </a:lnR>
                    <a:lnT w="12700">
                      <a:noFill/>
                      <a:miter lim="400000"/>
                    </a:lnT>
                    <a:lnB w="12700" cap="flat" cmpd="sng" algn="ctr">
                      <a:solidFill>
                        <a:srgbClr val="341954"/>
                      </a:solidFill>
                      <a:prstDash val="solid"/>
                      <a:round/>
                      <a:headEnd type="none" w="med" len="med"/>
                      <a:tailEnd type="none" w="med" len="med"/>
                    </a:lnB>
                    <a:noFill/>
                  </a:tcPr>
                </a:tc>
                <a:extLst>
                  <a:ext uri="{0D108BD9-81ED-4DB2-BD59-A6C34878D82A}">
                    <a16:rowId xmlns:a16="http://schemas.microsoft.com/office/drawing/2014/main" val="10001"/>
                  </a:ext>
                </a:extLst>
              </a:tr>
              <a:tr h="677641">
                <a:tc gridSpan="3">
                  <a:txBody>
                    <a:bodyPr/>
                    <a:lstStyle/>
                    <a:p>
                      <a:pPr lvl="0" algn="l">
                        <a:lnSpc>
                          <a:spcPct val="100000"/>
                        </a:lnSpc>
                        <a:spcBef>
                          <a:spcPts val="0"/>
                        </a:spcBef>
                        <a:spcAft>
                          <a:spcPts val="0"/>
                        </a:spcAft>
                        <a:buNone/>
                      </a:pPr>
                      <a:r>
                        <a:rPr lang="en-US" sz="1200" b="1" i="0" u="none" strike="noStrike" noProof="0">
                          <a:solidFill>
                            <a:schemeClr val="tx1"/>
                          </a:solidFill>
                          <a:latin typeface="Tenorite"/>
                        </a:rPr>
                        <a:t>HEADER</a:t>
                      </a:r>
                      <a:endParaRPr lang="en-US" sz="1200" b="0" i="0" u="none" strike="noStrike" noProof="0">
                        <a:solidFill>
                          <a:srgbClr val="000000"/>
                        </a:solidFill>
                        <a:latin typeface="Tenorite"/>
                      </a:endParaRPr>
                    </a:p>
                    <a:p>
                      <a:pPr indent="0">
                        <a:defRPr sz="1100" spc="0"/>
                      </a:pPr>
                      <a:r>
                        <a:rPr lang="en-US" sz="1200">
                          <a:latin typeface="Tenorite"/>
                        </a:rPr>
                        <a:t>Lorem ipsum</a:t>
                      </a:r>
                    </a:p>
                  </a:txBody>
                  <a:tcPr marL="83174" marR="83174" marT="83174" marB="83174" anchor="ctr" horzOverflow="overflow">
                    <a:lnL w="12700">
                      <a:miter lim="400000"/>
                    </a:lnL>
                    <a:lnR w="12700" cap="flat" cmpd="sng" algn="ctr">
                      <a:solidFill>
                        <a:srgbClr val="341954"/>
                      </a:solidFill>
                      <a:prstDash val="solid"/>
                      <a:round/>
                      <a:headEnd type="none" w="med" len="med"/>
                      <a:tailEnd type="none" w="med" len="med"/>
                    </a:lnR>
                    <a:lnT w="12700" cap="flat" cmpd="sng" algn="ctr">
                      <a:solidFill>
                        <a:srgbClr val="341854"/>
                      </a:solidFill>
                      <a:prstDash val="solid"/>
                      <a:round/>
                      <a:headEnd type="none" w="med" len="med"/>
                      <a:tailEnd type="none" w="med" len="med"/>
                    </a:lnT>
                    <a:lnB w="12700" cap="flat" cmpd="sng" algn="ctr">
                      <a:solidFill>
                        <a:srgbClr val="341854"/>
                      </a:solidFill>
                      <a:prstDash val="solid"/>
                      <a:round/>
                      <a:headEnd type="none" w="med" len="med"/>
                      <a:tailEnd type="none" w="med" len="med"/>
                    </a:lnB>
                    <a:noFill/>
                  </a:tcPr>
                </a:tc>
                <a:tc hMerge="1">
                  <a:txBody>
                    <a:bodyPr/>
                    <a:lstStyle/>
                    <a:p>
                      <a:endParaRPr lang="es-AR"/>
                    </a:p>
                  </a:txBody>
                  <a:tcPr/>
                </a:tc>
                <a:tc hMerge="1">
                  <a:txBody>
                    <a:bodyPr/>
                    <a:lstStyle/>
                    <a:p>
                      <a:endParaRPr lang="es-AR"/>
                    </a:p>
                  </a:txBody>
                  <a:tcPr/>
                </a:tc>
                <a:tc vMerge="1">
                  <a:txBody>
                    <a:bodyPr/>
                    <a:lstStyle/>
                    <a:p>
                      <a:pPr indent="0">
                        <a:defRPr sz="1100" spc="0"/>
                      </a:pP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T w="12700">
                      <a:miter lim="400000"/>
                    </a:lnT>
                    <a:lnB w="12700" cap="flat" cmpd="sng" algn="ctr">
                      <a:noFill/>
                      <a:prstDash val="solid"/>
                      <a:round/>
                      <a:headEnd type="none" w="med" len="med"/>
                      <a:tailEnd type="none" w="med" len="med"/>
                    </a:lnB>
                    <a:solidFill>
                      <a:srgbClr val="341954"/>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endParaRPr lang="es-ES" sz="1100">
                        <a:latin typeface="Tenorite" pitchFamily="2" charset="0"/>
                      </a:endParaRPr>
                    </a:p>
                  </a:txBody>
                  <a:tcPr marL="83174" marR="83174" marT="83174" marB="83174" anchor="ctr" horzOverflow="overflow">
                    <a:lnR w="12700">
                      <a:miter lim="400000"/>
                    </a:lnR>
                    <a:lnT w="12700">
                      <a:miter lim="400000"/>
                    </a:lnT>
                    <a:lnB w="12700" cap="flat" cmpd="sng" algn="ctr">
                      <a:noFill/>
                      <a:prstDash val="solid"/>
                      <a:round/>
                      <a:headEnd type="none" w="med" len="med"/>
                      <a:tailEnd type="none" w="med" len="med"/>
                    </a:lnB>
                    <a:solidFill>
                      <a:srgbClr val="341954"/>
                    </a:solidFill>
                  </a:tcPr>
                </a:tc>
                <a:extLst>
                  <a:ext uri="{0D108BD9-81ED-4DB2-BD59-A6C34878D82A}">
                    <a16:rowId xmlns:a16="http://schemas.microsoft.com/office/drawing/2014/main" val="1947877446"/>
                  </a:ext>
                </a:extLst>
              </a:tr>
              <a:tr h="677641">
                <a:tc gridSpan="3">
                  <a:txBody>
                    <a:bodyPr/>
                    <a:lstStyle/>
                    <a:p>
                      <a:pPr lvl="0" algn="l">
                        <a:lnSpc>
                          <a:spcPct val="100000"/>
                        </a:lnSpc>
                        <a:spcBef>
                          <a:spcPts val="0"/>
                        </a:spcBef>
                        <a:spcAft>
                          <a:spcPts val="0"/>
                        </a:spcAft>
                        <a:buNone/>
                      </a:pPr>
                      <a:r>
                        <a:rPr lang="en-US" sz="1200" b="1" i="0" u="none" strike="noStrike" noProof="0">
                          <a:solidFill>
                            <a:schemeClr val="tx1"/>
                          </a:solidFill>
                          <a:latin typeface="Tenorite"/>
                        </a:rPr>
                        <a:t>HEADER</a:t>
                      </a:r>
                      <a:endParaRPr lang="en-US" sz="1200" b="0" i="0" u="none" strike="noStrike" noProof="0">
                        <a:solidFill>
                          <a:srgbClr val="000000"/>
                        </a:solidFill>
                        <a:latin typeface="Tenorite"/>
                      </a:endParaRPr>
                    </a:p>
                    <a:p>
                      <a:pPr indent="0">
                        <a:defRPr sz="1100" spc="0"/>
                      </a:pPr>
                      <a:r>
                        <a:rPr lang="en-US" sz="1200">
                          <a:latin typeface="Tenorite"/>
                        </a:rPr>
                        <a:t>Lorem ipsum</a:t>
                      </a:r>
                    </a:p>
                  </a:txBody>
                  <a:tcPr marL="83174" marR="83174" marT="83174" marB="83174" anchor="ctr" horzOverflow="overflow">
                    <a:lnL w="12700">
                      <a:miter lim="400000"/>
                    </a:lnL>
                    <a:lnR w="12700" cap="flat" cmpd="sng" algn="ctr">
                      <a:solidFill>
                        <a:srgbClr val="341954"/>
                      </a:solidFill>
                      <a:prstDash val="solid"/>
                      <a:round/>
                      <a:headEnd type="none" w="med" len="med"/>
                      <a:tailEnd type="none" w="med" len="med"/>
                    </a:lnR>
                    <a:lnT w="12700" cap="flat" cmpd="sng" algn="ctr">
                      <a:solidFill>
                        <a:srgbClr val="341854"/>
                      </a:solidFill>
                      <a:prstDash val="solid"/>
                      <a:round/>
                      <a:headEnd type="none" w="med" len="med"/>
                      <a:tailEnd type="none" w="med" len="med"/>
                    </a:lnT>
                    <a:lnB w="12700" cap="flat" cmpd="sng" algn="ctr">
                      <a:solidFill>
                        <a:srgbClr val="341854"/>
                      </a:solidFill>
                      <a:prstDash val="solid"/>
                      <a:round/>
                      <a:headEnd type="none" w="med" len="med"/>
                      <a:tailEnd type="none" w="med" len="med"/>
                    </a:lnB>
                    <a:noFill/>
                  </a:tcPr>
                </a:tc>
                <a:tc hMerge="1">
                  <a:txBody>
                    <a:bodyPr/>
                    <a:lstStyle/>
                    <a:p>
                      <a:endParaRPr lang="es-AR"/>
                    </a:p>
                  </a:txBody>
                  <a:tcPr/>
                </a:tc>
                <a:tc hMerge="1">
                  <a:txBody>
                    <a:bodyPr/>
                    <a:lstStyle/>
                    <a:p>
                      <a:endParaRPr lang="es-AR"/>
                    </a:p>
                  </a:txBody>
                  <a:tcPr/>
                </a:tc>
                <a:tc vMerge="1">
                  <a:txBody>
                    <a:bodyPr/>
                    <a:lstStyle/>
                    <a:p>
                      <a:pPr indent="0">
                        <a:defRPr sz="1100" spc="0"/>
                      </a:pP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T w="12700">
                      <a:miter lim="400000"/>
                    </a:lnT>
                    <a:lnB w="12700" cap="flat" cmpd="sng" algn="ctr">
                      <a:noFill/>
                      <a:prstDash val="solid"/>
                      <a:round/>
                      <a:headEnd type="none" w="med" len="med"/>
                      <a:tailEnd type="none" w="med" len="med"/>
                    </a:lnB>
                    <a:solidFill>
                      <a:srgbClr val="341954"/>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endParaRPr lang="es-ES" sz="1100">
                        <a:latin typeface="Tenorite" pitchFamily="2" charset="0"/>
                      </a:endParaRPr>
                    </a:p>
                  </a:txBody>
                  <a:tcPr marL="83174" marR="83174" marT="83174" marB="83174" anchor="ctr" horzOverflow="overflow">
                    <a:lnR w="12700">
                      <a:miter lim="400000"/>
                    </a:lnR>
                    <a:lnT w="12700">
                      <a:miter lim="400000"/>
                    </a:lnT>
                    <a:lnB w="12700" cap="flat" cmpd="sng" algn="ctr">
                      <a:noFill/>
                      <a:prstDash val="solid"/>
                      <a:round/>
                      <a:headEnd type="none" w="med" len="med"/>
                      <a:tailEnd type="none" w="med" len="med"/>
                    </a:lnB>
                    <a:solidFill>
                      <a:srgbClr val="341954"/>
                    </a:solidFill>
                  </a:tcPr>
                </a:tc>
                <a:extLst>
                  <a:ext uri="{0D108BD9-81ED-4DB2-BD59-A6C34878D82A}">
                    <a16:rowId xmlns:a16="http://schemas.microsoft.com/office/drawing/2014/main" val="599743257"/>
                  </a:ext>
                </a:extLst>
              </a:tr>
              <a:tr h="677641">
                <a:tc gridSpan="3">
                  <a:txBody>
                    <a:bodyPr/>
                    <a:lstStyle/>
                    <a:p>
                      <a:pPr lvl="0" algn="l">
                        <a:lnSpc>
                          <a:spcPct val="100000"/>
                        </a:lnSpc>
                        <a:spcBef>
                          <a:spcPts val="0"/>
                        </a:spcBef>
                        <a:spcAft>
                          <a:spcPts val="0"/>
                        </a:spcAft>
                        <a:buNone/>
                      </a:pPr>
                      <a:r>
                        <a:rPr lang="en-US" sz="1200" b="1" i="0" u="none" strike="noStrike" noProof="0">
                          <a:solidFill>
                            <a:schemeClr val="tx1"/>
                          </a:solidFill>
                          <a:latin typeface="Tenorite"/>
                        </a:rPr>
                        <a:t>HEADER</a:t>
                      </a:r>
                      <a:endParaRPr lang="en-US" sz="1200" b="0" i="0" u="none" strike="noStrike" noProof="0">
                        <a:solidFill>
                          <a:srgbClr val="000000"/>
                        </a:solidFill>
                        <a:latin typeface="Tenorite"/>
                      </a:endParaRPr>
                    </a:p>
                    <a:p>
                      <a:pPr lvl="0" indent="0">
                        <a:buNone/>
                        <a:defRPr sz="1100" spc="0"/>
                      </a:pPr>
                      <a:r>
                        <a:rPr lang="en-US" sz="1200">
                          <a:latin typeface="Tenorite"/>
                        </a:rPr>
                        <a:t>Lorem ipsum</a:t>
                      </a:r>
                      <a:endParaRPr lang="en-US"/>
                    </a:p>
                  </a:txBody>
                  <a:tcPr marL="83174" marR="83174" marT="83174" marB="83174" anchor="ctr" horzOverflow="overflow">
                    <a:lnL w="12700">
                      <a:miter lim="400000"/>
                    </a:lnL>
                    <a:lnR w="12700" cap="flat" cmpd="sng" algn="ctr">
                      <a:solidFill>
                        <a:srgbClr val="341954"/>
                      </a:solidFill>
                      <a:prstDash val="solid"/>
                      <a:round/>
                      <a:headEnd type="none" w="med" len="med"/>
                      <a:tailEnd type="none" w="med" len="med"/>
                    </a:lnR>
                    <a:lnT w="12700" cap="flat" cmpd="sng" algn="ctr">
                      <a:solidFill>
                        <a:srgbClr val="3418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hMerge="1">
                  <a:txBody>
                    <a:bodyPr/>
                    <a:lstStyle/>
                    <a:p>
                      <a:endParaRPr lang="es-AR"/>
                    </a:p>
                  </a:txBody>
                  <a:tcPr/>
                </a:tc>
                <a:tc hMerge="1">
                  <a:txBody>
                    <a:bodyPr/>
                    <a:lstStyle/>
                    <a:p>
                      <a:endParaRPr lang="es-AR"/>
                    </a:p>
                  </a:txBody>
                  <a:tcPr/>
                </a:tc>
                <a:tc vMerge="1">
                  <a:txBody>
                    <a:bodyPr/>
                    <a:lstStyle/>
                    <a:p>
                      <a:pPr indent="0">
                        <a:defRPr sz="1100" spc="0"/>
                      </a:pP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T w="12700">
                      <a:miter lim="400000"/>
                    </a:lnT>
                    <a:lnB w="12700" cap="flat" cmpd="sng" algn="ctr">
                      <a:solidFill>
                        <a:srgbClr val="341954"/>
                      </a:solidFill>
                      <a:prstDash val="solid"/>
                      <a:round/>
                      <a:headEnd type="none" w="med" len="med"/>
                      <a:tailEnd type="none" w="med" len="med"/>
                    </a:lnB>
                    <a:solidFill>
                      <a:srgbClr val="341954"/>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endParaRPr lang="es-ES" sz="1100">
                        <a:latin typeface="Tenorite" pitchFamily="2" charset="0"/>
                      </a:endParaRPr>
                    </a:p>
                  </a:txBody>
                  <a:tcPr marL="83174" marR="83174" marT="83174" marB="83174" anchor="ctr" horzOverflow="overflow">
                    <a:lnR w="12700">
                      <a:miter lim="400000"/>
                    </a:lnR>
                    <a:lnT w="12700">
                      <a:miter lim="400000"/>
                    </a:lnT>
                    <a:lnB w="12700" cap="flat" cmpd="sng" algn="ctr">
                      <a:solidFill>
                        <a:srgbClr val="341954"/>
                      </a:solidFill>
                      <a:prstDash val="solid"/>
                      <a:round/>
                      <a:headEnd type="none" w="med" len="med"/>
                      <a:tailEnd type="none" w="med" len="med"/>
                    </a:lnB>
                    <a:solidFill>
                      <a:srgbClr val="341954"/>
                    </a:solidFill>
                  </a:tcPr>
                </a:tc>
                <a:extLst>
                  <a:ext uri="{0D108BD9-81ED-4DB2-BD59-A6C34878D82A}">
                    <a16:rowId xmlns:a16="http://schemas.microsoft.com/office/drawing/2014/main" val="3275221941"/>
                  </a:ext>
                </a:extLst>
              </a:tr>
            </a:tbl>
          </a:graphicData>
        </a:graphic>
      </p:graphicFrame>
      <p:sp>
        <p:nvSpPr>
          <p:cNvPr id="5" name="Title 1">
            <a:extLst>
              <a:ext uri="{FF2B5EF4-FFF2-40B4-BE49-F238E27FC236}">
                <a16:creationId xmlns:a16="http://schemas.microsoft.com/office/drawing/2014/main" id="{7C9AA6D8-8C7B-16F7-2EAC-B7540A427AEA}"/>
              </a:ext>
            </a:extLst>
          </p:cNvPr>
          <p:cNvSpPr txBox="1">
            <a:spLocks/>
          </p:cNvSpPr>
          <p:nvPr/>
        </p:nvSpPr>
        <p:spPr>
          <a:xfrm>
            <a:off x="667369" y="569098"/>
            <a:ext cx="5024713" cy="474982"/>
          </a:xfrm>
          <a:prstGeom prst="rect">
            <a:avLst/>
          </a:prstGeom>
        </p:spPr>
        <p:txBody>
          <a:bodyPr>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4000" b="1">
                <a:solidFill>
                  <a:schemeClr val="tx1"/>
                </a:solidFill>
                <a:latin typeface="Tenorite" pitchFamily="2" charset="0"/>
              </a:rPr>
              <a:t>Insert title here</a:t>
            </a:r>
          </a:p>
        </p:txBody>
      </p:sp>
      <p:sp>
        <p:nvSpPr>
          <p:cNvPr id="6" name="Google Shape;70;p15">
            <a:extLst>
              <a:ext uri="{FF2B5EF4-FFF2-40B4-BE49-F238E27FC236}">
                <a16:creationId xmlns:a16="http://schemas.microsoft.com/office/drawing/2014/main" id="{CB62EF84-7F77-3C88-4FB1-BF90BE4FA842}"/>
              </a:ext>
            </a:extLst>
          </p:cNvPr>
          <p:cNvSpPr txBox="1"/>
          <p:nvPr/>
        </p:nvSpPr>
        <p:spPr>
          <a:xfrm>
            <a:off x="633143" y="1095050"/>
            <a:ext cx="10117877" cy="492370"/>
          </a:xfrm>
          <a:prstGeom prst="rect">
            <a:avLst/>
          </a:prstGeom>
          <a:noFill/>
          <a:ln>
            <a:noFill/>
          </a:ln>
        </p:spPr>
        <p:txBody>
          <a:bodyPr spcFirstLastPara="1" wrap="square" lIns="121884" tIns="121884" rIns="121884" bIns="121884" anchor="t" anchorCtr="0">
            <a:spAutoFit/>
          </a:bodyPr>
          <a:lstStyle/>
          <a:p>
            <a:pPr marL="0" indent="0">
              <a:buNone/>
            </a:pPr>
            <a:r>
              <a:rPr lang="en-US" sz="1600" spc="32">
                <a:solidFill>
                  <a:schemeClr val="tx1"/>
                </a:solidFill>
                <a:latin typeface="Tenorite" pitchFamily="2" charset="0"/>
              </a:rPr>
              <a:t>Insert theme sentence here. Insert theme sentence here. </a:t>
            </a:r>
          </a:p>
        </p:txBody>
      </p:sp>
      <p:sp>
        <p:nvSpPr>
          <p:cNvPr id="3" name="Slide Number Placeholder 1">
            <a:extLst>
              <a:ext uri="{FF2B5EF4-FFF2-40B4-BE49-F238E27FC236}">
                <a16:creationId xmlns:a16="http://schemas.microsoft.com/office/drawing/2014/main" id="{FB4F52BC-148B-043B-C130-DA2A2858C9F9}"/>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81</a:t>
            </a:fld>
            <a:endParaRPr lang="en-US" sz="700">
              <a:latin typeface="Tenorite" pitchFamily="2" charset="0"/>
            </a:endParaRPr>
          </a:p>
        </p:txBody>
      </p:sp>
      <p:sp>
        <p:nvSpPr>
          <p:cNvPr id="2" name="Slide Number Placeholder 1">
            <a:extLst>
              <a:ext uri="{FF2B5EF4-FFF2-40B4-BE49-F238E27FC236}">
                <a16:creationId xmlns:a16="http://schemas.microsoft.com/office/drawing/2014/main" id="{97D1027E-4E5E-3A2B-7ACB-BE6B4FF63E21}"/>
              </a:ext>
            </a:extLst>
          </p:cNvPr>
          <p:cNvSpPr>
            <a:spLocks noGrp="1"/>
          </p:cNvSpPr>
          <p:nvPr>
            <p:ph type="sldNum" sz="quarter" idx="4"/>
          </p:nvPr>
        </p:nvSpPr>
        <p:spPr/>
        <p:txBody>
          <a:bodyPr/>
          <a:lstStyle/>
          <a:p>
            <a:fld id="{86CB4B4D-7CA3-9044-876B-883B54F8677D}" type="slidenum">
              <a:rPr lang="en-US" noProof="0" smtClean="0"/>
              <a:pPr/>
              <a:t>81</a:t>
            </a:fld>
            <a:endParaRPr lang="en-US" noProof="0"/>
          </a:p>
        </p:txBody>
      </p:sp>
    </p:spTree>
    <p:extLst>
      <p:ext uri="{BB962C8B-B14F-4D97-AF65-F5344CB8AC3E}">
        <p14:creationId xmlns:p14="http://schemas.microsoft.com/office/powerpoint/2010/main" val="20248281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C50FB3E-7E0F-58D0-6B57-9C11C67BBEB7}"/>
              </a:ext>
            </a:extLst>
          </p:cNvPr>
          <p:cNvGraphicFramePr/>
          <p:nvPr>
            <p:extLst>
              <p:ext uri="{D42A27DB-BD31-4B8C-83A1-F6EECF244321}">
                <p14:modId xmlns:p14="http://schemas.microsoft.com/office/powerpoint/2010/main" val="2328667129"/>
              </p:ext>
            </p:extLst>
          </p:nvPr>
        </p:nvGraphicFramePr>
        <p:xfrm>
          <a:off x="667369" y="2514599"/>
          <a:ext cx="10855501" cy="3123515"/>
        </p:xfrm>
        <a:graphic>
          <a:graphicData uri="http://schemas.openxmlformats.org/drawingml/2006/table">
            <a:tbl>
              <a:tblPr firstRow="1" bandRow="1">
                <a:tableStyleId>{4C3C2611-4C71-4FC5-86AE-919BDF0F9419}</a:tableStyleId>
              </a:tblPr>
              <a:tblGrid>
                <a:gridCol w="2615317">
                  <a:extLst>
                    <a:ext uri="{9D8B030D-6E8A-4147-A177-3AD203B41FA5}">
                      <a16:colId xmlns:a16="http://schemas.microsoft.com/office/drawing/2014/main" val="20001"/>
                    </a:ext>
                  </a:extLst>
                </a:gridCol>
                <a:gridCol w="2789565">
                  <a:extLst>
                    <a:ext uri="{9D8B030D-6E8A-4147-A177-3AD203B41FA5}">
                      <a16:colId xmlns:a16="http://schemas.microsoft.com/office/drawing/2014/main" val="20002"/>
                    </a:ext>
                  </a:extLst>
                </a:gridCol>
                <a:gridCol w="2754566">
                  <a:extLst>
                    <a:ext uri="{9D8B030D-6E8A-4147-A177-3AD203B41FA5}">
                      <a16:colId xmlns:a16="http://schemas.microsoft.com/office/drawing/2014/main" val="20003"/>
                    </a:ext>
                  </a:extLst>
                </a:gridCol>
                <a:gridCol w="1330201">
                  <a:extLst>
                    <a:ext uri="{9D8B030D-6E8A-4147-A177-3AD203B41FA5}">
                      <a16:colId xmlns:a16="http://schemas.microsoft.com/office/drawing/2014/main" val="430159373"/>
                    </a:ext>
                  </a:extLst>
                </a:gridCol>
                <a:gridCol w="1365852">
                  <a:extLst>
                    <a:ext uri="{9D8B030D-6E8A-4147-A177-3AD203B41FA5}">
                      <a16:colId xmlns:a16="http://schemas.microsoft.com/office/drawing/2014/main" val="965873338"/>
                    </a:ext>
                  </a:extLst>
                </a:gridCol>
              </a:tblGrid>
              <a:tr h="412951">
                <a:tc>
                  <a:txBody>
                    <a:bodyPr/>
                    <a:lstStyle/>
                    <a:p>
                      <a:pPr lvl="0" algn="l">
                        <a:lnSpc>
                          <a:spcPct val="100000"/>
                        </a:lnSpc>
                        <a:spcBef>
                          <a:spcPts val="0"/>
                        </a:spcBef>
                        <a:spcAft>
                          <a:spcPts val="0"/>
                        </a:spcAft>
                        <a:buNone/>
                      </a:pPr>
                      <a:r>
                        <a:rPr lang="en-US" sz="1200" b="1" i="0" u="none" strike="noStrike" noProof="0">
                          <a:solidFill>
                            <a:schemeClr val="bg1"/>
                          </a:solidFill>
                          <a:latin typeface="Tenorite"/>
                        </a:rPr>
                        <a:t>HEADER</a:t>
                      </a:r>
                      <a:endParaRPr lang="en-US" sz="1200" b="0" i="0" u="none" strike="noStrike" noProof="0">
                        <a:solidFill>
                          <a:schemeClr val="bg1"/>
                        </a:solidFill>
                        <a:latin typeface="Tenorite"/>
                      </a:endParaRPr>
                    </a:p>
                  </a:txBody>
                  <a:tcPr marL="83174" marR="83174" marT="83174" marB="83174" anchor="ctr" horzOverflow="overflow">
                    <a:lnL w="12700">
                      <a:miter lim="400000"/>
                    </a:lnL>
                    <a:lnT w="12700">
                      <a:miter lim="400000"/>
                    </a:lnT>
                    <a:lnB w="12700">
                      <a:noFill/>
                      <a:miter lim="400000"/>
                    </a:lnB>
                    <a:solidFill>
                      <a:srgbClr val="0095B7"/>
                    </a:solidFill>
                  </a:tcPr>
                </a:tc>
                <a:tc>
                  <a:txBody>
                    <a:bodyPr/>
                    <a:lstStyle/>
                    <a:p>
                      <a:pPr marL="0" marR="0" lvl="0" indent="0" algn="l" defTabSz="914400">
                        <a:lnSpc>
                          <a:spcPct val="100000"/>
                        </a:lnSpc>
                        <a:spcBef>
                          <a:spcPts val="0"/>
                        </a:spcBef>
                        <a:spcAft>
                          <a:spcPts val="0"/>
                        </a:spcAft>
                        <a:buNone/>
                        <a:tabLst/>
                        <a:defRPr sz="1100" b="0" spc="0">
                          <a:latin typeface="+mn-lt"/>
                          <a:ea typeface="+mn-ea"/>
                          <a:cs typeface="+mn-cs"/>
                        </a:defRPr>
                      </a:pPr>
                      <a:r>
                        <a:rPr lang="en-US" sz="1200" b="1" i="0" u="none" strike="noStrike" kern="1200" cap="none" spc="0" normalizeH="0" baseline="0" noProof="0">
                          <a:ln>
                            <a:noFill/>
                          </a:ln>
                          <a:solidFill>
                            <a:schemeClr val="bg1"/>
                          </a:solidFill>
                          <a:effectLst/>
                          <a:uLnTx/>
                          <a:uFillTx/>
                          <a:latin typeface="Tenorite"/>
                        </a:rPr>
                        <a:t>HEADER</a:t>
                      </a:r>
                      <a:endParaRPr kumimoji="0" lang="en-US" sz="1200" b="1" i="0" u="none" strike="noStrike" kern="1200" cap="none" spc="0" normalizeH="0" baseline="0" noProof="0">
                        <a:ln>
                          <a:noFill/>
                        </a:ln>
                        <a:solidFill>
                          <a:srgbClr val="FFFFFF"/>
                        </a:solidFill>
                        <a:effectLst/>
                        <a:uLnTx/>
                        <a:uFillTx/>
                        <a:latin typeface="Tenorite" pitchFamily="2" charset="0"/>
                      </a:endParaRPr>
                    </a:p>
                  </a:txBody>
                  <a:tcPr marL="83174" marR="83174" marT="83174" marB="83174" anchor="ctr" horzOverflow="overflow">
                    <a:lnT w="12700">
                      <a:miter lim="400000"/>
                    </a:lnT>
                    <a:lnB w="12700">
                      <a:miter lim="400000"/>
                    </a:lnB>
                    <a:solidFill>
                      <a:srgbClr val="0095B7"/>
                    </a:solidFill>
                  </a:tcPr>
                </a:tc>
                <a:tc>
                  <a:txBody>
                    <a:bodyPr/>
                    <a:lstStyle/>
                    <a:p>
                      <a:pPr marL="0" marR="0" lvl="0" indent="0" algn="l" defTabSz="914400">
                        <a:lnSpc>
                          <a:spcPct val="100000"/>
                        </a:lnSpc>
                        <a:spcBef>
                          <a:spcPts val="0"/>
                        </a:spcBef>
                        <a:spcAft>
                          <a:spcPts val="0"/>
                        </a:spcAft>
                        <a:buNone/>
                        <a:tabLst/>
                        <a:defRPr sz="1100" b="0" spc="0">
                          <a:latin typeface="+mn-lt"/>
                          <a:ea typeface="+mn-ea"/>
                          <a:cs typeface="+mn-cs"/>
                        </a:defRPr>
                      </a:pPr>
                      <a:r>
                        <a:rPr lang="en-US" sz="1200" b="1" i="0" u="none" strike="noStrike" kern="1200" cap="none" spc="0" normalizeH="0" baseline="0" noProof="0">
                          <a:ln>
                            <a:noFill/>
                          </a:ln>
                          <a:solidFill>
                            <a:schemeClr val="bg1"/>
                          </a:solidFill>
                          <a:effectLst/>
                          <a:uLnTx/>
                          <a:uFillTx/>
                          <a:latin typeface="Tenorite"/>
                        </a:rPr>
                        <a:t>HEADER</a:t>
                      </a:r>
                      <a:endParaRPr kumimoji="0" lang="en-US" sz="1200" b="1" i="0" u="none" strike="noStrike" kern="1200" cap="none" spc="0" normalizeH="0" baseline="0" noProof="0">
                        <a:ln>
                          <a:noFill/>
                        </a:ln>
                        <a:solidFill>
                          <a:srgbClr val="FFFFFF"/>
                        </a:solidFill>
                        <a:effectLst/>
                        <a:uLnTx/>
                        <a:uFillTx/>
                        <a:latin typeface="Tenorite" pitchFamily="2" charset="0"/>
                      </a:endParaRPr>
                    </a:p>
                  </a:txBody>
                  <a:tcPr marL="83174" marR="83174" marT="83174" marB="83174" anchor="ctr" horzOverflow="overflow">
                    <a:lnR w="12700" cap="flat" cmpd="sng" algn="ctr">
                      <a:solidFill>
                        <a:schemeClr val="bg1"/>
                      </a:solidFill>
                      <a:prstDash val="solid"/>
                      <a:round/>
                      <a:headEnd type="none" w="med" len="med"/>
                      <a:tailEnd type="none" w="med" len="med"/>
                    </a:lnR>
                    <a:lnT w="12700">
                      <a:miter lim="400000"/>
                    </a:lnT>
                    <a:lnB w="12700">
                      <a:miter lim="400000"/>
                    </a:lnB>
                    <a:solidFill>
                      <a:srgbClr val="0095B7"/>
                    </a:solidFill>
                  </a:tcPr>
                </a:tc>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kumimoji="0" lang="en-US" sz="1200" b="1" i="0" u="none" strike="noStrike" kern="1200" cap="none" spc="0" normalizeH="0" baseline="0" noProof="0">
                          <a:ln>
                            <a:noFill/>
                          </a:ln>
                          <a:solidFill>
                            <a:srgbClr val="FFFFFF"/>
                          </a:solidFill>
                          <a:effectLst/>
                          <a:uLnTx/>
                          <a:uFillTx/>
                          <a:latin typeface="Tenorite"/>
                        </a:rPr>
                        <a:t>HEADER</a:t>
                      </a:r>
                    </a:p>
                    <a:p>
                      <a:pPr indent="0" algn="ctr">
                        <a:defRPr sz="1100" spc="0"/>
                      </a:pPr>
                      <a:r>
                        <a:rPr lang="en-US" sz="1200" b="0">
                          <a:latin typeface="Tenorite"/>
                        </a:rPr>
                        <a:t>Lorem ipsum</a:t>
                      </a:r>
                    </a:p>
                  </a:txBody>
                  <a:tcPr marL="83174" marR="83174" marT="83174" marB="83174" vert="vert270" anchor="ctr" horzOverflow="overflow">
                    <a:lnL w="12700" cap="flat" cmpd="sng" algn="ctr">
                      <a:solidFill>
                        <a:schemeClr val="bg1"/>
                      </a:solidFill>
                      <a:prstDash val="solid"/>
                      <a:round/>
                      <a:headEnd type="none" w="med" len="med"/>
                      <a:tailEnd type="none" w="med" len="med"/>
                    </a:lnL>
                    <a:lnT w="12700">
                      <a:miter lim="400000"/>
                    </a:lnT>
                    <a:lnB w="12700" cap="flat" cmpd="sng" algn="ctr">
                      <a:solidFill>
                        <a:srgbClr val="0095B7"/>
                      </a:solidFill>
                      <a:prstDash val="solid"/>
                      <a:round/>
                      <a:headEnd type="none" w="med" len="med"/>
                      <a:tailEnd type="none" w="med" len="med"/>
                    </a:lnB>
                    <a:solidFill>
                      <a:srgbClr val="0095B7"/>
                    </a:solidFill>
                  </a:tcPr>
                </a:tc>
                <a:tc rowSpan="5">
                  <a:txBody>
                    <a:bodyPr/>
                    <a:lstStyle/>
                    <a:p>
                      <a:pPr marL="0" marR="0" lvl="0" indent="0" algn="ctr" defTabSz="914400">
                        <a:lnSpc>
                          <a:spcPct val="100000"/>
                        </a:lnSpc>
                        <a:spcBef>
                          <a:spcPts val="0"/>
                        </a:spcBef>
                        <a:spcAft>
                          <a:spcPts val="0"/>
                        </a:spcAft>
                        <a:buNone/>
                        <a:tabLst/>
                        <a:defRPr sz="1100" b="0" spc="0">
                          <a:latin typeface="+mn-lt"/>
                          <a:ea typeface="+mn-ea"/>
                          <a:cs typeface="+mn-cs"/>
                        </a:defRPr>
                      </a:pPr>
                      <a:r>
                        <a:rPr lang="en-US" sz="1200" b="1" i="0" u="none" strike="noStrike" kern="1200" cap="none" spc="0" normalizeH="0" baseline="0" noProof="0">
                          <a:ln>
                            <a:noFill/>
                          </a:ln>
                          <a:solidFill>
                            <a:srgbClr val="FFFFFF"/>
                          </a:solidFill>
                          <a:effectLst/>
                          <a:uLnTx/>
                          <a:uFillTx/>
                          <a:latin typeface="Tenorite"/>
                        </a:rPr>
                        <a:t>HEADER</a:t>
                      </a:r>
                      <a:endParaRPr kumimoji="0" lang="en-US" sz="1200" b="1" i="0" u="none" strike="noStrike" kern="1200" cap="none" spc="0" normalizeH="0" baseline="0" noProof="0">
                        <a:ln>
                          <a:noFill/>
                        </a:ln>
                        <a:solidFill>
                          <a:srgbClr val="FFFFFF"/>
                        </a:solidFill>
                        <a:effectLst/>
                        <a:uLnTx/>
                        <a:uFillTx/>
                        <a:latin typeface="Tenorite"/>
                        <a:ea typeface="Tenorite Bold"/>
                        <a:cs typeface="Tenorite Bold"/>
                      </a:endParaRPr>
                    </a:p>
                    <a:p>
                      <a:pPr lvl="0" indent="0" algn="ctr">
                        <a:buNone/>
                      </a:pPr>
                      <a:r>
                        <a:rPr lang="en-US" sz="1200" b="0" i="0" u="none" strike="noStrike" kern="1200" cap="none" spc="0" normalizeH="0" baseline="0" noProof="0">
                          <a:ln>
                            <a:noFill/>
                          </a:ln>
                          <a:solidFill>
                            <a:srgbClr val="FFFFFF"/>
                          </a:solidFill>
                          <a:effectLst/>
                          <a:uLnTx/>
                          <a:uFillTx/>
                          <a:latin typeface="Tenorite"/>
                        </a:rPr>
                        <a:t>Lorem ipsum</a:t>
                      </a:r>
                      <a:endParaRPr lang="en-US" sz="1200" b="1" i="0" u="none" strike="noStrike" kern="1200" cap="none" spc="0" normalizeH="0" baseline="0" noProof="0">
                        <a:ln>
                          <a:noFill/>
                        </a:ln>
                        <a:solidFill>
                          <a:srgbClr val="FFFFFF"/>
                        </a:solidFill>
                        <a:effectLst/>
                        <a:uLnTx/>
                        <a:uFillTx/>
                        <a:latin typeface="Tenorite"/>
                      </a:endParaRPr>
                    </a:p>
                  </a:txBody>
                  <a:tcPr marL="83174" marR="83174" marT="83174" marB="83174" vert="vert270" anchor="ctr" horzOverflow="overflow">
                    <a:lnR w="12700">
                      <a:miter lim="400000"/>
                    </a:lnR>
                    <a:lnT w="12700">
                      <a:miter lim="400000"/>
                    </a:lnT>
                    <a:lnB w="12700" cap="flat" cmpd="sng" algn="ctr">
                      <a:solidFill>
                        <a:srgbClr val="0095B7"/>
                      </a:solidFill>
                      <a:prstDash val="solid"/>
                      <a:round/>
                      <a:headEnd type="none" w="med" len="med"/>
                      <a:tailEnd type="none" w="med" len="med"/>
                    </a:lnB>
                    <a:solidFill>
                      <a:srgbClr val="0095B7"/>
                    </a:solidFill>
                  </a:tcPr>
                </a:tc>
                <a:extLst>
                  <a:ext uri="{0D108BD9-81ED-4DB2-BD59-A6C34878D82A}">
                    <a16:rowId xmlns:a16="http://schemas.microsoft.com/office/drawing/2014/main" val="10000"/>
                  </a:ext>
                </a:extLst>
              </a:tr>
              <a:tr h="677641">
                <a:tc gridSpan="3">
                  <a:txBody>
                    <a:bodyPr/>
                    <a:lstStyle/>
                    <a:p>
                      <a:pPr lvl="0" algn="l">
                        <a:lnSpc>
                          <a:spcPct val="100000"/>
                        </a:lnSpc>
                        <a:spcBef>
                          <a:spcPts val="0"/>
                        </a:spcBef>
                        <a:spcAft>
                          <a:spcPts val="0"/>
                        </a:spcAft>
                        <a:buNone/>
                      </a:pPr>
                      <a:r>
                        <a:rPr lang="en-US" sz="1200" b="1" i="0" u="none" strike="noStrike" noProof="0">
                          <a:solidFill>
                            <a:schemeClr val="tx1"/>
                          </a:solidFill>
                          <a:latin typeface="Tenorite"/>
                        </a:rPr>
                        <a:t>HEADER</a:t>
                      </a:r>
                      <a:endParaRPr lang="en-US" sz="1200" b="0" i="0" u="none" strike="noStrike" noProof="0">
                        <a:solidFill>
                          <a:srgbClr val="000000"/>
                        </a:solidFill>
                        <a:latin typeface="Tenorite"/>
                      </a:endParaRPr>
                    </a:p>
                    <a:p>
                      <a:pPr indent="0">
                        <a:defRPr sz="1100" spc="0"/>
                      </a:pPr>
                      <a:r>
                        <a:rPr lang="en-US" sz="1200">
                          <a:latin typeface="Tenorite"/>
                        </a:rPr>
                        <a:t>Lorem ipsum</a:t>
                      </a:r>
                    </a:p>
                  </a:txBody>
                  <a:tcPr marL="83174" marR="83174" marT="83174" marB="83174" anchor="ctr" horzOverflow="overflow">
                    <a:lnL w="12700">
                      <a:miter lim="400000"/>
                    </a:lnL>
                    <a:lnR w="12700" cap="flat" cmpd="sng" algn="ctr">
                      <a:solidFill>
                        <a:srgbClr val="0095B7"/>
                      </a:solidFill>
                      <a:prstDash val="solid"/>
                      <a:round/>
                      <a:headEnd type="none" w="med" len="med"/>
                      <a:tailEnd type="none" w="med" len="med"/>
                    </a:lnR>
                    <a:lnT w="12700">
                      <a:noFill/>
                      <a:miter lim="400000"/>
                    </a:lnT>
                    <a:lnB w="12700" cap="flat" cmpd="sng" algn="ctr">
                      <a:solidFill>
                        <a:srgbClr val="0095B7"/>
                      </a:solidFill>
                      <a:prstDash val="solid"/>
                      <a:round/>
                      <a:headEnd type="none" w="med" len="med"/>
                      <a:tailEnd type="none" w="med" len="med"/>
                    </a:lnB>
                    <a:noFill/>
                  </a:tcPr>
                </a:tc>
                <a:tc hMerge="1">
                  <a:txBody>
                    <a:bodyPr/>
                    <a:lstStyle/>
                    <a:p>
                      <a:pPr indent="0">
                        <a:defRPr sz="1100" spc="0"/>
                      </a:pPr>
                      <a:r>
                        <a:rPr lang="es-ES" b="1">
                          <a:latin typeface="Tenorite" pitchFamily="2" charset="0"/>
                        </a:rPr>
                        <a:t>LOREM IPSUM</a:t>
                      </a:r>
                    </a:p>
                    <a:p>
                      <a:pPr indent="0">
                        <a:defRPr sz="1100" spc="0"/>
                      </a:pPr>
                      <a:r>
                        <a:rPr lang="es-ES" err="1">
                          <a:latin typeface="Tenorite" pitchFamily="2" charset="0"/>
                        </a:rPr>
                        <a:t>Lorem</a:t>
                      </a:r>
                      <a:r>
                        <a:rPr lang="es-ES">
                          <a:latin typeface="Tenorite" pitchFamily="2" charset="0"/>
                        </a:rPr>
                        <a:t> </a:t>
                      </a:r>
                      <a:r>
                        <a:rPr lang="es-ES" err="1">
                          <a:latin typeface="Tenorite" pitchFamily="2" charset="0"/>
                        </a:rPr>
                        <a:t>ipsum</a:t>
                      </a: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miter lim="400000"/>
                    </a:lnT>
                    <a:lnB w="12700" cap="flat" cmpd="sng" algn="ctr">
                      <a:solidFill>
                        <a:srgbClr val="341954"/>
                      </a:solidFill>
                      <a:prstDash val="solid"/>
                      <a:round/>
                      <a:headEnd type="none" w="med" len="med"/>
                      <a:tailEnd type="none" w="med" len="med"/>
                    </a:lnB>
                    <a:noFill/>
                  </a:tcPr>
                </a:tc>
                <a:tc hMerge="1">
                  <a:txBody>
                    <a:bodyPr/>
                    <a:lstStyle/>
                    <a:p>
                      <a:pPr indent="0">
                        <a:defRPr sz="1100" spc="0"/>
                      </a:pPr>
                      <a:r>
                        <a:rPr lang="es-ES" b="1">
                          <a:latin typeface="Tenorite" pitchFamily="2" charset="0"/>
                        </a:rPr>
                        <a:t>LOREM IPSUM</a:t>
                      </a:r>
                    </a:p>
                    <a:p>
                      <a:pPr indent="0">
                        <a:defRPr sz="1100" spc="0"/>
                      </a:pPr>
                      <a:r>
                        <a:rPr lang="es-ES" err="1">
                          <a:latin typeface="Tenorite" pitchFamily="2" charset="0"/>
                        </a:rPr>
                        <a:t>Lorem</a:t>
                      </a:r>
                      <a:r>
                        <a:rPr lang="es-ES">
                          <a:latin typeface="Tenorite" pitchFamily="2" charset="0"/>
                        </a:rPr>
                        <a:t> </a:t>
                      </a:r>
                      <a:r>
                        <a:rPr lang="es-ES" err="1">
                          <a:latin typeface="Tenorite" pitchFamily="2" charset="0"/>
                        </a:rPr>
                        <a:t>ipsum</a:t>
                      </a: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miter lim="400000"/>
                    </a:lnT>
                    <a:lnB w="12700" cap="flat" cmpd="sng" algn="ctr">
                      <a:solidFill>
                        <a:srgbClr val="341954"/>
                      </a:solidFill>
                      <a:prstDash val="solid"/>
                      <a:round/>
                      <a:headEnd type="none" w="med" len="med"/>
                      <a:tailEnd type="none" w="med" len="med"/>
                    </a:lnB>
                    <a:noFill/>
                  </a:tcPr>
                </a:tc>
                <a:tc vMerge="1">
                  <a:txBody>
                    <a:bodyPr/>
                    <a:lstStyle/>
                    <a:p>
                      <a:pPr indent="0">
                        <a:defRPr sz="1100" spc="0"/>
                      </a:pPr>
                      <a:r>
                        <a:rPr lang="es-ES" b="1">
                          <a:latin typeface="Tenorite" pitchFamily="2" charset="0"/>
                        </a:rPr>
                        <a:t>LOREM IPSUM</a:t>
                      </a:r>
                    </a:p>
                    <a:p>
                      <a:pPr indent="0">
                        <a:defRPr sz="1100" spc="0"/>
                      </a:pPr>
                      <a:r>
                        <a:rPr lang="es-ES" err="1">
                          <a:latin typeface="Tenorite" pitchFamily="2" charset="0"/>
                        </a:rPr>
                        <a:t>Lorem</a:t>
                      </a:r>
                      <a:r>
                        <a:rPr lang="es-ES">
                          <a:latin typeface="Tenorite" pitchFamily="2" charset="0"/>
                        </a:rPr>
                        <a:t> </a:t>
                      </a:r>
                      <a:r>
                        <a:rPr lang="es-ES" err="1">
                          <a:latin typeface="Tenorite" pitchFamily="2" charset="0"/>
                        </a:rPr>
                        <a:t>ipsum</a:t>
                      </a: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noFill/>
                      <a:miter lim="400000"/>
                    </a:lnT>
                    <a:lnB w="12700" cap="flat" cmpd="sng" algn="ctr">
                      <a:solidFill>
                        <a:srgbClr val="341954"/>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s-ES" sz="1100">
                          <a:latin typeface="Tenorite" pitchFamily="2" charset="0"/>
                        </a:rPr>
                        <a:t>$3,589,759</a:t>
                      </a:r>
                    </a:p>
                  </a:txBody>
                  <a:tcPr marL="83174" marR="83174" marT="83174" marB="83174" anchor="ctr" horzOverflow="overflow">
                    <a:lnL w="12700" cap="flat" cmpd="sng" algn="ctr">
                      <a:solidFill>
                        <a:srgbClr val="341954"/>
                      </a:solidFill>
                      <a:prstDash val="solid"/>
                      <a:round/>
                      <a:headEnd type="none" w="med" len="med"/>
                      <a:tailEnd type="none" w="med" len="med"/>
                    </a:lnL>
                    <a:lnR w="12700">
                      <a:miter lim="400000"/>
                    </a:lnR>
                    <a:lnT w="12700">
                      <a:noFill/>
                      <a:miter lim="400000"/>
                    </a:lnT>
                    <a:lnB w="12700" cap="flat" cmpd="sng" algn="ctr">
                      <a:solidFill>
                        <a:srgbClr val="341954"/>
                      </a:solidFill>
                      <a:prstDash val="solid"/>
                      <a:round/>
                      <a:headEnd type="none" w="med" len="med"/>
                      <a:tailEnd type="none" w="med" len="med"/>
                    </a:lnB>
                    <a:noFill/>
                  </a:tcPr>
                </a:tc>
                <a:extLst>
                  <a:ext uri="{0D108BD9-81ED-4DB2-BD59-A6C34878D82A}">
                    <a16:rowId xmlns:a16="http://schemas.microsoft.com/office/drawing/2014/main" val="10001"/>
                  </a:ext>
                </a:extLst>
              </a:tr>
              <a:tr h="677641">
                <a:tc gridSpan="3">
                  <a:txBody>
                    <a:bodyPr/>
                    <a:lstStyle/>
                    <a:p>
                      <a:pPr lvl="0" algn="l">
                        <a:lnSpc>
                          <a:spcPct val="100000"/>
                        </a:lnSpc>
                        <a:spcBef>
                          <a:spcPts val="0"/>
                        </a:spcBef>
                        <a:spcAft>
                          <a:spcPts val="0"/>
                        </a:spcAft>
                        <a:buNone/>
                      </a:pPr>
                      <a:r>
                        <a:rPr lang="en-US" sz="1200" b="1" i="0" u="none" strike="noStrike" noProof="0">
                          <a:solidFill>
                            <a:schemeClr val="tx1"/>
                          </a:solidFill>
                          <a:latin typeface="Tenorite"/>
                        </a:rPr>
                        <a:t>HEADER</a:t>
                      </a:r>
                      <a:endParaRPr lang="en-US" sz="1200" b="0" i="0" u="none" strike="noStrike" noProof="0">
                        <a:solidFill>
                          <a:srgbClr val="000000"/>
                        </a:solidFill>
                        <a:latin typeface="Tenorite"/>
                      </a:endParaRPr>
                    </a:p>
                    <a:p>
                      <a:pPr indent="0">
                        <a:defRPr sz="1100" spc="0"/>
                      </a:pPr>
                      <a:r>
                        <a:rPr lang="en-US" sz="1200">
                          <a:latin typeface="Tenorite"/>
                        </a:rPr>
                        <a:t>Lorem ipsum</a:t>
                      </a:r>
                    </a:p>
                  </a:txBody>
                  <a:tcPr marL="83174" marR="83174" marT="83174" marB="83174" anchor="ctr" horzOverflow="overflow">
                    <a:lnL w="12700">
                      <a:miter lim="400000"/>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tc hMerge="1">
                  <a:txBody>
                    <a:bodyPr/>
                    <a:lstStyle/>
                    <a:p>
                      <a:endParaRPr lang="es-AR"/>
                    </a:p>
                  </a:txBody>
                  <a:tcPr/>
                </a:tc>
                <a:tc hMerge="1">
                  <a:txBody>
                    <a:bodyPr/>
                    <a:lstStyle/>
                    <a:p>
                      <a:endParaRPr lang="es-AR"/>
                    </a:p>
                  </a:txBody>
                  <a:tcPr/>
                </a:tc>
                <a:tc vMerge="1">
                  <a:txBody>
                    <a:bodyPr/>
                    <a:lstStyle/>
                    <a:p>
                      <a:pPr indent="0">
                        <a:defRPr sz="1100" spc="0"/>
                      </a:pP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T w="12700">
                      <a:miter lim="400000"/>
                    </a:lnT>
                    <a:lnB w="12700" cap="flat" cmpd="sng" algn="ctr">
                      <a:noFill/>
                      <a:prstDash val="solid"/>
                      <a:round/>
                      <a:headEnd type="none" w="med" len="med"/>
                      <a:tailEnd type="none" w="med" len="med"/>
                    </a:lnB>
                    <a:solidFill>
                      <a:srgbClr val="341954"/>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endParaRPr lang="es-ES" sz="1100">
                        <a:latin typeface="Tenorite" pitchFamily="2" charset="0"/>
                      </a:endParaRPr>
                    </a:p>
                  </a:txBody>
                  <a:tcPr marL="83174" marR="83174" marT="83174" marB="83174" anchor="ctr" horzOverflow="overflow">
                    <a:lnR w="12700">
                      <a:miter lim="400000"/>
                    </a:lnR>
                    <a:lnT w="12700">
                      <a:miter lim="400000"/>
                    </a:lnT>
                    <a:lnB w="12700" cap="flat" cmpd="sng" algn="ctr">
                      <a:noFill/>
                      <a:prstDash val="solid"/>
                      <a:round/>
                      <a:headEnd type="none" w="med" len="med"/>
                      <a:tailEnd type="none" w="med" len="med"/>
                    </a:lnB>
                    <a:solidFill>
                      <a:srgbClr val="341954"/>
                    </a:solidFill>
                  </a:tcPr>
                </a:tc>
                <a:extLst>
                  <a:ext uri="{0D108BD9-81ED-4DB2-BD59-A6C34878D82A}">
                    <a16:rowId xmlns:a16="http://schemas.microsoft.com/office/drawing/2014/main" val="1947877446"/>
                  </a:ext>
                </a:extLst>
              </a:tr>
              <a:tr h="677641">
                <a:tc gridSpan="3">
                  <a:txBody>
                    <a:bodyPr/>
                    <a:lstStyle/>
                    <a:p>
                      <a:pPr lvl="0" algn="l">
                        <a:lnSpc>
                          <a:spcPct val="100000"/>
                        </a:lnSpc>
                        <a:spcBef>
                          <a:spcPts val="0"/>
                        </a:spcBef>
                        <a:spcAft>
                          <a:spcPts val="0"/>
                        </a:spcAft>
                        <a:buNone/>
                      </a:pPr>
                      <a:r>
                        <a:rPr lang="en-US" sz="1200" b="1" i="0" u="none" strike="noStrike" noProof="0">
                          <a:solidFill>
                            <a:schemeClr val="tx1"/>
                          </a:solidFill>
                          <a:latin typeface="Tenorite"/>
                        </a:rPr>
                        <a:t>HEADER</a:t>
                      </a:r>
                      <a:endParaRPr lang="en-US" sz="1200" b="0" i="0" u="none" strike="noStrike" noProof="0">
                        <a:solidFill>
                          <a:srgbClr val="000000"/>
                        </a:solidFill>
                        <a:latin typeface="Tenorite"/>
                      </a:endParaRPr>
                    </a:p>
                    <a:p>
                      <a:pPr indent="0">
                        <a:defRPr sz="1100" spc="0"/>
                      </a:pPr>
                      <a:r>
                        <a:rPr lang="en-US" sz="1200">
                          <a:latin typeface="Tenorite"/>
                        </a:rPr>
                        <a:t>Lorem ipsum</a:t>
                      </a:r>
                    </a:p>
                  </a:txBody>
                  <a:tcPr marL="83174" marR="83174" marT="83174" marB="83174" anchor="ctr" horzOverflow="overflow">
                    <a:lnL w="12700">
                      <a:miter lim="400000"/>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tc hMerge="1">
                  <a:txBody>
                    <a:bodyPr/>
                    <a:lstStyle/>
                    <a:p>
                      <a:endParaRPr lang="es-AR"/>
                    </a:p>
                  </a:txBody>
                  <a:tcPr/>
                </a:tc>
                <a:tc hMerge="1">
                  <a:txBody>
                    <a:bodyPr/>
                    <a:lstStyle/>
                    <a:p>
                      <a:endParaRPr lang="es-AR"/>
                    </a:p>
                  </a:txBody>
                  <a:tcPr/>
                </a:tc>
                <a:tc vMerge="1">
                  <a:txBody>
                    <a:bodyPr/>
                    <a:lstStyle/>
                    <a:p>
                      <a:pPr indent="0">
                        <a:defRPr sz="1100" spc="0"/>
                      </a:pP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T w="12700">
                      <a:miter lim="400000"/>
                    </a:lnT>
                    <a:lnB w="12700" cap="flat" cmpd="sng" algn="ctr">
                      <a:noFill/>
                      <a:prstDash val="solid"/>
                      <a:round/>
                      <a:headEnd type="none" w="med" len="med"/>
                      <a:tailEnd type="none" w="med" len="med"/>
                    </a:lnB>
                    <a:solidFill>
                      <a:srgbClr val="341954"/>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endParaRPr lang="es-ES" sz="1100">
                        <a:latin typeface="Tenorite" pitchFamily="2" charset="0"/>
                      </a:endParaRPr>
                    </a:p>
                  </a:txBody>
                  <a:tcPr marL="83174" marR="83174" marT="83174" marB="83174" anchor="ctr" horzOverflow="overflow">
                    <a:lnR w="12700">
                      <a:miter lim="400000"/>
                    </a:lnR>
                    <a:lnT w="12700">
                      <a:miter lim="400000"/>
                    </a:lnT>
                    <a:lnB w="12700" cap="flat" cmpd="sng" algn="ctr">
                      <a:noFill/>
                      <a:prstDash val="solid"/>
                      <a:round/>
                      <a:headEnd type="none" w="med" len="med"/>
                      <a:tailEnd type="none" w="med" len="med"/>
                    </a:lnB>
                    <a:solidFill>
                      <a:srgbClr val="341954"/>
                    </a:solidFill>
                  </a:tcPr>
                </a:tc>
                <a:extLst>
                  <a:ext uri="{0D108BD9-81ED-4DB2-BD59-A6C34878D82A}">
                    <a16:rowId xmlns:a16="http://schemas.microsoft.com/office/drawing/2014/main" val="599743257"/>
                  </a:ext>
                </a:extLst>
              </a:tr>
              <a:tr h="677641">
                <a:tc gridSpan="3">
                  <a:txBody>
                    <a:bodyPr/>
                    <a:lstStyle/>
                    <a:p>
                      <a:pPr lvl="0" algn="l">
                        <a:lnSpc>
                          <a:spcPct val="100000"/>
                        </a:lnSpc>
                        <a:spcBef>
                          <a:spcPts val="0"/>
                        </a:spcBef>
                        <a:spcAft>
                          <a:spcPts val="0"/>
                        </a:spcAft>
                        <a:buNone/>
                      </a:pPr>
                      <a:r>
                        <a:rPr lang="en-US" sz="1200" b="1" i="0" u="none" strike="noStrike" noProof="0">
                          <a:solidFill>
                            <a:schemeClr val="tx1"/>
                          </a:solidFill>
                          <a:latin typeface="Tenorite"/>
                        </a:rPr>
                        <a:t>HEADER</a:t>
                      </a:r>
                      <a:endParaRPr lang="en-US" sz="1200" b="0" i="0" u="none" strike="noStrike" noProof="0">
                        <a:solidFill>
                          <a:srgbClr val="000000"/>
                        </a:solidFill>
                        <a:latin typeface="Tenorite"/>
                      </a:endParaRPr>
                    </a:p>
                    <a:p>
                      <a:pPr indent="0">
                        <a:defRPr sz="1100" spc="0"/>
                      </a:pPr>
                      <a:r>
                        <a:rPr lang="en-US" sz="1200">
                          <a:latin typeface="Tenorite"/>
                        </a:rPr>
                        <a:t>Lorem ipsum</a:t>
                      </a:r>
                    </a:p>
                  </a:txBody>
                  <a:tcPr marL="83174" marR="83174" marT="83174" marB="83174" anchor="ctr" horzOverflow="overflow">
                    <a:lnL w="12700">
                      <a:miter lim="400000"/>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tc hMerge="1">
                  <a:txBody>
                    <a:bodyPr/>
                    <a:lstStyle/>
                    <a:p>
                      <a:endParaRPr lang="es-AR"/>
                    </a:p>
                  </a:txBody>
                  <a:tcPr/>
                </a:tc>
                <a:tc hMerge="1">
                  <a:txBody>
                    <a:bodyPr/>
                    <a:lstStyle/>
                    <a:p>
                      <a:endParaRPr lang="es-AR"/>
                    </a:p>
                  </a:txBody>
                  <a:tcPr/>
                </a:tc>
                <a:tc vMerge="1">
                  <a:txBody>
                    <a:bodyPr/>
                    <a:lstStyle/>
                    <a:p>
                      <a:pPr indent="0">
                        <a:defRPr sz="1100" spc="0"/>
                      </a:pP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T w="12700">
                      <a:miter lim="400000"/>
                    </a:lnT>
                    <a:lnB w="12700" cap="flat" cmpd="sng" algn="ctr">
                      <a:solidFill>
                        <a:srgbClr val="341954"/>
                      </a:solidFill>
                      <a:prstDash val="solid"/>
                      <a:round/>
                      <a:headEnd type="none" w="med" len="med"/>
                      <a:tailEnd type="none" w="med" len="med"/>
                    </a:lnB>
                    <a:solidFill>
                      <a:srgbClr val="341954"/>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endParaRPr lang="es-ES" sz="1100">
                        <a:latin typeface="Tenorite" pitchFamily="2" charset="0"/>
                      </a:endParaRPr>
                    </a:p>
                  </a:txBody>
                  <a:tcPr marL="83174" marR="83174" marT="83174" marB="83174" anchor="ctr" horzOverflow="overflow">
                    <a:lnR w="12700">
                      <a:miter lim="400000"/>
                    </a:lnR>
                    <a:lnT w="12700">
                      <a:miter lim="400000"/>
                    </a:lnT>
                    <a:lnB w="12700" cap="flat" cmpd="sng" algn="ctr">
                      <a:solidFill>
                        <a:srgbClr val="341954"/>
                      </a:solidFill>
                      <a:prstDash val="solid"/>
                      <a:round/>
                      <a:headEnd type="none" w="med" len="med"/>
                      <a:tailEnd type="none" w="med" len="med"/>
                    </a:lnB>
                    <a:solidFill>
                      <a:srgbClr val="341954"/>
                    </a:solidFill>
                  </a:tcPr>
                </a:tc>
                <a:extLst>
                  <a:ext uri="{0D108BD9-81ED-4DB2-BD59-A6C34878D82A}">
                    <a16:rowId xmlns:a16="http://schemas.microsoft.com/office/drawing/2014/main" val="3275221941"/>
                  </a:ext>
                </a:extLst>
              </a:tr>
            </a:tbl>
          </a:graphicData>
        </a:graphic>
      </p:graphicFrame>
      <p:sp>
        <p:nvSpPr>
          <p:cNvPr id="8" name="Title 1">
            <a:extLst>
              <a:ext uri="{FF2B5EF4-FFF2-40B4-BE49-F238E27FC236}">
                <a16:creationId xmlns:a16="http://schemas.microsoft.com/office/drawing/2014/main" id="{FEBFE40C-0F5D-DFA6-578F-7B551CB2D779}"/>
              </a:ext>
            </a:extLst>
          </p:cNvPr>
          <p:cNvSpPr txBox="1">
            <a:spLocks/>
          </p:cNvSpPr>
          <p:nvPr/>
        </p:nvSpPr>
        <p:spPr>
          <a:xfrm>
            <a:off x="667369" y="569098"/>
            <a:ext cx="5024713" cy="474982"/>
          </a:xfrm>
          <a:prstGeom prst="rect">
            <a:avLst/>
          </a:prstGeom>
        </p:spPr>
        <p:txBody>
          <a:bodyPr>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4000" b="1">
                <a:solidFill>
                  <a:schemeClr val="tx1"/>
                </a:solidFill>
                <a:latin typeface="Tenorite" pitchFamily="2" charset="0"/>
              </a:rPr>
              <a:t>Insert title here</a:t>
            </a:r>
          </a:p>
        </p:txBody>
      </p:sp>
      <p:sp>
        <p:nvSpPr>
          <p:cNvPr id="9" name="Google Shape;70;p15">
            <a:extLst>
              <a:ext uri="{FF2B5EF4-FFF2-40B4-BE49-F238E27FC236}">
                <a16:creationId xmlns:a16="http://schemas.microsoft.com/office/drawing/2014/main" id="{6EB12CE2-C0F6-643D-8602-F7B3507D4D7E}"/>
              </a:ext>
            </a:extLst>
          </p:cNvPr>
          <p:cNvSpPr txBox="1"/>
          <p:nvPr/>
        </p:nvSpPr>
        <p:spPr>
          <a:xfrm>
            <a:off x="633143" y="1095050"/>
            <a:ext cx="10117877" cy="492370"/>
          </a:xfrm>
          <a:prstGeom prst="rect">
            <a:avLst/>
          </a:prstGeom>
          <a:noFill/>
          <a:ln>
            <a:noFill/>
          </a:ln>
        </p:spPr>
        <p:txBody>
          <a:bodyPr spcFirstLastPara="1" wrap="square" lIns="121884" tIns="121884" rIns="121884" bIns="121884" anchor="t" anchorCtr="0">
            <a:spAutoFit/>
          </a:bodyPr>
          <a:lstStyle/>
          <a:p>
            <a:pPr marL="0" indent="0">
              <a:buNone/>
            </a:pPr>
            <a:r>
              <a:rPr lang="en-US" sz="1600" spc="32">
                <a:solidFill>
                  <a:schemeClr val="tx1"/>
                </a:solidFill>
                <a:latin typeface="Tenorite" pitchFamily="2" charset="0"/>
              </a:rPr>
              <a:t>Insert theme sentence here. Insert theme sentence here. </a:t>
            </a:r>
          </a:p>
        </p:txBody>
      </p:sp>
      <p:sp>
        <p:nvSpPr>
          <p:cNvPr id="3" name="Slide Number Placeholder 1">
            <a:extLst>
              <a:ext uri="{FF2B5EF4-FFF2-40B4-BE49-F238E27FC236}">
                <a16:creationId xmlns:a16="http://schemas.microsoft.com/office/drawing/2014/main" id="{63896AEC-6DED-1ED5-6CEC-8882324CF2F8}"/>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82</a:t>
            </a:fld>
            <a:endParaRPr lang="en-US" sz="700">
              <a:latin typeface="Tenorite" pitchFamily="2" charset="0"/>
            </a:endParaRPr>
          </a:p>
        </p:txBody>
      </p:sp>
      <p:sp>
        <p:nvSpPr>
          <p:cNvPr id="2" name="Slide Number Placeholder 1">
            <a:extLst>
              <a:ext uri="{FF2B5EF4-FFF2-40B4-BE49-F238E27FC236}">
                <a16:creationId xmlns:a16="http://schemas.microsoft.com/office/drawing/2014/main" id="{51D89A51-62A2-E0D0-85BC-657A2CF1137D}"/>
              </a:ext>
            </a:extLst>
          </p:cNvPr>
          <p:cNvSpPr>
            <a:spLocks noGrp="1"/>
          </p:cNvSpPr>
          <p:nvPr>
            <p:ph type="sldNum" sz="quarter" idx="4"/>
          </p:nvPr>
        </p:nvSpPr>
        <p:spPr/>
        <p:txBody>
          <a:bodyPr/>
          <a:lstStyle/>
          <a:p>
            <a:fld id="{86CB4B4D-7CA3-9044-876B-883B54F8677D}" type="slidenum">
              <a:rPr lang="en-US" noProof="0" smtClean="0"/>
              <a:pPr/>
              <a:t>82</a:t>
            </a:fld>
            <a:endParaRPr lang="en-US" noProof="0"/>
          </a:p>
        </p:txBody>
      </p:sp>
    </p:spTree>
    <p:extLst>
      <p:ext uri="{BB962C8B-B14F-4D97-AF65-F5344CB8AC3E}">
        <p14:creationId xmlns:p14="http://schemas.microsoft.com/office/powerpoint/2010/main" val="2903771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 name="Table 5">
            <a:extLst>
              <a:ext uri="{FF2B5EF4-FFF2-40B4-BE49-F238E27FC236}">
                <a16:creationId xmlns:a16="http://schemas.microsoft.com/office/drawing/2014/main" id="{3DF79C3A-866F-E6F6-9EFB-4931F35F7B0D}"/>
              </a:ext>
            </a:extLst>
          </p:cNvPr>
          <p:cNvGraphicFramePr/>
          <p:nvPr>
            <p:extLst>
              <p:ext uri="{D42A27DB-BD31-4B8C-83A1-F6EECF244321}">
                <p14:modId xmlns:p14="http://schemas.microsoft.com/office/powerpoint/2010/main" val="3402050107"/>
              </p:ext>
            </p:extLst>
          </p:nvPr>
        </p:nvGraphicFramePr>
        <p:xfrm>
          <a:off x="667369" y="2514599"/>
          <a:ext cx="10855501" cy="3123515"/>
        </p:xfrm>
        <a:graphic>
          <a:graphicData uri="http://schemas.openxmlformats.org/drawingml/2006/table">
            <a:tbl>
              <a:tblPr firstRow="1" bandRow="1">
                <a:tableStyleId>{4C3C2611-4C71-4FC5-86AE-919BDF0F9419}</a:tableStyleId>
              </a:tblPr>
              <a:tblGrid>
                <a:gridCol w="2615317">
                  <a:extLst>
                    <a:ext uri="{9D8B030D-6E8A-4147-A177-3AD203B41FA5}">
                      <a16:colId xmlns:a16="http://schemas.microsoft.com/office/drawing/2014/main" val="20001"/>
                    </a:ext>
                  </a:extLst>
                </a:gridCol>
                <a:gridCol w="2789565">
                  <a:extLst>
                    <a:ext uri="{9D8B030D-6E8A-4147-A177-3AD203B41FA5}">
                      <a16:colId xmlns:a16="http://schemas.microsoft.com/office/drawing/2014/main" val="20002"/>
                    </a:ext>
                  </a:extLst>
                </a:gridCol>
                <a:gridCol w="2754566">
                  <a:extLst>
                    <a:ext uri="{9D8B030D-6E8A-4147-A177-3AD203B41FA5}">
                      <a16:colId xmlns:a16="http://schemas.microsoft.com/office/drawing/2014/main" val="20003"/>
                    </a:ext>
                  </a:extLst>
                </a:gridCol>
                <a:gridCol w="1330201">
                  <a:extLst>
                    <a:ext uri="{9D8B030D-6E8A-4147-A177-3AD203B41FA5}">
                      <a16:colId xmlns:a16="http://schemas.microsoft.com/office/drawing/2014/main" val="430159373"/>
                    </a:ext>
                  </a:extLst>
                </a:gridCol>
                <a:gridCol w="1365852">
                  <a:extLst>
                    <a:ext uri="{9D8B030D-6E8A-4147-A177-3AD203B41FA5}">
                      <a16:colId xmlns:a16="http://schemas.microsoft.com/office/drawing/2014/main" val="965873338"/>
                    </a:ext>
                  </a:extLst>
                </a:gridCol>
              </a:tblGrid>
              <a:tr h="412951">
                <a:tc>
                  <a:txBody>
                    <a:bodyPr/>
                    <a:lstStyle/>
                    <a:p>
                      <a:pPr lvl="0" algn="l">
                        <a:lnSpc>
                          <a:spcPct val="100000"/>
                        </a:lnSpc>
                        <a:spcBef>
                          <a:spcPts val="0"/>
                        </a:spcBef>
                        <a:spcAft>
                          <a:spcPts val="0"/>
                        </a:spcAft>
                        <a:buNone/>
                      </a:pPr>
                      <a:r>
                        <a:rPr lang="en-US" sz="1200" b="1" i="0" u="none" strike="noStrike" noProof="0">
                          <a:solidFill>
                            <a:srgbClr val="FFFFFF"/>
                          </a:solidFill>
                          <a:latin typeface="Tenorite"/>
                        </a:rPr>
                        <a:t>HEADER</a:t>
                      </a:r>
                    </a:p>
                  </a:txBody>
                  <a:tcPr marL="83174" marR="83174" marT="83174" marB="83174" anchor="ctr" horzOverflow="overflow">
                    <a:lnL w="12700">
                      <a:miter lim="400000"/>
                    </a:lnL>
                    <a:lnT w="12700">
                      <a:miter lim="400000"/>
                    </a:lnT>
                    <a:lnB w="12700">
                      <a:noFill/>
                      <a:miter lim="400000"/>
                    </a:lnB>
                    <a:solidFill>
                      <a:srgbClr val="8D39B0"/>
                    </a:solidFill>
                  </a:tcPr>
                </a:tc>
                <a:tc>
                  <a:txBody>
                    <a:bodyPr/>
                    <a:lstStyle/>
                    <a:p>
                      <a:pPr lvl="0" algn="l">
                        <a:lnSpc>
                          <a:spcPct val="100000"/>
                        </a:lnSpc>
                        <a:spcBef>
                          <a:spcPts val="0"/>
                        </a:spcBef>
                        <a:spcAft>
                          <a:spcPts val="0"/>
                        </a:spcAft>
                        <a:buNone/>
                      </a:pPr>
                      <a:r>
                        <a:rPr lang="en-US" sz="1200" b="1" i="0" u="none" strike="noStrike" kern="1200" cap="none" spc="0" normalizeH="0" baseline="0" noProof="0">
                          <a:ln>
                            <a:noFill/>
                          </a:ln>
                          <a:solidFill>
                            <a:srgbClr val="FFFFFF"/>
                          </a:solidFill>
                          <a:effectLst/>
                          <a:uLnTx/>
                          <a:uFillTx/>
                          <a:latin typeface="Tenorite"/>
                        </a:rPr>
                        <a:t>HEADER</a:t>
                      </a:r>
                    </a:p>
                  </a:txBody>
                  <a:tcPr marL="83174" marR="83174" marT="83174" marB="83174" anchor="ctr" horzOverflow="overflow">
                    <a:lnT w="12700">
                      <a:miter lim="400000"/>
                    </a:lnT>
                    <a:lnB w="12700">
                      <a:miter lim="400000"/>
                    </a:lnB>
                    <a:solidFill>
                      <a:srgbClr val="8D39B0"/>
                    </a:solidFill>
                  </a:tcPr>
                </a:tc>
                <a:tc>
                  <a:txBody>
                    <a:bodyPr/>
                    <a:lstStyle/>
                    <a:p>
                      <a:pPr lvl="0" algn="l">
                        <a:lnSpc>
                          <a:spcPct val="100000"/>
                        </a:lnSpc>
                        <a:spcBef>
                          <a:spcPts val="0"/>
                        </a:spcBef>
                        <a:spcAft>
                          <a:spcPts val="0"/>
                        </a:spcAft>
                        <a:buNone/>
                      </a:pPr>
                      <a:r>
                        <a:rPr lang="en-US" sz="1200" b="1" i="0" u="none" strike="noStrike" kern="1200" cap="none" spc="0" normalizeH="0" baseline="0" noProof="0">
                          <a:ln>
                            <a:noFill/>
                          </a:ln>
                          <a:solidFill>
                            <a:srgbClr val="FFFFFF"/>
                          </a:solidFill>
                          <a:effectLst/>
                          <a:uLnTx/>
                          <a:uFillTx/>
                          <a:latin typeface="Tenorite"/>
                        </a:rPr>
                        <a:t>HEADER</a:t>
                      </a:r>
                    </a:p>
                  </a:txBody>
                  <a:tcPr marL="83174" marR="83174" marT="83174" marB="83174" anchor="ctr" horzOverflow="overflow">
                    <a:lnR w="12700" cap="flat" cmpd="sng" algn="ctr">
                      <a:solidFill>
                        <a:schemeClr val="bg1"/>
                      </a:solidFill>
                      <a:prstDash val="solid"/>
                      <a:round/>
                      <a:headEnd type="none" w="med" len="med"/>
                      <a:tailEnd type="none" w="med" len="med"/>
                    </a:lnR>
                    <a:lnT w="12700">
                      <a:miter lim="400000"/>
                    </a:lnT>
                    <a:lnB w="12700">
                      <a:miter lim="400000"/>
                    </a:lnB>
                    <a:solidFill>
                      <a:srgbClr val="8D39B0"/>
                    </a:solidFill>
                  </a:tcPr>
                </a:tc>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a:ln>
                            <a:noFill/>
                          </a:ln>
                          <a:solidFill>
                            <a:srgbClr val="FFFFFF"/>
                          </a:solidFill>
                          <a:effectLst/>
                          <a:uLnTx/>
                          <a:uFillTx/>
                          <a:latin typeface="Tenorite"/>
                        </a:rPr>
                        <a:t>HEADER</a:t>
                      </a:r>
                      <a:br>
                        <a:rPr lang="en-US" sz="1200" b="1" i="0" u="none" strike="noStrike" kern="1200" cap="none" spc="0" normalizeH="0" baseline="0" noProof="0">
                          <a:ln>
                            <a:noFill/>
                          </a:ln>
                          <a:solidFill>
                            <a:srgbClr val="FFFFFF"/>
                          </a:solidFill>
                          <a:effectLst/>
                          <a:uLnTx/>
                          <a:uFillTx/>
                          <a:latin typeface="Tenorite"/>
                        </a:rPr>
                      </a:br>
                      <a:r>
                        <a:rPr lang="en-US" sz="1200" b="0">
                          <a:latin typeface="Tenorite"/>
                        </a:rPr>
                        <a:t>Lorem ipsum</a:t>
                      </a:r>
                    </a:p>
                  </a:txBody>
                  <a:tcPr marL="83174" marR="83174" marT="83174" marB="83174" vert="vert270" anchor="ctr" horzOverflow="overflow">
                    <a:lnL w="12700" cap="flat" cmpd="sng" algn="ctr">
                      <a:solidFill>
                        <a:schemeClr val="bg1"/>
                      </a:solidFill>
                      <a:prstDash val="solid"/>
                      <a:round/>
                      <a:headEnd type="none" w="med" len="med"/>
                      <a:tailEnd type="none" w="med" len="med"/>
                    </a:lnL>
                    <a:lnT w="12700">
                      <a:miter lim="400000"/>
                    </a:lnT>
                    <a:lnB w="12700" cap="flat" cmpd="sng" algn="ctr">
                      <a:solidFill>
                        <a:srgbClr val="8D39B0"/>
                      </a:solidFill>
                      <a:prstDash val="solid"/>
                      <a:round/>
                      <a:headEnd type="none" w="med" len="med"/>
                      <a:tailEnd type="none" w="med" len="med"/>
                    </a:lnB>
                    <a:solidFill>
                      <a:srgbClr val="8D39B0"/>
                    </a:solidFill>
                  </a:tcPr>
                </a:tc>
                <a:tc rowSpan="5">
                  <a:txBody>
                    <a:bodyPr/>
                    <a:lstStyle/>
                    <a:p>
                      <a:pPr lvl="0" algn="ctr">
                        <a:lnSpc>
                          <a:spcPct val="100000"/>
                        </a:lnSpc>
                        <a:spcBef>
                          <a:spcPts val="0"/>
                        </a:spcBef>
                        <a:spcAft>
                          <a:spcPts val="0"/>
                        </a:spcAft>
                        <a:buNone/>
                      </a:pPr>
                      <a:r>
                        <a:rPr lang="en-US" sz="1200" b="1" i="0" u="none" strike="noStrike" noProof="0">
                          <a:solidFill>
                            <a:srgbClr val="FFFFFF"/>
                          </a:solidFill>
                          <a:latin typeface="Tenorite"/>
                        </a:rPr>
                        <a:t>HEADER</a:t>
                      </a:r>
                      <a:br>
                        <a:rPr lang="en-US" sz="1200" b="1" i="0" u="none" strike="noStrike" noProof="0">
                          <a:solidFill>
                            <a:srgbClr val="FFFFFF"/>
                          </a:solidFill>
                          <a:latin typeface="Tenorite"/>
                        </a:rPr>
                      </a:br>
                      <a:r>
                        <a:rPr lang="en-US" sz="1200" b="0">
                          <a:latin typeface="Tenorite"/>
                        </a:rPr>
                        <a:t>Lorem ipsum</a:t>
                      </a:r>
                      <a:endParaRPr lang="en-US" sz="1200"/>
                    </a:p>
                  </a:txBody>
                  <a:tcPr marL="83174" marR="83174" marT="83174" marB="83174" vert="vert270" anchor="ctr" horzOverflow="overflow">
                    <a:lnR w="12700">
                      <a:miter lim="400000"/>
                    </a:lnR>
                    <a:lnT w="12700">
                      <a:miter lim="400000"/>
                    </a:lnT>
                    <a:lnB w="12700" cap="flat" cmpd="sng" algn="ctr">
                      <a:solidFill>
                        <a:srgbClr val="8D39B0"/>
                      </a:solidFill>
                      <a:prstDash val="solid"/>
                      <a:round/>
                      <a:headEnd type="none" w="med" len="med"/>
                      <a:tailEnd type="none" w="med" len="med"/>
                    </a:lnB>
                    <a:solidFill>
                      <a:srgbClr val="8D39B0"/>
                    </a:solidFill>
                  </a:tcPr>
                </a:tc>
                <a:extLst>
                  <a:ext uri="{0D108BD9-81ED-4DB2-BD59-A6C34878D82A}">
                    <a16:rowId xmlns:a16="http://schemas.microsoft.com/office/drawing/2014/main" val="10000"/>
                  </a:ext>
                </a:extLst>
              </a:tr>
              <a:tr h="677641">
                <a:tc gridSpan="3">
                  <a:txBody>
                    <a:bodyPr/>
                    <a:lstStyle/>
                    <a:p>
                      <a:pPr lvl="0" algn="l">
                        <a:lnSpc>
                          <a:spcPct val="100000"/>
                        </a:lnSpc>
                        <a:spcBef>
                          <a:spcPts val="0"/>
                        </a:spcBef>
                        <a:spcAft>
                          <a:spcPts val="0"/>
                        </a:spcAft>
                        <a:buNone/>
                      </a:pPr>
                      <a:r>
                        <a:rPr lang="en-US" sz="1200" b="1" i="0" u="none" strike="noStrike" noProof="0">
                          <a:solidFill>
                            <a:schemeClr val="tx1"/>
                          </a:solidFill>
                          <a:latin typeface="Tenorite"/>
                        </a:rPr>
                        <a:t>HEADER</a:t>
                      </a:r>
                    </a:p>
                    <a:p>
                      <a:pPr indent="0">
                        <a:defRPr sz="1100" spc="0"/>
                      </a:pPr>
                      <a:r>
                        <a:rPr lang="en-US" sz="1200">
                          <a:latin typeface="Tenorite"/>
                        </a:rPr>
                        <a:t>Lorem ipsum</a:t>
                      </a:r>
                    </a:p>
                  </a:txBody>
                  <a:tcPr marL="83174" marR="83174" marT="83174" marB="83174" anchor="ctr" horzOverflow="overflow">
                    <a:lnL w="12700">
                      <a:miter lim="400000"/>
                    </a:lnL>
                    <a:lnR w="12700" cap="flat" cmpd="sng" algn="ctr">
                      <a:solidFill>
                        <a:schemeClr val="bg1"/>
                      </a:solidFill>
                      <a:prstDash val="solid"/>
                      <a:round/>
                      <a:headEnd type="none" w="med" len="med"/>
                      <a:tailEnd type="none" w="med" len="med"/>
                    </a:lnR>
                    <a:lnT w="12700">
                      <a:noFill/>
                      <a:miter lim="400000"/>
                    </a:lnT>
                    <a:lnB w="12700" cap="flat" cmpd="sng" algn="ctr">
                      <a:solidFill>
                        <a:srgbClr val="8D39B0"/>
                      </a:solidFill>
                      <a:prstDash val="solid"/>
                      <a:round/>
                      <a:headEnd type="none" w="med" len="med"/>
                      <a:tailEnd type="none" w="med" len="med"/>
                    </a:lnB>
                    <a:noFill/>
                  </a:tcPr>
                </a:tc>
                <a:tc hMerge="1">
                  <a:txBody>
                    <a:bodyPr/>
                    <a:lstStyle/>
                    <a:p>
                      <a:pPr indent="0">
                        <a:defRPr sz="1100" spc="0"/>
                      </a:pPr>
                      <a:r>
                        <a:rPr lang="es-ES" b="1">
                          <a:latin typeface="Tenorite" pitchFamily="2" charset="0"/>
                        </a:rPr>
                        <a:t>LOREM IPSUM</a:t>
                      </a:r>
                    </a:p>
                    <a:p>
                      <a:pPr indent="0">
                        <a:defRPr sz="1100" spc="0"/>
                      </a:pPr>
                      <a:r>
                        <a:rPr lang="es-ES" err="1">
                          <a:latin typeface="Tenorite" pitchFamily="2" charset="0"/>
                        </a:rPr>
                        <a:t>Lorem</a:t>
                      </a:r>
                      <a:r>
                        <a:rPr lang="es-ES">
                          <a:latin typeface="Tenorite" pitchFamily="2" charset="0"/>
                        </a:rPr>
                        <a:t> </a:t>
                      </a:r>
                      <a:r>
                        <a:rPr lang="es-ES" err="1">
                          <a:latin typeface="Tenorite" pitchFamily="2" charset="0"/>
                        </a:rPr>
                        <a:t>ipsum</a:t>
                      </a: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miter lim="400000"/>
                    </a:lnT>
                    <a:lnB w="12700" cap="flat" cmpd="sng" algn="ctr">
                      <a:solidFill>
                        <a:srgbClr val="341954"/>
                      </a:solidFill>
                      <a:prstDash val="solid"/>
                      <a:round/>
                      <a:headEnd type="none" w="med" len="med"/>
                      <a:tailEnd type="none" w="med" len="med"/>
                    </a:lnB>
                    <a:noFill/>
                  </a:tcPr>
                </a:tc>
                <a:tc hMerge="1">
                  <a:txBody>
                    <a:bodyPr/>
                    <a:lstStyle/>
                    <a:p>
                      <a:pPr indent="0">
                        <a:defRPr sz="1100" spc="0"/>
                      </a:pPr>
                      <a:r>
                        <a:rPr lang="es-ES" b="1">
                          <a:latin typeface="Tenorite" pitchFamily="2" charset="0"/>
                        </a:rPr>
                        <a:t>LOREM IPSUM</a:t>
                      </a:r>
                    </a:p>
                    <a:p>
                      <a:pPr indent="0">
                        <a:defRPr sz="1100" spc="0"/>
                      </a:pPr>
                      <a:r>
                        <a:rPr lang="es-ES" err="1">
                          <a:latin typeface="Tenorite" pitchFamily="2" charset="0"/>
                        </a:rPr>
                        <a:t>Lorem</a:t>
                      </a:r>
                      <a:r>
                        <a:rPr lang="es-ES">
                          <a:latin typeface="Tenorite" pitchFamily="2" charset="0"/>
                        </a:rPr>
                        <a:t> </a:t>
                      </a:r>
                      <a:r>
                        <a:rPr lang="es-ES" err="1">
                          <a:latin typeface="Tenorite" pitchFamily="2" charset="0"/>
                        </a:rPr>
                        <a:t>ipsum</a:t>
                      </a: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miter lim="400000"/>
                    </a:lnT>
                    <a:lnB w="12700" cap="flat" cmpd="sng" algn="ctr">
                      <a:solidFill>
                        <a:srgbClr val="341954"/>
                      </a:solidFill>
                      <a:prstDash val="solid"/>
                      <a:round/>
                      <a:headEnd type="none" w="med" len="med"/>
                      <a:tailEnd type="none" w="med" len="med"/>
                    </a:lnB>
                    <a:noFill/>
                  </a:tcPr>
                </a:tc>
                <a:tc vMerge="1">
                  <a:txBody>
                    <a:bodyPr/>
                    <a:lstStyle/>
                    <a:p>
                      <a:pPr indent="0">
                        <a:defRPr sz="1100" spc="0"/>
                      </a:pPr>
                      <a:r>
                        <a:rPr lang="es-ES" b="1">
                          <a:latin typeface="Tenorite" pitchFamily="2" charset="0"/>
                        </a:rPr>
                        <a:t>LOREM IPSUM</a:t>
                      </a:r>
                    </a:p>
                    <a:p>
                      <a:pPr indent="0">
                        <a:defRPr sz="1100" spc="0"/>
                      </a:pPr>
                      <a:r>
                        <a:rPr lang="es-ES" err="1">
                          <a:latin typeface="Tenorite" pitchFamily="2" charset="0"/>
                        </a:rPr>
                        <a:t>Lorem</a:t>
                      </a:r>
                      <a:r>
                        <a:rPr lang="es-ES">
                          <a:latin typeface="Tenorite" pitchFamily="2" charset="0"/>
                        </a:rPr>
                        <a:t> </a:t>
                      </a:r>
                      <a:r>
                        <a:rPr lang="es-ES" err="1">
                          <a:latin typeface="Tenorite" pitchFamily="2" charset="0"/>
                        </a:rPr>
                        <a:t>ipsum</a:t>
                      </a: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noFill/>
                      <a:miter lim="400000"/>
                    </a:lnT>
                    <a:lnB w="12700" cap="flat" cmpd="sng" algn="ctr">
                      <a:solidFill>
                        <a:srgbClr val="341954"/>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s-ES" sz="1100">
                          <a:latin typeface="Tenorite" pitchFamily="2" charset="0"/>
                        </a:rPr>
                        <a:t>$3,589,759</a:t>
                      </a:r>
                    </a:p>
                  </a:txBody>
                  <a:tcPr marL="83174" marR="83174" marT="83174" marB="83174" anchor="ctr" horzOverflow="overflow">
                    <a:lnL w="12700" cap="flat" cmpd="sng" algn="ctr">
                      <a:solidFill>
                        <a:srgbClr val="341954"/>
                      </a:solidFill>
                      <a:prstDash val="solid"/>
                      <a:round/>
                      <a:headEnd type="none" w="med" len="med"/>
                      <a:tailEnd type="none" w="med" len="med"/>
                    </a:lnL>
                    <a:lnR w="12700">
                      <a:miter lim="400000"/>
                    </a:lnR>
                    <a:lnT w="12700">
                      <a:noFill/>
                      <a:miter lim="400000"/>
                    </a:lnT>
                    <a:lnB w="12700" cap="flat" cmpd="sng" algn="ctr">
                      <a:solidFill>
                        <a:srgbClr val="341954"/>
                      </a:solidFill>
                      <a:prstDash val="solid"/>
                      <a:round/>
                      <a:headEnd type="none" w="med" len="med"/>
                      <a:tailEnd type="none" w="med" len="med"/>
                    </a:lnB>
                    <a:noFill/>
                  </a:tcPr>
                </a:tc>
                <a:extLst>
                  <a:ext uri="{0D108BD9-81ED-4DB2-BD59-A6C34878D82A}">
                    <a16:rowId xmlns:a16="http://schemas.microsoft.com/office/drawing/2014/main" val="10001"/>
                  </a:ext>
                </a:extLst>
              </a:tr>
              <a:tr h="677641">
                <a:tc gridSpan="3">
                  <a:txBody>
                    <a:bodyPr/>
                    <a:lstStyle/>
                    <a:p>
                      <a:pPr lvl="0" algn="l">
                        <a:lnSpc>
                          <a:spcPct val="100000"/>
                        </a:lnSpc>
                        <a:spcBef>
                          <a:spcPts val="0"/>
                        </a:spcBef>
                        <a:spcAft>
                          <a:spcPts val="0"/>
                        </a:spcAft>
                        <a:buNone/>
                      </a:pPr>
                      <a:r>
                        <a:rPr lang="en-US" sz="1200" b="1" i="0" u="none" strike="noStrike" noProof="0">
                          <a:solidFill>
                            <a:schemeClr val="tx1"/>
                          </a:solidFill>
                          <a:latin typeface="Tenorite"/>
                        </a:rPr>
                        <a:t>HEADER</a:t>
                      </a:r>
                      <a:endParaRPr lang="en-US" sz="1200" b="0" i="0" u="none" strike="noStrike" noProof="0">
                        <a:solidFill>
                          <a:srgbClr val="000000"/>
                        </a:solidFill>
                        <a:latin typeface="Tenorite"/>
                      </a:endParaRPr>
                    </a:p>
                    <a:p>
                      <a:pPr indent="0">
                        <a:defRPr sz="1100" spc="0"/>
                      </a:pPr>
                      <a:r>
                        <a:rPr lang="en-US" sz="1200">
                          <a:latin typeface="Tenorite"/>
                        </a:rPr>
                        <a:t>Lorem ipsum</a:t>
                      </a:r>
                    </a:p>
                  </a:txBody>
                  <a:tcPr marL="83174" marR="83174" marT="83174" marB="83174" anchor="ctr" horzOverflow="overflow">
                    <a:lnL w="12700">
                      <a:miter lim="400000"/>
                    </a:lnL>
                    <a:lnR w="12700" cap="flat" cmpd="sng" algn="ctr">
                      <a:solidFill>
                        <a:schemeClr val="bg1"/>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hMerge="1">
                  <a:txBody>
                    <a:bodyPr/>
                    <a:lstStyle/>
                    <a:p>
                      <a:endParaRPr lang="es-AR"/>
                    </a:p>
                  </a:txBody>
                  <a:tcPr/>
                </a:tc>
                <a:tc hMerge="1">
                  <a:txBody>
                    <a:bodyPr/>
                    <a:lstStyle/>
                    <a:p>
                      <a:endParaRPr lang="es-AR"/>
                    </a:p>
                  </a:txBody>
                  <a:tcPr/>
                </a:tc>
                <a:tc vMerge="1">
                  <a:txBody>
                    <a:bodyPr/>
                    <a:lstStyle/>
                    <a:p>
                      <a:pPr indent="0">
                        <a:defRPr sz="1100" spc="0"/>
                      </a:pP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T w="12700">
                      <a:miter lim="400000"/>
                    </a:lnT>
                    <a:lnB w="12700" cap="flat" cmpd="sng" algn="ctr">
                      <a:noFill/>
                      <a:prstDash val="solid"/>
                      <a:round/>
                      <a:headEnd type="none" w="med" len="med"/>
                      <a:tailEnd type="none" w="med" len="med"/>
                    </a:lnB>
                    <a:solidFill>
                      <a:srgbClr val="341954"/>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endParaRPr lang="es-ES" sz="1100">
                        <a:latin typeface="Tenorite" pitchFamily="2" charset="0"/>
                      </a:endParaRPr>
                    </a:p>
                  </a:txBody>
                  <a:tcPr marL="83174" marR="83174" marT="83174" marB="83174" anchor="ctr" horzOverflow="overflow">
                    <a:lnR w="12700">
                      <a:miter lim="400000"/>
                    </a:lnR>
                    <a:lnT w="12700">
                      <a:miter lim="400000"/>
                    </a:lnT>
                    <a:lnB w="12700" cap="flat" cmpd="sng" algn="ctr">
                      <a:noFill/>
                      <a:prstDash val="solid"/>
                      <a:round/>
                      <a:headEnd type="none" w="med" len="med"/>
                      <a:tailEnd type="none" w="med" len="med"/>
                    </a:lnB>
                    <a:solidFill>
                      <a:srgbClr val="341954"/>
                    </a:solidFill>
                  </a:tcPr>
                </a:tc>
                <a:extLst>
                  <a:ext uri="{0D108BD9-81ED-4DB2-BD59-A6C34878D82A}">
                    <a16:rowId xmlns:a16="http://schemas.microsoft.com/office/drawing/2014/main" val="1947877446"/>
                  </a:ext>
                </a:extLst>
              </a:tr>
              <a:tr h="677641">
                <a:tc gridSpan="3">
                  <a:txBody>
                    <a:bodyPr/>
                    <a:lstStyle/>
                    <a:p>
                      <a:pPr lvl="0" algn="l">
                        <a:lnSpc>
                          <a:spcPct val="100000"/>
                        </a:lnSpc>
                        <a:spcBef>
                          <a:spcPts val="0"/>
                        </a:spcBef>
                        <a:spcAft>
                          <a:spcPts val="0"/>
                        </a:spcAft>
                        <a:buNone/>
                      </a:pPr>
                      <a:r>
                        <a:rPr lang="en-US" sz="1200" b="1" i="0" u="none" strike="noStrike" noProof="0">
                          <a:solidFill>
                            <a:schemeClr val="tx1"/>
                          </a:solidFill>
                          <a:latin typeface="Tenorite"/>
                        </a:rPr>
                        <a:t>HEADER</a:t>
                      </a:r>
                      <a:endParaRPr lang="en-US" sz="1200" b="0" i="0" u="none" strike="noStrike" noProof="0">
                        <a:solidFill>
                          <a:srgbClr val="000000"/>
                        </a:solidFill>
                        <a:latin typeface="Tenorite"/>
                      </a:endParaRPr>
                    </a:p>
                    <a:p>
                      <a:pPr indent="0">
                        <a:defRPr sz="1100" spc="0"/>
                      </a:pPr>
                      <a:r>
                        <a:rPr lang="en-US" sz="1200">
                          <a:latin typeface="Tenorite"/>
                        </a:rPr>
                        <a:t>Lorem ipsum</a:t>
                      </a:r>
                    </a:p>
                  </a:txBody>
                  <a:tcPr marL="83174" marR="83174" marT="83174" marB="83174" anchor="ctr" horzOverflow="overflow">
                    <a:lnL w="12700">
                      <a:miter lim="400000"/>
                    </a:lnL>
                    <a:lnR w="12700" cap="flat" cmpd="sng" algn="ctr">
                      <a:solidFill>
                        <a:schemeClr val="bg1"/>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hMerge="1">
                  <a:txBody>
                    <a:bodyPr/>
                    <a:lstStyle/>
                    <a:p>
                      <a:endParaRPr lang="es-AR"/>
                    </a:p>
                  </a:txBody>
                  <a:tcPr/>
                </a:tc>
                <a:tc hMerge="1">
                  <a:txBody>
                    <a:bodyPr/>
                    <a:lstStyle/>
                    <a:p>
                      <a:endParaRPr lang="es-AR"/>
                    </a:p>
                  </a:txBody>
                  <a:tcPr/>
                </a:tc>
                <a:tc vMerge="1">
                  <a:txBody>
                    <a:bodyPr/>
                    <a:lstStyle/>
                    <a:p>
                      <a:pPr indent="0">
                        <a:defRPr sz="1100" spc="0"/>
                      </a:pP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T w="12700">
                      <a:miter lim="400000"/>
                    </a:lnT>
                    <a:lnB w="12700" cap="flat" cmpd="sng" algn="ctr">
                      <a:noFill/>
                      <a:prstDash val="solid"/>
                      <a:round/>
                      <a:headEnd type="none" w="med" len="med"/>
                      <a:tailEnd type="none" w="med" len="med"/>
                    </a:lnB>
                    <a:solidFill>
                      <a:srgbClr val="341954"/>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endParaRPr lang="es-ES" sz="1100">
                        <a:latin typeface="Tenorite" pitchFamily="2" charset="0"/>
                      </a:endParaRPr>
                    </a:p>
                  </a:txBody>
                  <a:tcPr marL="83174" marR="83174" marT="83174" marB="83174" anchor="ctr" horzOverflow="overflow">
                    <a:lnR w="12700">
                      <a:miter lim="400000"/>
                    </a:lnR>
                    <a:lnT w="12700">
                      <a:miter lim="400000"/>
                    </a:lnT>
                    <a:lnB w="12700" cap="flat" cmpd="sng" algn="ctr">
                      <a:noFill/>
                      <a:prstDash val="solid"/>
                      <a:round/>
                      <a:headEnd type="none" w="med" len="med"/>
                      <a:tailEnd type="none" w="med" len="med"/>
                    </a:lnB>
                    <a:solidFill>
                      <a:srgbClr val="341954"/>
                    </a:solidFill>
                  </a:tcPr>
                </a:tc>
                <a:extLst>
                  <a:ext uri="{0D108BD9-81ED-4DB2-BD59-A6C34878D82A}">
                    <a16:rowId xmlns:a16="http://schemas.microsoft.com/office/drawing/2014/main" val="599743257"/>
                  </a:ext>
                </a:extLst>
              </a:tr>
              <a:tr h="677641">
                <a:tc gridSpan="3">
                  <a:txBody>
                    <a:bodyPr/>
                    <a:lstStyle/>
                    <a:p>
                      <a:pPr lvl="0" algn="l">
                        <a:lnSpc>
                          <a:spcPct val="100000"/>
                        </a:lnSpc>
                        <a:spcBef>
                          <a:spcPts val="0"/>
                        </a:spcBef>
                        <a:spcAft>
                          <a:spcPts val="0"/>
                        </a:spcAft>
                        <a:buNone/>
                      </a:pPr>
                      <a:r>
                        <a:rPr lang="en-US" sz="1200" b="1" i="0" u="none" strike="noStrike" noProof="0">
                          <a:solidFill>
                            <a:schemeClr val="tx1"/>
                          </a:solidFill>
                          <a:latin typeface="Tenorite"/>
                        </a:rPr>
                        <a:t>HEADER</a:t>
                      </a:r>
                      <a:endParaRPr lang="en-US" sz="1200" b="0" i="0" u="none" strike="noStrike" noProof="0">
                        <a:solidFill>
                          <a:srgbClr val="000000"/>
                        </a:solidFill>
                        <a:latin typeface="Tenorite"/>
                      </a:endParaRPr>
                    </a:p>
                    <a:p>
                      <a:pPr indent="0">
                        <a:defRPr sz="1100" spc="0"/>
                      </a:pPr>
                      <a:r>
                        <a:rPr lang="en-US" sz="1200">
                          <a:latin typeface="Tenorite"/>
                        </a:rPr>
                        <a:t>Lorem ipsum</a:t>
                      </a:r>
                    </a:p>
                  </a:txBody>
                  <a:tcPr marL="83174" marR="83174" marT="83174" marB="83174" anchor="ctr" horzOverflow="overflow">
                    <a:lnL w="12700">
                      <a:miter lim="400000"/>
                    </a:lnL>
                    <a:lnR w="12700" cap="flat" cmpd="sng" algn="ctr">
                      <a:solidFill>
                        <a:schemeClr val="bg1"/>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hMerge="1">
                  <a:txBody>
                    <a:bodyPr/>
                    <a:lstStyle/>
                    <a:p>
                      <a:endParaRPr lang="es-AR"/>
                    </a:p>
                  </a:txBody>
                  <a:tcPr/>
                </a:tc>
                <a:tc hMerge="1">
                  <a:txBody>
                    <a:bodyPr/>
                    <a:lstStyle/>
                    <a:p>
                      <a:endParaRPr lang="es-AR"/>
                    </a:p>
                  </a:txBody>
                  <a:tcPr/>
                </a:tc>
                <a:tc vMerge="1">
                  <a:txBody>
                    <a:bodyPr/>
                    <a:lstStyle/>
                    <a:p>
                      <a:pPr indent="0">
                        <a:defRPr sz="1100" spc="0"/>
                      </a:pPr>
                      <a:endParaRPr lang="es-ES">
                        <a:latin typeface="Tenorite" pitchFamily="2" charset="0"/>
                      </a:endParaRPr>
                    </a:p>
                  </a:txBody>
                  <a:tcPr marL="83174" marR="83174" marT="83174" marB="83174" anchor="ctr" horzOverflow="overflow">
                    <a:lnL w="12700" cap="flat" cmpd="sng" algn="ctr">
                      <a:solidFill>
                        <a:srgbClr val="341954"/>
                      </a:solidFill>
                      <a:prstDash val="solid"/>
                      <a:round/>
                      <a:headEnd type="none" w="med" len="med"/>
                      <a:tailEnd type="none" w="med" len="med"/>
                    </a:lnL>
                    <a:lnT w="12700">
                      <a:miter lim="400000"/>
                    </a:lnT>
                    <a:lnB w="12700" cap="flat" cmpd="sng" algn="ctr">
                      <a:solidFill>
                        <a:srgbClr val="341954"/>
                      </a:solidFill>
                      <a:prstDash val="solid"/>
                      <a:round/>
                      <a:headEnd type="none" w="med" len="med"/>
                      <a:tailEnd type="none" w="med" len="med"/>
                    </a:lnB>
                    <a:solidFill>
                      <a:srgbClr val="341954"/>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endParaRPr lang="es-ES" sz="1100">
                        <a:latin typeface="Tenorite" pitchFamily="2" charset="0"/>
                      </a:endParaRPr>
                    </a:p>
                  </a:txBody>
                  <a:tcPr marL="83174" marR="83174" marT="83174" marB="83174" anchor="ctr" horzOverflow="overflow">
                    <a:lnR w="12700">
                      <a:miter lim="400000"/>
                    </a:lnR>
                    <a:lnT w="12700">
                      <a:miter lim="400000"/>
                    </a:lnT>
                    <a:lnB w="12700" cap="flat" cmpd="sng" algn="ctr">
                      <a:solidFill>
                        <a:srgbClr val="341954"/>
                      </a:solidFill>
                      <a:prstDash val="solid"/>
                      <a:round/>
                      <a:headEnd type="none" w="med" len="med"/>
                      <a:tailEnd type="none" w="med" len="med"/>
                    </a:lnB>
                    <a:solidFill>
                      <a:srgbClr val="341954"/>
                    </a:solidFill>
                  </a:tcPr>
                </a:tc>
                <a:extLst>
                  <a:ext uri="{0D108BD9-81ED-4DB2-BD59-A6C34878D82A}">
                    <a16:rowId xmlns:a16="http://schemas.microsoft.com/office/drawing/2014/main" val="3275221941"/>
                  </a:ext>
                </a:extLst>
              </a:tr>
            </a:tbl>
          </a:graphicData>
        </a:graphic>
      </p:graphicFrame>
      <p:sp>
        <p:nvSpPr>
          <p:cNvPr id="5" name="Title 1">
            <a:extLst>
              <a:ext uri="{FF2B5EF4-FFF2-40B4-BE49-F238E27FC236}">
                <a16:creationId xmlns:a16="http://schemas.microsoft.com/office/drawing/2014/main" id="{09536F18-D9D8-A5D7-E019-DF5F8400C114}"/>
              </a:ext>
            </a:extLst>
          </p:cNvPr>
          <p:cNvSpPr txBox="1">
            <a:spLocks/>
          </p:cNvSpPr>
          <p:nvPr/>
        </p:nvSpPr>
        <p:spPr>
          <a:xfrm>
            <a:off x="667369" y="569098"/>
            <a:ext cx="5024713" cy="474982"/>
          </a:xfrm>
          <a:prstGeom prst="rect">
            <a:avLst/>
          </a:prstGeom>
        </p:spPr>
        <p:txBody>
          <a:bodyPr>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4000" b="1">
                <a:solidFill>
                  <a:schemeClr val="tx1"/>
                </a:solidFill>
                <a:latin typeface="Tenorite" pitchFamily="2" charset="0"/>
              </a:rPr>
              <a:t>Insert title here</a:t>
            </a:r>
          </a:p>
        </p:txBody>
      </p:sp>
      <p:sp>
        <p:nvSpPr>
          <p:cNvPr id="6" name="Google Shape;70;p15">
            <a:extLst>
              <a:ext uri="{FF2B5EF4-FFF2-40B4-BE49-F238E27FC236}">
                <a16:creationId xmlns:a16="http://schemas.microsoft.com/office/drawing/2014/main" id="{C669FFDA-8A13-94EA-D82D-C9111D05CD6D}"/>
              </a:ext>
            </a:extLst>
          </p:cNvPr>
          <p:cNvSpPr txBox="1"/>
          <p:nvPr/>
        </p:nvSpPr>
        <p:spPr>
          <a:xfrm>
            <a:off x="633143" y="1095050"/>
            <a:ext cx="10117877" cy="492370"/>
          </a:xfrm>
          <a:prstGeom prst="rect">
            <a:avLst/>
          </a:prstGeom>
          <a:noFill/>
          <a:ln>
            <a:noFill/>
          </a:ln>
        </p:spPr>
        <p:txBody>
          <a:bodyPr spcFirstLastPara="1" wrap="square" lIns="121884" tIns="121884" rIns="121884" bIns="121884" anchor="t" anchorCtr="0">
            <a:spAutoFit/>
          </a:bodyPr>
          <a:lstStyle/>
          <a:p>
            <a:pPr marL="0" indent="0">
              <a:buNone/>
            </a:pPr>
            <a:r>
              <a:rPr lang="en-US" sz="1600" spc="32">
                <a:solidFill>
                  <a:schemeClr val="tx1"/>
                </a:solidFill>
                <a:latin typeface="Tenorite" pitchFamily="2" charset="0"/>
              </a:rPr>
              <a:t>Insert theme sentence here. Insert theme sentence here. </a:t>
            </a:r>
          </a:p>
        </p:txBody>
      </p:sp>
      <p:sp>
        <p:nvSpPr>
          <p:cNvPr id="3" name="Slide Number Placeholder 1">
            <a:extLst>
              <a:ext uri="{FF2B5EF4-FFF2-40B4-BE49-F238E27FC236}">
                <a16:creationId xmlns:a16="http://schemas.microsoft.com/office/drawing/2014/main" id="{916EA915-B43E-DFBA-80FF-0EC5BF2F4389}"/>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83</a:t>
            </a:fld>
            <a:endParaRPr lang="en-US" sz="700">
              <a:latin typeface="Tenorite" pitchFamily="2" charset="0"/>
            </a:endParaRPr>
          </a:p>
        </p:txBody>
      </p:sp>
      <p:sp>
        <p:nvSpPr>
          <p:cNvPr id="2" name="Slide Number Placeholder 1">
            <a:extLst>
              <a:ext uri="{FF2B5EF4-FFF2-40B4-BE49-F238E27FC236}">
                <a16:creationId xmlns:a16="http://schemas.microsoft.com/office/drawing/2014/main" id="{79CBC5F1-0639-14A4-62F8-904A20DF9882}"/>
              </a:ext>
            </a:extLst>
          </p:cNvPr>
          <p:cNvSpPr>
            <a:spLocks noGrp="1"/>
          </p:cNvSpPr>
          <p:nvPr>
            <p:ph type="sldNum" sz="quarter" idx="4"/>
          </p:nvPr>
        </p:nvSpPr>
        <p:spPr/>
        <p:txBody>
          <a:bodyPr/>
          <a:lstStyle/>
          <a:p>
            <a:fld id="{86CB4B4D-7CA3-9044-876B-883B54F8677D}" type="slidenum">
              <a:rPr lang="en-US" noProof="0" smtClean="0"/>
              <a:pPr/>
              <a:t>83</a:t>
            </a:fld>
            <a:endParaRPr lang="en-US" noProof="0"/>
          </a:p>
        </p:txBody>
      </p:sp>
    </p:spTree>
    <p:extLst>
      <p:ext uri="{BB962C8B-B14F-4D97-AF65-F5344CB8AC3E}">
        <p14:creationId xmlns:p14="http://schemas.microsoft.com/office/powerpoint/2010/main" val="4043761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A12C7A-4893-87BE-7A18-2856DFCE9EDB}"/>
              </a:ext>
            </a:extLst>
          </p:cNvPr>
          <p:cNvSpPr>
            <a:spLocks noGrp="1"/>
          </p:cNvSpPr>
          <p:nvPr>
            <p:ph type="title"/>
          </p:nvPr>
        </p:nvSpPr>
        <p:spPr/>
        <p:txBody>
          <a:bodyPr/>
          <a:lstStyle/>
          <a:p>
            <a:r>
              <a:rPr lang="en-US"/>
              <a:t>Table title</a:t>
            </a:r>
          </a:p>
        </p:txBody>
      </p:sp>
      <p:graphicFrame>
        <p:nvGraphicFramePr>
          <p:cNvPr id="7" name="Table 5">
            <a:extLst>
              <a:ext uri="{FF2B5EF4-FFF2-40B4-BE49-F238E27FC236}">
                <a16:creationId xmlns:a16="http://schemas.microsoft.com/office/drawing/2014/main" id="{662D54A1-DC52-3419-143F-F6C60DB50BDF}"/>
              </a:ext>
            </a:extLst>
          </p:cNvPr>
          <p:cNvGraphicFramePr/>
          <p:nvPr/>
        </p:nvGraphicFramePr>
        <p:xfrm>
          <a:off x="693228" y="1546168"/>
          <a:ext cx="11009487" cy="2801701"/>
        </p:xfrm>
        <a:graphic>
          <a:graphicData uri="http://schemas.openxmlformats.org/drawingml/2006/table">
            <a:tbl>
              <a:tblPr firstRow="1" bandRow="1">
                <a:tableStyleId>{4C3C2611-4C71-4FC5-86AE-919BDF0F9419}</a:tableStyleId>
              </a:tblPr>
              <a:tblGrid>
                <a:gridCol w="2106532">
                  <a:extLst>
                    <a:ext uri="{9D8B030D-6E8A-4147-A177-3AD203B41FA5}">
                      <a16:colId xmlns:a16="http://schemas.microsoft.com/office/drawing/2014/main" val="20001"/>
                    </a:ext>
                  </a:extLst>
                </a:gridCol>
                <a:gridCol w="2246882">
                  <a:extLst>
                    <a:ext uri="{9D8B030D-6E8A-4147-A177-3AD203B41FA5}">
                      <a16:colId xmlns:a16="http://schemas.microsoft.com/office/drawing/2014/main" val="20002"/>
                    </a:ext>
                  </a:extLst>
                </a:gridCol>
                <a:gridCol w="2218691">
                  <a:extLst>
                    <a:ext uri="{9D8B030D-6E8A-4147-A177-3AD203B41FA5}">
                      <a16:colId xmlns:a16="http://schemas.microsoft.com/office/drawing/2014/main" val="20003"/>
                    </a:ext>
                  </a:extLst>
                </a:gridCol>
                <a:gridCol w="2218691">
                  <a:extLst>
                    <a:ext uri="{9D8B030D-6E8A-4147-A177-3AD203B41FA5}">
                      <a16:colId xmlns:a16="http://schemas.microsoft.com/office/drawing/2014/main" val="430159373"/>
                    </a:ext>
                  </a:extLst>
                </a:gridCol>
                <a:gridCol w="2218691">
                  <a:extLst>
                    <a:ext uri="{9D8B030D-6E8A-4147-A177-3AD203B41FA5}">
                      <a16:colId xmlns:a16="http://schemas.microsoft.com/office/drawing/2014/main" val="965873338"/>
                    </a:ext>
                  </a:extLst>
                </a:gridCol>
              </a:tblGrid>
              <a:tr h="420238">
                <a:tc>
                  <a:txBody>
                    <a:bodyPr/>
                    <a:lstStyle/>
                    <a:p>
                      <a:pPr indent="0">
                        <a:defRPr sz="1100" b="0" spc="0">
                          <a:latin typeface="+mn-lt"/>
                          <a:ea typeface="+mn-ea"/>
                          <a:cs typeface="+mn-cs"/>
                        </a:defRPr>
                      </a:pPr>
                      <a:r>
                        <a:rPr lang="en-US" b="1" noProof="0">
                          <a:latin typeface="Tenorite"/>
                        </a:rPr>
                        <a:t>HEADER</a:t>
                      </a:r>
                    </a:p>
                  </a:txBody>
                  <a:tcPr marL="83174" marR="83174" marT="83174" marB="83174" anchor="ctr" horzOverflow="overflow">
                    <a:lnL w="12700">
                      <a:miter lim="400000"/>
                    </a:lnL>
                    <a:lnT w="12700">
                      <a:miter lim="400000"/>
                    </a:lnT>
                    <a:lnB w="12700">
                      <a:noFill/>
                      <a:miter lim="400000"/>
                    </a:lnB>
                    <a:solidFill>
                      <a:srgbClr val="8D39B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s-ES" sz="1100" b="1" i="0" kern="1200" spc="0">
                          <a:solidFill>
                            <a:schemeClr val="bg1"/>
                          </a:solidFill>
                          <a:latin typeface=""/>
                        </a:rPr>
                        <a:t>    </a:t>
                      </a:r>
                      <a:r>
                        <a:rPr lang="es-ES" sz="1100" b="1" i="0" kern="1200" spc="0">
                          <a:solidFill>
                            <a:schemeClr val="bg1"/>
                          </a:solidFill>
                          <a:latin typeface=""/>
                          <a:ea typeface="+mn-ea"/>
                          <a:cs typeface="+mn-cs"/>
                        </a:rPr>
                        <a:t>        </a:t>
                      </a:r>
                      <a:r>
                        <a:rPr lang="en-US" sz="1100" b="1" i="0" kern="1200" spc="0" noProof="0">
                          <a:solidFill>
                            <a:srgbClr val="FFFFFF"/>
                          </a:solidFill>
                          <a:latin typeface="Tenorite"/>
                          <a:ea typeface="Tenorite Bold"/>
                          <a:cs typeface="Tenorite Bold"/>
                        </a:rPr>
                        <a:t>HEADER</a:t>
                      </a:r>
                    </a:p>
                  </a:txBody>
                  <a:tcPr marL="83174" marR="83174" marT="83174" marB="83174" anchor="ctr" horzOverflow="overflow">
                    <a:lnT w="12700">
                      <a:miter lim="400000"/>
                    </a:lnT>
                    <a:lnB w="12700">
                      <a:miter lim="400000"/>
                    </a:lnB>
                    <a:solidFill>
                      <a:srgbClr val="8D39B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a:solidFill>
                            <a:schemeClr val="bg1"/>
                          </a:solidFill>
                          <a:latin typeface=""/>
                        </a:rPr>
                        <a:t>            </a:t>
                      </a:r>
                      <a:r>
                        <a:rPr lang="en-US" sz="1100" b="1" i="0" kern="1200" spc="0" noProof="0">
                          <a:solidFill>
                            <a:srgbClr val="FFFFFF"/>
                          </a:solidFill>
                          <a:latin typeface="Tenorite"/>
                          <a:ea typeface="Tenorite Bold"/>
                          <a:cs typeface="Tenorite Bold"/>
                        </a:rPr>
                        <a:t>HEADER</a:t>
                      </a:r>
                    </a:p>
                  </a:txBody>
                  <a:tcPr marL="83174" marR="83174" marT="83174" marB="83174" anchor="ctr" horzOverflow="overflow">
                    <a:lnT w="12700">
                      <a:miter lim="400000"/>
                    </a:lnT>
                    <a:lnB w="12700">
                      <a:miter lim="400000"/>
                    </a:lnB>
                    <a:solidFill>
                      <a:srgbClr val="8D39B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a:solidFill>
                            <a:schemeClr val="bg1"/>
                          </a:solidFill>
                          <a:latin typeface=""/>
                          <a:ea typeface="Tenorite Bold"/>
                          <a:cs typeface="Tenorite Bold"/>
                        </a:rPr>
                        <a:t>            </a:t>
                      </a:r>
                      <a:r>
                        <a:rPr lang="en-US" sz="1100" b="1" i="0" kern="1200" spc="0" noProof="0">
                          <a:solidFill>
                            <a:srgbClr val="FFFFFF"/>
                          </a:solidFill>
                          <a:latin typeface="Tenorite"/>
                          <a:ea typeface="Tenorite Bold"/>
                          <a:cs typeface="Tenorite Bold"/>
                        </a:rPr>
                        <a:t>HEADER</a:t>
                      </a:r>
                    </a:p>
                  </a:txBody>
                  <a:tcPr marL="83174" marR="83174" marT="83174" marB="83174" anchor="ctr" horzOverflow="overflow">
                    <a:lnT w="12700">
                      <a:miter lim="400000"/>
                    </a:lnT>
                    <a:lnB w="12700">
                      <a:noFill/>
                      <a:miter lim="400000"/>
                    </a:lnB>
                    <a:solidFill>
                      <a:srgbClr val="8D39B0"/>
                    </a:solidFill>
                  </a:tcPr>
                </a:tc>
                <a:tc>
                  <a:txBody>
                    <a:bodyPr/>
                    <a:lstStyle/>
                    <a:p>
                      <a:pPr indent="0">
                        <a:defRPr sz="1100" b="0" spc="0">
                          <a:latin typeface="+mn-lt"/>
                          <a:ea typeface="+mn-ea"/>
                          <a:cs typeface="+mn-cs"/>
                        </a:defRPr>
                      </a:pPr>
                      <a:r>
                        <a:rPr lang="en-US" sz="1100" b="1" i="0" kern="1200" spc="0" noProof="0">
                          <a:solidFill>
                            <a:srgbClr val="FFFFFF"/>
                          </a:solidFill>
                          <a:latin typeface="Tenorite"/>
                          <a:ea typeface="Tenorite Bold"/>
                          <a:cs typeface="Tenorite Bold"/>
                        </a:rPr>
                        <a:t>HEADER</a:t>
                      </a:r>
                    </a:p>
                  </a:txBody>
                  <a:tcPr marL="83174" marR="83174" marT="83174" marB="83174" anchor="ctr" horzOverflow="overflow">
                    <a:lnR w="12700">
                      <a:miter lim="400000"/>
                    </a:lnR>
                    <a:lnT w="12700">
                      <a:miter lim="400000"/>
                    </a:lnT>
                    <a:lnB w="12700">
                      <a:noFill/>
                      <a:miter lim="400000"/>
                    </a:lnB>
                    <a:solidFill>
                      <a:srgbClr val="8D39B0"/>
                    </a:solidFill>
                  </a:tcPr>
                </a:tc>
                <a:extLst>
                  <a:ext uri="{0D108BD9-81ED-4DB2-BD59-A6C34878D82A}">
                    <a16:rowId xmlns:a16="http://schemas.microsoft.com/office/drawing/2014/main" val="10000"/>
                  </a:ext>
                </a:extLst>
              </a:tr>
              <a:tr h="793821">
                <a:tc>
                  <a:txBody>
                    <a:bodyPr/>
                    <a:lstStyle/>
                    <a:p>
                      <a:pPr indent="0">
                        <a:defRPr sz="1100" spc="0"/>
                      </a:pPr>
                      <a:r>
                        <a:rPr lang="en-US" sz="1600" noProof="0">
                          <a:latin typeface="Tenorite"/>
                        </a:rPr>
                        <a:t>Lorem ipsum</a:t>
                      </a:r>
                    </a:p>
                  </a:txBody>
                  <a:tcPr marL="83174" marR="83174" marT="83174" marB="83174" anchor="ctr" horzOverflow="overflow">
                    <a:lnL w="12700">
                      <a:miter lim="400000"/>
                    </a:lnL>
                    <a:lnR w="12700" cap="flat" cmpd="sng" algn="ctr">
                      <a:solidFill>
                        <a:srgbClr val="8D39B0"/>
                      </a:solidFill>
                      <a:prstDash val="solid"/>
                      <a:round/>
                      <a:headEnd type="none" w="med" len="med"/>
                      <a:tailEnd type="none" w="med" len="med"/>
                    </a:lnR>
                    <a:lnT w="12700">
                      <a:noFill/>
                      <a:miter lim="400000"/>
                    </a:lnT>
                    <a:lnB w="12700" cap="flat" cmpd="sng" algn="ctr">
                      <a:solidFill>
                        <a:srgbClr val="8D39B0"/>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a:noFill/>
                      <a:miter lim="400000"/>
                    </a:lnT>
                    <a:lnB w="12700" cap="flat" cmpd="sng" algn="ctr">
                      <a:solidFill>
                        <a:srgbClr val="8D39B0"/>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a:noFill/>
                      <a:miter lim="400000"/>
                    </a:lnT>
                    <a:lnB w="12700" cap="flat" cmpd="sng" algn="ctr">
                      <a:solidFill>
                        <a:srgbClr val="8D39B0"/>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a:noFill/>
                      <a:miter lim="400000"/>
                    </a:lnT>
                    <a:lnB w="12700" cap="flat" cmpd="sng" algn="ctr">
                      <a:solidFill>
                        <a:srgbClr val="8D39B0"/>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8D39B0"/>
                      </a:solidFill>
                      <a:prstDash val="solid"/>
                      <a:round/>
                      <a:headEnd type="none" w="med" len="med"/>
                      <a:tailEnd type="none" w="med" len="med"/>
                    </a:lnL>
                    <a:lnR w="12700">
                      <a:miter lim="400000"/>
                    </a:lnR>
                    <a:lnT w="12700">
                      <a:noFill/>
                      <a:miter lim="400000"/>
                    </a:lnT>
                    <a:lnB w="12700" cap="flat" cmpd="sng" algn="ctr">
                      <a:solidFill>
                        <a:srgbClr val="8D39B0"/>
                      </a:solidFill>
                      <a:prstDash val="solid"/>
                      <a:round/>
                      <a:headEnd type="none" w="med" len="med"/>
                      <a:tailEnd type="none" w="med" len="med"/>
                    </a:lnB>
                    <a:noFill/>
                  </a:tcPr>
                </a:tc>
                <a:extLst>
                  <a:ext uri="{0D108BD9-81ED-4DB2-BD59-A6C34878D82A}">
                    <a16:rowId xmlns:a16="http://schemas.microsoft.com/office/drawing/2014/main" val="10001"/>
                  </a:ext>
                </a:extLst>
              </a:tr>
              <a:tr h="7938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n-US" sz="1600" noProof="0">
                          <a:latin typeface="Tenorite"/>
                        </a:rPr>
                        <a:t>Lorem ipsum</a:t>
                      </a:r>
                    </a:p>
                  </a:txBody>
                  <a:tcPr marL="83174" marR="83174" marT="83174" marB="83174" anchor="ctr" horzOverflow="overflow">
                    <a:lnL w="12700">
                      <a:miter lim="400000"/>
                    </a:lnL>
                    <a:lnR w="12700" cap="flat" cmpd="sng" algn="ctr">
                      <a:solidFill>
                        <a:srgbClr val="8D39B0"/>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8D39B0"/>
                      </a:solidFill>
                      <a:prstDash val="solid"/>
                      <a:round/>
                      <a:headEnd type="none" w="med" len="med"/>
                      <a:tailEnd type="none" w="med" len="med"/>
                    </a:lnL>
                    <a:lnR w="12700">
                      <a:miter lim="400000"/>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extLst>
                  <a:ext uri="{0D108BD9-81ED-4DB2-BD59-A6C34878D82A}">
                    <a16:rowId xmlns:a16="http://schemas.microsoft.com/office/drawing/2014/main" val="1390623783"/>
                  </a:ext>
                </a:extLst>
              </a:tr>
              <a:tr h="7938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n-US" sz="1600" noProof="0">
                          <a:latin typeface="Tenorite"/>
                        </a:rPr>
                        <a:t>Lorem ipsum</a:t>
                      </a:r>
                    </a:p>
                  </a:txBody>
                  <a:tcPr marL="83174" marR="83174" marT="83174" marB="83174" anchor="ctr" horzOverflow="overflow">
                    <a:lnL w="12700">
                      <a:miter lim="400000"/>
                    </a:lnL>
                    <a:lnR w="12700" cap="flat" cmpd="sng" algn="ctr">
                      <a:solidFill>
                        <a:srgbClr val="8D39B0"/>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8D39B0"/>
                      </a:solidFill>
                      <a:prstDash val="solid"/>
                      <a:round/>
                      <a:headEnd type="none" w="med" len="med"/>
                      <a:tailEnd type="none" w="med" len="med"/>
                    </a:lnL>
                    <a:lnR w="12700" cap="flat" cmpd="sng" algn="ctr">
                      <a:solidFill>
                        <a:srgbClr val="8D39B0"/>
                      </a:solidFill>
                      <a:prstDash val="solid"/>
                      <a:round/>
                      <a:headEnd type="none" w="med" len="med"/>
                      <a:tailEnd type="none" w="med" len="med"/>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8D39B0"/>
                      </a:solidFill>
                      <a:prstDash val="solid"/>
                      <a:round/>
                      <a:headEnd type="none" w="med" len="med"/>
                      <a:tailEnd type="none" w="med" len="med"/>
                    </a:lnL>
                    <a:lnR w="12700">
                      <a:miter lim="400000"/>
                    </a:lnR>
                    <a:lnT w="12700" cap="flat" cmpd="sng" algn="ctr">
                      <a:solidFill>
                        <a:srgbClr val="8D39B0"/>
                      </a:solidFill>
                      <a:prstDash val="solid"/>
                      <a:round/>
                      <a:headEnd type="none" w="med" len="med"/>
                      <a:tailEnd type="none" w="med" len="med"/>
                    </a:lnT>
                    <a:lnB w="12700" cap="flat" cmpd="sng" algn="ctr">
                      <a:solidFill>
                        <a:srgbClr val="8D39B0"/>
                      </a:solidFill>
                      <a:prstDash val="solid"/>
                      <a:round/>
                      <a:headEnd type="none" w="med" len="med"/>
                      <a:tailEnd type="none" w="med" len="med"/>
                    </a:lnB>
                    <a:noFill/>
                  </a:tcPr>
                </a:tc>
                <a:extLst>
                  <a:ext uri="{0D108BD9-81ED-4DB2-BD59-A6C34878D82A}">
                    <a16:rowId xmlns:a16="http://schemas.microsoft.com/office/drawing/2014/main" val="3518358055"/>
                  </a:ext>
                </a:extLst>
              </a:tr>
            </a:tbl>
          </a:graphicData>
        </a:graphic>
      </p:graphicFrame>
      <p:grpSp>
        <p:nvGrpSpPr>
          <p:cNvPr id="8" name="Oval 3">
            <a:extLst>
              <a:ext uri="{FF2B5EF4-FFF2-40B4-BE49-F238E27FC236}">
                <a16:creationId xmlns:a16="http://schemas.microsoft.com/office/drawing/2014/main" id="{9B68DA47-E9BF-0C08-E588-B2C00FBB3152}"/>
              </a:ext>
            </a:extLst>
          </p:cNvPr>
          <p:cNvGrpSpPr/>
          <p:nvPr/>
        </p:nvGrpSpPr>
        <p:grpSpPr>
          <a:xfrm>
            <a:off x="2911236" y="1575704"/>
            <a:ext cx="352938" cy="352938"/>
            <a:chOff x="29209" y="-244793"/>
            <a:chExt cx="352937" cy="352937"/>
          </a:xfrm>
        </p:grpSpPr>
        <p:sp>
          <p:nvSpPr>
            <p:cNvPr id="9" name="Círculo">
              <a:extLst>
                <a:ext uri="{FF2B5EF4-FFF2-40B4-BE49-F238E27FC236}">
                  <a16:creationId xmlns:a16="http://schemas.microsoft.com/office/drawing/2014/main" id="{2A3DC7CF-3836-128F-CA61-75D24DB32C21}"/>
                </a:ext>
              </a:extLst>
            </p:cNvPr>
            <p:cNvSpPr/>
            <p:nvPr/>
          </p:nvSpPr>
          <p:spPr>
            <a:xfrm>
              <a:off x="29209" y="-244793"/>
              <a:ext cx="352937" cy="352937"/>
            </a:xfrm>
            <a:prstGeom prst="ellipse">
              <a:avLst/>
            </a:prstGeom>
            <a:solidFill>
              <a:srgbClr val="00A98B"/>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0" name="01">
              <a:extLst>
                <a:ext uri="{FF2B5EF4-FFF2-40B4-BE49-F238E27FC236}">
                  <a16:creationId xmlns:a16="http://schemas.microsoft.com/office/drawing/2014/main" id="{48B62D5B-4D3B-A69D-620A-2D21A2BA3B27}"/>
                </a:ext>
              </a:extLst>
            </p:cNvPr>
            <p:cNvSpPr txBox="1"/>
            <p:nvPr/>
          </p:nvSpPr>
          <p:spPr>
            <a:xfrm>
              <a:off x="100382" y="-131979"/>
              <a:ext cx="210591" cy="156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01</a:t>
              </a:r>
            </a:p>
          </p:txBody>
        </p:sp>
      </p:grpSp>
      <p:grpSp>
        <p:nvGrpSpPr>
          <p:cNvPr id="11" name="Oval 3">
            <a:extLst>
              <a:ext uri="{FF2B5EF4-FFF2-40B4-BE49-F238E27FC236}">
                <a16:creationId xmlns:a16="http://schemas.microsoft.com/office/drawing/2014/main" id="{2CF828A5-BBCC-35B6-88B7-BA4DDA91E549}"/>
              </a:ext>
            </a:extLst>
          </p:cNvPr>
          <p:cNvGrpSpPr/>
          <p:nvPr/>
        </p:nvGrpSpPr>
        <p:grpSpPr>
          <a:xfrm>
            <a:off x="5140719" y="1575704"/>
            <a:ext cx="352938" cy="352938"/>
            <a:chOff x="29209" y="-114852"/>
            <a:chExt cx="352937" cy="352937"/>
          </a:xfrm>
        </p:grpSpPr>
        <p:sp>
          <p:nvSpPr>
            <p:cNvPr id="12" name="Círculo">
              <a:extLst>
                <a:ext uri="{FF2B5EF4-FFF2-40B4-BE49-F238E27FC236}">
                  <a16:creationId xmlns:a16="http://schemas.microsoft.com/office/drawing/2014/main" id="{A681C2EF-36BA-4E49-C380-5437CED2520C}"/>
                </a:ext>
              </a:extLst>
            </p:cNvPr>
            <p:cNvSpPr/>
            <p:nvPr/>
          </p:nvSpPr>
          <p:spPr>
            <a:xfrm>
              <a:off x="29209" y="-114852"/>
              <a:ext cx="352937" cy="352937"/>
            </a:xfrm>
            <a:prstGeom prst="ellipse">
              <a:avLst/>
            </a:prstGeom>
            <a:solidFill>
              <a:srgbClr val="00A98B"/>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3" name="01">
              <a:extLst>
                <a:ext uri="{FF2B5EF4-FFF2-40B4-BE49-F238E27FC236}">
                  <a16:creationId xmlns:a16="http://schemas.microsoft.com/office/drawing/2014/main" id="{92150F78-6004-F40A-6136-B0A19A930BBC}"/>
                </a:ext>
              </a:extLst>
            </p:cNvPr>
            <p:cNvSpPr txBox="1"/>
            <p:nvPr/>
          </p:nvSpPr>
          <p:spPr>
            <a:xfrm>
              <a:off x="100382" y="-2038"/>
              <a:ext cx="210591" cy="156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02</a:t>
              </a:r>
            </a:p>
          </p:txBody>
        </p:sp>
      </p:grpSp>
      <p:grpSp>
        <p:nvGrpSpPr>
          <p:cNvPr id="14" name="Oval 3">
            <a:extLst>
              <a:ext uri="{FF2B5EF4-FFF2-40B4-BE49-F238E27FC236}">
                <a16:creationId xmlns:a16="http://schemas.microsoft.com/office/drawing/2014/main" id="{FBF10104-3C8D-2BFF-05E4-2A5058F0BE57}"/>
              </a:ext>
            </a:extLst>
          </p:cNvPr>
          <p:cNvGrpSpPr/>
          <p:nvPr/>
        </p:nvGrpSpPr>
        <p:grpSpPr>
          <a:xfrm>
            <a:off x="7370202" y="1575704"/>
            <a:ext cx="352938" cy="352938"/>
            <a:chOff x="29209" y="-114852"/>
            <a:chExt cx="352937" cy="352937"/>
          </a:xfrm>
        </p:grpSpPr>
        <p:sp>
          <p:nvSpPr>
            <p:cNvPr id="15" name="Círculo">
              <a:extLst>
                <a:ext uri="{FF2B5EF4-FFF2-40B4-BE49-F238E27FC236}">
                  <a16:creationId xmlns:a16="http://schemas.microsoft.com/office/drawing/2014/main" id="{26303EEE-C796-905E-5AA6-95DDE8C13D82}"/>
                </a:ext>
              </a:extLst>
            </p:cNvPr>
            <p:cNvSpPr/>
            <p:nvPr/>
          </p:nvSpPr>
          <p:spPr>
            <a:xfrm>
              <a:off x="29209" y="-114852"/>
              <a:ext cx="352937" cy="352937"/>
            </a:xfrm>
            <a:prstGeom prst="ellipse">
              <a:avLst/>
            </a:prstGeom>
            <a:solidFill>
              <a:srgbClr val="00A98B"/>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6" name="01">
              <a:extLst>
                <a:ext uri="{FF2B5EF4-FFF2-40B4-BE49-F238E27FC236}">
                  <a16:creationId xmlns:a16="http://schemas.microsoft.com/office/drawing/2014/main" id="{F4BC0CC6-D879-02B3-0134-FD991BDF0B79}"/>
                </a:ext>
              </a:extLst>
            </p:cNvPr>
            <p:cNvSpPr txBox="1"/>
            <p:nvPr/>
          </p:nvSpPr>
          <p:spPr>
            <a:xfrm>
              <a:off x="100382" y="-2038"/>
              <a:ext cx="210591" cy="156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03</a:t>
              </a:r>
            </a:p>
          </p:txBody>
        </p:sp>
      </p:grpSp>
      <p:sp>
        <p:nvSpPr>
          <p:cNvPr id="24" name="TextBox 25">
            <a:extLst>
              <a:ext uri="{FF2B5EF4-FFF2-40B4-BE49-F238E27FC236}">
                <a16:creationId xmlns:a16="http://schemas.microsoft.com/office/drawing/2014/main" id="{E8BAFFCA-5EED-EF6C-4444-FF4F46EF861B}"/>
              </a:ext>
            </a:extLst>
          </p:cNvPr>
          <p:cNvSpPr txBox="1"/>
          <p:nvPr/>
        </p:nvSpPr>
        <p:spPr>
          <a:xfrm>
            <a:off x="678642" y="4546551"/>
            <a:ext cx="1999244"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000">
                <a:solidFill>
                  <a:srgbClr val="311755"/>
                </a:solidFill>
                <a:latin typeface="Tenorite Bold"/>
                <a:ea typeface="Tenorite Bold"/>
                <a:cs typeface="Tenorite Bold"/>
                <a:sym typeface="Tenorite Bold"/>
              </a:defRPr>
            </a:lvl1pPr>
          </a:lstStyle>
          <a:p>
            <a:r>
              <a:rPr lang="en-US" sz="1400" b="1">
                <a:latin typeface="Tenorite" pitchFamily="2" charset="0"/>
              </a:rPr>
              <a:t>Lorem Ipsum</a:t>
            </a:r>
          </a:p>
        </p:txBody>
      </p:sp>
      <p:sp>
        <p:nvSpPr>
          <p:cNvPr id="25" name="TextBox 39">
            <a:extLst>
              <a:ext uri="{FF2B5EF4-FFF2-40B4-BE49-F238E27FC236}">
                <a16:creationId xmlns:a16="http://schemas.microsoft.com/office/drawing/2014/main" id="{530A798C-4E62-1990-BA5A-E38A2C035448}"/>
              </a:ext>
            </a:extLst>
          </p:cNvPr>
          <p:cNvSpPr txBox="1"/>
          <p:nvPr/>
        </p:nvSpPr>
        <p:spPr>
          <a:xfrm>
            <a:off x="678641" y="4887645"/>
            <a:ext cx="9658029" cy="1177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28600" indent="-228600">
              <a:lnSpc>
                <a:spcPct val="150000"/>
              </a:lnSpc>
              <a:buFont typeface="+mj-lt"/>
              <a:buAutoNum type="arabicPeriod"/>
              <a:defRPr sz="1100" spc="0"/>
            </a:pPr>
            <a:r>
              <a:rPr lang="en-US" sz="1200">
                <a:latin typeface="Tenorite" pitchFamily="2" charset="0"/>
              </a:rPr>
              <a:t>Lorem ipsum dolor sit amet. Ut enim ad minim veniam, quis nostrud exercitation ullamco laboris nisi ut aliquip ex ea commodo consequat</a:t>
            </a:r>
          </a:p>
          <a:p>
            <a:pPr marL="228600" indent="-228600">
              <a:lnSpc>
                <a:spcPct val="150000"/>
              </a:lnSpc>
              <a:buFont typeface="+mj-lt"/>
              <a:buAutoNum type="arabicPeriod"/>
              <a:defRPr sz="1100" spc="0"/>
            </a:pPr>
            <a:r>
              <a:rPr lang="en-US" sz="1200">
                <a:latin typeface="Tenorite" pitchFamily="2" charset="0"/>
              </a:rPr>
              <a:t>Lorem ipsum dolor sit amet. Ut enim ad minim veniam, quis nostrud exercitation ullamco laboris nisi ut aliquip ex ea commodo consequat.</a:t>
            </a:r>
          </a:p>
          <a:p>
            <a:pPr marL="228600" indent="-228600">
              <a:lnSpc>
                <a:spcPct val="150000"/>
              </a:lnSpc>
              <a:buFont typeface="+mj-lt"/>
              <a:buAutoNum type="arabicPeriod"/>
              <a:defRPr sz="1100" spc="0"/>
            </a:pPr>
            <a:r>
              <a:rPr lang="en-US" sz="1200">
                <a:latin typeface="Tenorite" pitchFamily="2" charset="0"/>
              </a:rPr>
              <a:t>Lorem ipsum dolor sit amet. Ut enim ad minim veniam, quis nostrud exercitation ullamco laboris nisi ut aliquip ex ea commodo consequat.</a:t>
            </a:r>
          </a:p>
          <a:p>
            <a:pPr marL="228600" indent="-228600">
              <a:lnSpc>
                <a:spcPct val="150000"/>
              </a:lnSpc>
              <a:buFont typeface="+mj-lt"/>
              <a:buAutoNum type="arabicPeriod"/>
              <a:defRPr sz="1100" spc="0"/>
            </a:pPr>
            <a:endParaRPr lang="en-US" sz="1200">
              <a:latin typeface="Tenorite" pitchFamily="2" charset="0"/>
            </a:endParaRPr>
          </a:p>
        </p:txBody>
      </p:sp>
      <p:sp>
        <p:nvSpPr>
          <p:cNvPr id="3" name="Número de diapositiva">
            <a:extLst>
              <a:ext uri="{FF2B5EF4-FFF2-40B4-BE49-F238E27FC236}">
                <a16:creationId xmlns:a16="http://schemas.microsoft.com/office/drawing/2014/main" id="{EB2D2853-7F1F-8D32-68A6-5197F9D31A56}"/>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mtClean="0"/>
              <a:pPr/>
              <a:t>84</a:t>
            </a:fld>
            <a:endParaRPr lang="en-US"/>
          </a:p>
        </p:txBody>
      </p:sp>
    </p:spTree>
    <p:extLst>
      <p:ext uri="{BB962C8B-B14F-4D97-AF65-F5344CB8AC3E}">
        <p14:creationId xmlns:p14="http://schemas.microsoft.com/office/powerpoint/2010/main" val="1059570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A12C7A-4893-87BE-7A18-2856DFCE9EDB}"/>
              </a:ext>
            </a:extLst>
          </p:cNvPr>
          <p:cNvSpPr>
            <a:spLocks noGrp="1"/>
          </p:cNvSpPr>
          <p:nvPr>
            <p:ph type="title"/>
          </p:nvPr>
        </p:nvSpPr>
        <p:spPr/>
        <p:txBody>
          <a:bodyPr/>
          <a:lstStyle/>
          <a:p>
            <a:r>
              <a:rPr lang="en-US"/>
              <a:t>Table title</a:t>
            </a:r>
          </a:p>
        </p:txBody>
      </p:sp>
      <p:graphicFrame>
        <p:nvGraphicFramePr>
          <p:cNvPr id="7" name="Table 5">
            <a:extLst>
              <a:ext uri="{FF2B5EF4-FFF2-40B4-BE49-F238E27FC236}">
                <a16:creationId xmlns:a16="http://schemas.microsoft.com/office/drawing/2014/main" id="{662D54A1-DC52-3419-143F-F6C60DB50BDF}"/>
              </a:ext>
            </a:extLst>
          </p:cNvPr>
          <p:cNvGraphicFramePr/>
          <p:nvPr/>
        </p:nvGraphicFramePr>
        <p:xfrm>
          <a:off x="693228" y="1546168"/>
          <a:ext cx="11009487" cy="2801701"/>
        </p:xfrm>
        <a:graphic>
          <a:graphicData uri="http://schemas.openxmlformats.org/drawingml/2006/table">
            <a:tbl>
              <a:tblPr firstRow="1" bandRow="1">
                <a:tableStyleId>{4C3C2611-4C71-4FC5-86AE-919BDF0F9419}</a:tableStyleId>
              </a:tblPr>
              <a:tblGrid>
                <a:gridCol w="2106532">
                  <a:extLst>
                    <a:ext uri="{9D8B030D-6E8A-4147-A177-3AD203B41FA5}">
                      <a16:colId xmlns:a16="http://schemas.microsoft.com/office/drawing/2014/main" val="20001"/>
                    </a:ext>
                  </a:extLst>
                </a:gridCol>
                <a:gridCol w="2246882">
                  <a:extLst>
                    <a:ext uri="{9D8B030D-6E8A-4147-A177-3AD203B41FA5}">
                      <a16:colId xmlns:a16="http://schemas.microsoft.com/office/drawing/2014/main" val="20002"/>
                    </a:ext>
                  </a:extLst>
                </a:gridCol>
                <a:gridCol w="2218691">
                  <a:extLst>
                    <a:ext uri="{9D8B030D-6E8A-4147-A177-3AD203B41FA5}">
                      <a16:colId xmlns:a16="http://schemas.microsoft.com/office/drawing/2014/main" val="20003"/>
                    </a:ext>
                  </a:extLst>
                </a:gridCol>
                <a:gridCol w="2218691">
                  <a:extLst>
                    <a:ext uri="{9D8B030D-6E8A-4147-A177-3AD203B41FA5}">
                      <a16:colId xmlns:a16="http://schemas.microsoft.com/office/drawing/2014/main" val="430159373"/>
                    </a:ext>
                  </a:extLst>
                </a:gridCol>
                <a:gridCol w="2218691">
                  <a:extLst>
                    <a:ext uri="{9D8B030D-6E8A-4147-A177-3AD203B41FA5}">
                      <a16:colId xmlns:a16="http://schemas.microsoft.com/office/drawing/2014/main" val="965873338"/>
                    </a:ext>
                  </a:extLst>
                </a:gridCol>
              </a:tblGrid>
              <a:tr h="420238">
                <a:tc>
                  <a:txBody>
                    <a:bodyPr/>
                    <a:lstStyle/>
                    <a:p>
                      <a:pPr indent="0">
                        <a:defRPr sz="1100" b="0" spc="0">
                          <a:latin typeface="+mn-lt"/>
                          <a:ea typeface="+mn-ea"/>
                          <a:cs typeface="+mn-cs"/>
                        </a:defRPr>
                      </a:pPr>
                      <a:r>
                        <a:rPr lang="en-US" b="1" noProof="0">
                          <a:latin typeface="Tenorite"/>
                        </a:rPr>
                        <a:t>HEADER</a:t>
                      </a:r>
                    </a:p>
                  </a:txBody>
                  <a:tcPr marL="83174" marR="83174" marT="83174" marB="83174" anchor="ctr" horzOverflow="overflow">
                    <a:lnL w="12700">
                      <a:miter lim="400000"/>
                    </a:lnL>
                    <a:lnT w="12700">
                      <a:miter lim="400000"/>
                    </a:lnT>
                    <a:lnB w="12700">
                      <a:noFill/>
                      <a:miter lim="400000"/>
                    </a:lnB>
                    <a:solidFill>
                      <a:srgbClr val="34195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s-ES" sz="1100" b="1" i="0" kern="1200" spc="0">
                          <a:solidFill>
                            <a:schemeClr val="bg1"/>
                          </a:solidFill>
                          <a:latin typeface=""/>
                        </a:rPr>
                        <a:t>    </a:t>
                      </a:r>
                      <a:r>
                        <a:rPr lang="es-ES" sz="1100" b="1" i="0" kern="1200" spc="0">
                          <a:solidFill>
                            <a:schemeClr val="bg1"/>
                          </a:solidFill>
                          <a:latin typeface=""/>
                          <a:ea typeface="+mn-ea"/>
                          <a:cs typeface="+mn-cs"/>
                        </a:rPr>
                        <a:t>        </a:t>
                      </a:r>
                      <a:r>
                        <a:rPr lang="en-US" sz="1100" b="1" i="0" kern="1200" spc="0" noProof="0">
                          <a:solidFill>
                            <a:srgbClr val="FFFFFF"/>
                          </a:solidFill>
                          <a:latin typeface="Tenorite"/>
                          <a:ea typeface="Tenorite Bold"/>
                          <a:cs typeface="Tenorite Bold"/>
                        </a:rPr>
                        <a:t>HEADER</a:t>
                      </a:r>
                    </a:p>
                  </a:txBody>
                  <a:tcPr marL="83174" marR="83174" marT="83174" marB="83174" anchor="ctr" horzOverflow="overflow">
                    <a:lnT w="12700">
                      <a:miter lim="400000"/>
                    </a:lnT>
                    <a:lnB w="12700">
                      <a:miter lim="400000"/>
                    </a:lnB>
                    <a:solidFill>
                      <a:srgbClr val="34195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a:solidFill>
                            <a:schemeClr val="bg1"/>
                          </a:solidFill>
                          <a:latin typeface=""/>
                        </a:rPr>
                        <a:t>            </a:t>
                      </a:r>
                      <a:r>
                        <a:rPr lang="en-US" sz="1100" b="1" i="0" kern="1200" spc="0" noProof="0">
                          <a:solidFill>
                            <a:srgbClr val="FFFFFF"/>
                          </a:solidFill>
                          <a:latin typeface="Tenorite"/>
                          <a:ea typeface="Tenorite Bold"/>
                          <a:cs typeface="Tenorite Bold"/>
                        </a:rPr>
                        <a:t>HEADER</a:t>
                      </a:r>
                    </a:p>
                  </a:txBody>
                  <a:tcPr marL="83174" marR="83174" marT="83174" marB="83174" anchor="ctr" horzOverflow="overflow">
                    <a:lnT w="12700">
                      <a:miter lim="400000"/>
                    </a:lnT>
                    <a:lnB w="12700">
                      <a:miter lim="400000"/>
                    </a:lnB>
                    <a:solidFill>
                      <a:srgbClr val="34195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a:solidFill>
                            <a:schemeClr val="bg1"/>
                          </a:solidFill>
                          <a:latin typeface=""/>
                          <a:ea typeface="Tenorite Bold"/>
                          <a:cs typeface="Tenorite Bold"/>
                        </a:rPr>
                        <a:t>            </a:t>
                      </a:r>
                      <a:r>
                        <a:rPr lang="en-US" sz="1100" b="1" i="0" kern="1200" spc="0" noProof="0">
                          <a:solidFill>
                            <a:srgbClr val="FFFFFF"/>
                          </a:solidFill>
                          <a:latin typeface="Tenorite"/>
                          <a:ea typeface="Tenorite Bold"/>
                          <a:cs typeface="Tenorite Bold"/>
                        </a:rPr>
                        <a:t>HEADER</a:t>
                      </a:r>
                    </a:p>
                  </a:txBody>
                  <a:tcPr marL="83174" marR="83174" marT="83174" marB="83174" anchor="ctr" horzOverflow="overflow">
                    <a:lnT w="12700">
                      <a:miter lim="400000"/>
                    </a:lnT>
                    <a:lnB w="12700">
                      <a:noFill/>
                      <a:miter lim="400000"/>
                    </a:lnB>
                    <a:solidFill>
                      <a:srgbClr val="341954"/>
                    </a:solidFill>
                  </a:tcPr>
                </a:tc>
                <a:tc>
                  <a:txBody>
                    <a:bodyPr/>
                    <a:lstStyle/>
                    <a:p>
                      <a:pPr indent="0">
                        <a:defRPr sz="1100" b="0" spc="0">
                          <a:latin typeface="+mn-lt"/>
                          <a:ea typeface="+mn-ea"/>
                          <a:cs typeface="+mn-cs"/>
                        </a:defRPr>
                      </a:pPr>
                      <a:r>
                        <a:rPr lang="en-US" sz="1100" b="1" i="0" kern="1200" spc="0" noProof="0">
                          <a:solidFill>
                            <a:srgbClr val="FFFFFF"/>
                          </a:solidFill>
                          <a:latin typeface="Tenorite"/>
                          <a:ea typeface="Tenorite Bold"/>
                          <a:cs typeface="Tenorite Bold"/>
                        </a:rPr>
                        <a:t>HEADER</a:t>
                      </a:r>
                    </a:p>
                  </a:txBody>
                  <a:tcPr marL="83174" marR="83174" marT="83174" marB="83174" anchor="ctr" horzOverflow="overflow">
                    <a:lnR w="12700">
                      <a:miter lim="400000"/>
                    </a:lnR>
                    <a:lnT w="12700">
                      <a:miter lim="400000"/>
                    </a:lnT>
                    <a:lnB w="12700">
                      <a:noFill/>
                      <a:miter lim="400000"/>
                    </a:lnB>
                    <a:solidFill>
                      <a:srgbClr val="341954"/>
                    </a:solidFill>
                  </a:tcPr>
                </a:tc>
                <a:extLst>
                  <a:ext uri="{0D108BD9-81ED-4DB2-BD59-A6C34878D82A}">
                    <a16:rowId xmlns:a16="http://schemas.microsoft.com/office/drawing/2014/main" val="10000"/>
                  </a:ext>
                </a:extLst>
              </a:tr>
              <a:tr h="793821">
                <a:tc>
                  <a:txBody>
                    <a:bodyPr/>
                    <a:lstStyle/>
                    <a:p>
                      <a:pPr indent="0">
                        <a:defRPr sz="1100" spc="0"/>
                      </a:pPr>
                      <a:r>
                        <a:rPr lang="en-US" sz="1600" noProof="0">
                          <a:latin typeface="Tenorite"/>
                        </a:rPr>
                        <a:t>Lorem ipsum</a:t>
                      </a:r>
                    </a:p>
                  </a:txBody>
                  <a:tcPr marL="83174" marR="83174" marT="83174" marB="83174" anchor="ctr" horzOverflow="overflow">
                    <a:lnL w="12700">
                      <a:miter lim="400000"/>
                    </a:lnL>
                    <a:lnR w="12700" cap="flat" cmpd="sng" algn="ctr">
                      <a:solidFill>
                        <a:srgbClr val="341954"/>
                      </a:solidFill>
                      <a:prstDash val="solid"/>
                      <a:round/>
                      <a:headEnd type="none" w="med" len="med"/>
                      <a:tailEnd type="none" w="med" len="med"/>
                    </a:lnR>
                    <a:lnT w="12700">
                      <a:noFill/>
                      <a:miter lim="400000"/>
                    </a:lnT>
                    <a:lnB w="12700" cap="flat" cmpd="sng" algn="ctr">
                      <a:solidFill>
                        <a:srgbClr val="341954"/>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noFill/>
                      <a:miter lim="400000"/>
                    </a:lnT>
                    <a:lnB w="12700" cap="flat" cmpd="sng" algn="ctr">
                      <a:solidFill>
                        <a:srgbClr val="341954"/>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noFill/>
                      <a:miter lim="400000"/>
                    </a:lnT>
                    <a:lnB w="12700" cap="flat" cmpd="sng" algn="ctr">
                      <a:solidFill>
                        <a:srgbClr val="341954"/>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a:noFill/>
                      <a:miter lim="400000"/>
                    </a:lnT>
                    <a:lnB w="12700" cap="flat" cmpd="sng" algn="ctr">
                      <a:solidFill>
                        <a:srgbClr val="341954"/>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341954"/>
                      </a:solidFill>
                      <a:prstDash val="solid"/>
                      <a:round/>
                      <a:headEnd type="none" w="med" len="med"/>
                      <a:tailEnd type="none" w="med" len="med"/>
                    </a:lnL>
                    <a:lnR w="12700">
                      <a:miter lim="400000"/>
                    </a:lnR>
                    <a:lnT w="12700">
                      <a:noFill/>
                      <a:miter lim="400000"/>
                    </a:lnT>
                    <a:lnB w="12700" cap="flat" cmpd="sng" algn="ctr">
                      <a:solidFill>
                        <a:srgbClr val="341954"/>
                      </a:solidFill>
                      <a:prstDash val="solid"/>
                      <a:round/>
                      <a:headEnd type="none" w="med" len="med"/>
                      <a:tailEnd type="none" w="med" len="med"/>
                    </a:lnB>
                    <a:noFill/>
                  </a:tcPr>
                </a:tc>
                <a:extLst>
                  <a:ext uri="{0D108BD9-81ED-4DB2-BD59-A6C34878D82A}">
                    <a16:rowId xmlns:a16="http://schemas.microsoft.com/office/drawing/2014/main" val="10001"/>
                  </a:ext>
                </a:extLst>
              </a:tr>
              <a:tr h="7938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n-US" sz="1600" noProof="0">
                          <a:latin typeface="Tenorite"/>
                        </a:rPr>
                        <a:t>Lorem ipsum</a:t>
                      </a:r>
                    </a:p>
                  </a:txBody>
                  <a:tcPr marL="83174" marR="83174" marT="83174" marB="83174" anchor="ctr" horzOverflow="overflow">
                    <a:lnL w="12700">
                      <a:miter lim="400000"/>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341954"/>
                      </a:solidFill>
                      <a:prstDash val="solid"/>
                      <a:round/>
                      <a:headEnd type="none" w="med" len="med"/>
                      <a:tailEnd type="none" w="med" len="med"/>
                    </a:lnL>
                    <a:lnR w="12700">
                      <a:miter lim="400000"/>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extLst>
                  <a:ext uri="{0D108BD9-81ED-4DB2-BD59-A6C34878D82A}">
                    <a16:rowId xmlns:a16="http://schemas.microsoft.com/office/drawing/2014/main" val="1390623783"/>
                  </a:ext>
                </a:extLst>
              </a:tr>
              <a:tr h="7938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n-US" sz="1600" noProof="0">
                          <a:latin typeface="Tenorite"/>
                        </a:rPr>
                        <a:t>Lorem ipsum</a:t>
                      </a:r>
                    </a:p>
                  </a:txBody>
                  <a:tcPr marL="83174" marR="83174" marT="83174" marB="83174" anchor="ctr" horzOverflow="overflow">
                    <a:lnL w="12700">
                      <a:miter lim="400000"/>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341954"/>
                      </a:solidFill>
                      <a:prstDash val="solid"/>
                      <a:round/>
                      <a:headEnd type="none" w="med" len="med"/>
                      <a:tailEnd type="none" w="med" len="med"/>
                    </a:lnL>
                    <a:lnR w="12700" cap="flat" cmpd="sng" algn="ctr">
                      <a:solidFill>
                        <a:srgbClr val="341954"/>
                      </a:solidFill>
                      <a:prstDash val="solid"/>
                      <a:round/>
                      <a:headEnd type="none" w="med" len="med"/>
                      <a:tailEnd type="none" w="med" len="med"/>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341954"/>
                      </a:solidFill>
                      <a:prstDash val="solid"/>
                      <a:round/>
                      <a:headEnd type="none" w="med" len="med"/>
                      <a:tailEnd type="none" w="med" len="med"/>
                    </a:lnL>
                    <a:lnR w="12700">
                      <a:miter lim="400000"/>
                    </a:lnR>
                    <a:lnT w="12700" cap="flat" cmpd="sng" algn="ctr">
                      <a:solidFill>
                        <a:srgbClr val="341954"/>
                      </a:solidFill>
                      <a:prstDash val="solid"/>
                      <a:round/>
                      <a:headEnd type="none" w="med" len="med"/>
                      <a:tailEnd type="none" w="med" len="med"/>
                    </a:lnT>
                    <a:lnB w="12700" cap="flat" cmpd="sng" algn="ctr">
                      <a:solidFill>
                        <a:srgbClr val="341954"/>
                      </a:solidFill>
                      <a:prstDash val="solid"/>
                      <a:round/>
                      <a:headEnd type="none" w="med" len="med"/>
                      <a:tailEnd type="none" w="med" len="med"/>
                    </a:lnB>
                    <a:noFill/>
                  </a:tcPr>
                </a:tc>
                <a:extLst>
                  <a:ext uri="{0D108BD9-81ED-4DB2-BD59-A6C34878D82A}">
                    <a16:rowId xmlns:a16="http://schemas.microsoft.com/office/drawing/2014/main" val="3518358055"/>
                  </a:ext>
                </a:extLst>
              </a:tr>
            </a:tbl>
          </a:graphicData>
        </a:graphic>
      </p:graphicFrame>
      <p:grpSp>
        <p:nvGrpSpPr>
          <p:cNvPr id="8" name="Oval 3">
            <a:extLst>
              <a:ext uri="{FF2B5EF4-FFF2-40B4-BE49-F238E27FC236}">
                <a16:creationId xmlns:a16="http://schemas.microsoft.com/office/drawing/2014/main" id="{9B68DA47-E9BF-0C08-E588-B2C00FBB3152}"/>
              </a:ext>
            </a:extLst>
          </p:cNvPr>
          <p:cNvGrpSpPr/>
          <p:nvPr/>
        </p:nvGrpSpPr>
        <p:grpSpPr>
          <a:xfrm>
            <a:off x="2911236" y="1575704"/>
            <a:ext cx="352938" cy="352938"/>
            <a:chOff x="29209" y="-244793"/>
            <a:chExt cx="352937" cy="352937"/>
          </a:xfrm>
        </p:grpSpPr>
        <p:sp>
          <p:nvSpPr>
            <p:cNvPr id="9" name="Círculo">
              <a:extLst>
                <a:ext uri="{FF2B5EF4-FFF2-40B4-BE49-F238E27FC236}">
                  <a16:creationId xmlns:a16="http://schemas.microsoft.com/office/drawing/2014/main" id="{2A3DC7CF-3836-128F-CA61-75D24DB32C21}"/>
                </a:ext>
              </a:extLst>
            </p:cNvPr>
            <p:cNvSpPr/>
            <p:nvPr/>
          </p:nvSpPr>
          <p:spPr>
            <a:xfrm>
              <a:off x="29209" y="-244793"/>
              <a:ext cx="352937" cy="352937"/>
            </a:xfrm>
            <a:prstGeom prst="ellipse">
              <a:avLst/>
            </a:prstGeom>
            <a:solidFill>
              <a:srgbClr val="0095B7"/>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0" name="01">
              <a:extLst>
                <a:ext uri="{FF2B5EF4-FFF2-40B4-BE49-F238E27FC236}">
                  <a16:creationId xmlns:a16="http://schemas.microsoft.com/office/drawing/2014/main" id="{48B62D5B-4D3B-A69D-620A-2D21A2BA3B27}"/>
                </a:ext>
              </a:extLst>
            </p:cNvPr>
            <p:cNvSpPr txBox="1"/>
            <p:nvPr/>
          </p:nvSpPr>
          <p:spPr>
            <a:xfrm>
              <a:off x="100382" y="-131979"/>
              <a:ext cx="210591" cy="156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01</a:t>
              </a:r>
            </a:p>
          </p:txBody>
        </p:sp>
      </p:grpSp>
      <p:grpSp>
        <p:nvGrpSpPr>
          <p:cNvPr id="11" name="Oval 3">
            <a:extLst>
              <a:ext uri="{FF2B5EF4-FFF2-40B4-BE49-F238E27FC236}">
                <a16:creationId xmlns:a16="http://schemas.microsoft.com/office/drawing/2014/main" id="{2CF828A5-BBCC-35B6-88B7-BA4DDA91E549}"/>
              </a:ext>
            </a:extLst>
          </p:cNvPr>
          <p:cNvGrpSpPr/>
          <p:nvPr/>
        </p:nvGrpSpPr>
        <p:grpSpPr>
          <a:xfrm>
            <a:off x="5140719" y="1575704"/>
            <a:ext cx="352938" cy="352938"/>
            <a:chOff x="29209" y="-114852"/>
            <a:chExt cx="352937" cy="352937"/>
          </a:xfrm>
        </p:grpSpPr>
        <p:sp>
          <p:nvSpPr>
            <p:cNvPr id="12" name="Círculo">
              <a:extLst>
                <a:ext uri="{FF2B5EF4-FFF2-40B4-BE49-F238E27FC236}">
                  <a16:creationId xmlns:a16="http://schemas.microsoft.com/office/drawing/2014/main" id="{A681C2EF-36BA-4E49-C380-5437CED2520C}"/>
                </a:ext>
              </a:extLst>
            </p:cNvPr>
            <p:cNvSpPr/>
            <p:nvPr/>
          </p:nvSpPr>
          <p:spPr>
            <a:xfrm>
              <a:off x="29209" y="-114852"/>
              <a:ext cx="352937" cy="352937"/>
            </a:xfrm>
            <a:prstGeom prst="ellipse">
              <a:avLst/>
            </a:prstGeom>
            <a:solidFill>
              <a:srgbClr val="0095B7"/>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3" name="01">
              <a:extLst>
                <a:ext uri="{FF2B5EF4-FFF2-40B4-BE49-F238E27FC236}">
                  <a16:creationId xmlns:a16="http://schemas.microsoft.com/office/drawing/2014/main" id="{92150F78-6004-F40A-6136-B0A19A930BBC}"/>
                </a:ext>
              </a:extLst>
            </p:cNvPr>
            <p:cNvSpPr txBox="1"/>
            <p:nvPr/>
          </p:nvSpPr>
          <p:spPr>
            <a:xfrm>
              <a:off x="100382" y="-2038"/>
              <a:ext cx="210591" cy="156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02</a:t>
              </a:r>
            </a:p>
          </p:txBody>
        </p:sp>
      </p:grpSp>
      <p:grpSp>
        <p:nvGrpSpPr>
          <p:cNvPr id="14" name="Oval 3">
            <a:extLst>
              <a:ext uri="{FF2B5EF4-FFF2-40B4-BE49-F238E27FC236}">
                <a16:creationId xmlns:a16="http://schemas.microsoft.com/office/drawing/2014/main" id="{FBF10104-3C8D-2BFF-05E4-2A5058F0BE57}"/>
              </a:ext>
            </a:extLst>
          </p:cNvPr>
          <p:cNvGrpSpPr/>
          <p:nvPr/>
        </p:nvGrpSpPr>
        <p:grpSpPr>
          <a:xfrm>
            <a:off x="7370202" y="1575704"/>
            <a:ext cx="352938" cy="352938"/>
            <a:chOff x="29209" y="-114852"/>
            <a:chExt cx="352937" cy="352937"/>
          </a:xfrm>
        </p:grpSpPr>
        <p:sp>
          <p:nvSpPr>
            <p:cNvPr id="15" name="Círculo">
              <a:extLst>
                <a:ext uri="{FF2B5EF4-FFF2-40B4-BE49-F238E27FC236}">
                  <a16:creationId xmlns:a16="http://schemas.microsoft.com/office/drawing/2014/main" id="{26303EEE-C796-905E-5AA6-95DDE8C13D82}"/>
                </a:ext>
              </a:extLst>
            </p:cNvPr>
            <p:cNvSpPr/>
            <p:nvPr/>
          </p:nvSpPr>
          <p:spPr>
            <a:xfrm>
              <a:off x="29209" y="-114852"/>
              <a:ext cx="352937" cy="352937"/>
            </a:xfrm>
            <a:prstGeom prst="ellipse">
              <a:avLst/>
            </a:prstGeom>
            <a:solidFill>
              <a:srgbClr val="0095B7"/>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6" name="01">
              <a:extLst>
                <a:ext uri="{FF2B5EF4-FFF2-40B4-BE49-F238E27FC236}">
                  <a16:creationId xmlns:a16="http://schemas.microsoft.com/office/drawing/2014/main" id="{F4BC0CC6-D879-02B3-0134-FD991BDF0B79}"/>
                </a:ext>
              </a:extLst>
            </p:cNvPr>
            <p:cNvSpPr txBox="1"/>
            <p:nvPr/>
          </p:nvSpPr>
          <p:spPr>
            <a:xfrm>
              <a:off x="100382" y="-2038"/>
              <a:ext cx="210591" cy="156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03</a:t>
              </a:r>
            </a:p>
          </p:txBody>
        </p:sp>
      </p:grpSp>
      <p:sp>
        <p:nvSpPr>
          <p:cNvPr id="24" name="TextBox 25">
            <a:extLst>
              <a:ext uri="{FF2B5EF4-FFF2-40B4-BE49-F238E27FC236}">
                <a16:creationId xmlns:a16="http://schemas.microsoft.com/office/drawing/2014/main" id="{E8BAFFCA-5EED-EF6C-4444-FF4F46EF861B}"/>
              </a:ext>
            </a:extLst>
          </p:cNvPr>
          <p:cNvSpPr txBox="1"/>
          <p:nvPr/>
        </p:nvSpPr>
        <p:spPr>
          <a:xfrm>
            <a:off x="678642" y="4546551"/>
            <a:ext cx="1999244" cy="30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000">
                <a:solidFill>
                  <a:srgbClr val="311755"/>
                </a:solidFill>
                <a:latin typeface="Tenorite Bold"/>
                <a:ea typeface="Tenorite Bold"/>
                <a:cs typeface="Tenorite Bold"/>
                <a:sym typeface="Tenorite Bold"/>
              </a:defRPr>
            </a:lvl1pPr>
          </a:lstStyle>
          <a:p>
            <a:r>
              <a:rPr lang="en-US" sz="1400" b="1">
                <a:latin typeface="Tenorite" pitchFamily="2" charset="0"/>
              </a:rPr>
              <a:t>Lorem Ipsum</a:t>
            </a:r>
          </a:p>
        </p:txBody>
      </p:sp>
      <p:sp>
        <p:nvSpPr>
          <p:cNvPr id="25" name="TextBox 39">
            <a:extLst>
              <a:ext uri="{FF2B5EF4-FFF2-40B4-BE49-F238E27FC236}">
                <a16:creationId xmlns:a16="http://schemas.microsoft.com/office/drawing/2014/main" id="{530A798C-4E62-1990-BA5A-E38A2C035448}"/>
              </a:ext>
            </a:extLst>
          </p:cNvPr>
          <p:cNvSpPr txBox="1"/>
          <p:nvPr/>
        </p:nvSpPr>
        <p:spPr>
          <a:xfrm>
            <a:off x="678641" y="4887645"/>
            <a:ext cx="9658029" cy="11772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228600" indent="-228600">
              <a:lnSpc>
                <a:spcPct val="150000"/>
              </a:lnSpc>
              <a:buFont typeface="+mj-lt"/>
              <a:buAutoNum type="arabicPeriod"/>
              <a:defRPr sz="1100" spc="0"/>
            </a:pPr>
            <a:r>
              <a:rPr lang="en-US" sz="1200">
                <a:latin typeface="Tenorite" pitchFamily="2" charset="0"/>
              </a:rPr>
              <a:t>Lorem ipsum dolor sit amet. Ut enim ad minim veniam, quis nostrud exercitation ullamco laboris nisi ut aliquip ex ea commodo consequat</a:t>
            </a:r>
          </a:p>
          <a:p>
            <a:pPr marL="228600" indent="-228600">
              <a:lnSpc>
                <a:spcPct val="150000"/>
              </a:lnSpc>
              <a:buFont typeface="+mj-lt"/>
              <a:buAutoNum type="arabicPeriod"/>
              <a:defRPr sz="1100" spc="0"/>
            </a:pPr>
            <a:r>
              <a:rPr lang="en-US" sz="1200">
                <a:latin typeface="Tenorite" pitchFamily="2" charset="0"/>
              </a:rPr>
              <a:t>Lorem ipsum dolor sit amet. Ut enim ad minim veniam, quis nostrud exercitation ullamco laboris nisi ut aliquip ex ea commodo consequat.</a:t>
            </a:r>
          </a:p>
          <a:p>
            <a:pPr marL="228600" indent="-228600">
              <a:lnSpc>
                <a:spcPct val="150000"/>
              </a:lnSpc>
              <a:buFont typeface="+mj-lt"/>
              <a:buAutoNum type="arabicPeriod"/>
              <a:defRPr sz="1100" spc="0"/>
            </a:pPr>
            <a:r>
              <a:rPr lang="en-US" sz="1200">
                <a:latin typeface="Tenorite" pitchFamily="2" charset="0"/>
              </a:rPr>
              <a:t>Lorem ipsum dolor sit amet. Ut enim ad minim veniam, quis nostrud exercitation ullamco laboris nisi ut aliquip ex ea commodo consequat.</a:t>
            </a:r>
          </a:p>
          <a:p>
            <a:pPr marL="228600" indent="-228600">
              <a:lnSpc>
                <a:spcPct val="150000"/>
              </a:lnSpc>
              <a:buFont typeface="+mj-lt"/>
              <a:buAutoNum type="arabicPeriod"/>
              <a:defRPr sz="1100" spc="0"/>
            </a:pPr>
            <a:endParaRPr lang="en-US" sz="1200">
              <a:latin typeface="Tenorite" pitchFamily="2" charset="0"/>
            </a:endParaRPr>
          </a:p>
        </p:txBody>
      </p:sp>
      <p:sp>
        <p:nvSpPr>
          <p:cNvPr id="3" name="Número de diapositiva">
            <a:extLst>
              <a:ext uri="{FF2B5EF4-FFF2-40B4-BE49-F238E27FC236}">
                <a16:creationId xmlns:a16="http://schemas.microsoft.com/office/drawing/2014/main" id="{31250DAF-70A0-98B6-9D9E-F3E71F9F321A}"/>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mtClean="0"/>
              <a:pPr/>
              <a:t>85</a:t>
            </a:fld>
            <a:endParaRPr lang="en-US"/>
          </a:p>
        </p:txBody>
      </p:sp>
    </p:spTree>
    <p:extLst>
      <p:ext uri="{BB962C8B-B14F-4D97-AF65-F5344CB8AC3E}">
        <p14:creationId xmlns:p14="http://schemas.microsoft.com/office/powerpoint/2010/main" val="38290967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A12C7A-4893-87BE-7A18-2856DFCE9EDB}"/>
              </a:ext>
            </a:extLst>
          </p:cNvPr>
          <p:cNvSpPr>
            <a:spLocks noGrp="1"/>
          </p:cNvSpPr>
          <p:nvPr>
            <p:ph type="title"/>
          </p:nvPr>
        </p:nvSpPr>
        <p:spPr/>
        <p:txBody>
          <a:bodyPr/>
          <a:lstStyle/>
          <a:p>
            <a:r>
              <a:rPr lang="en-US"/>
              <a:t>Table title</a:t>
            </a:r>
          </a:p>
        </p:txBody>
      </p:sp>
      <p:graphicFrame>
        <p:nvGraphicFramePr>
          <p:cNvPr id="7" name="Table 5">
            <a:extLst>
              <a:ext uri="{FF2B5EF4-FFF2-40B4-BE49-F238E27FC236}">
                <a16:creationId xmlns:a16="http://schemas.microsoft.com/office/drawing/2014/main" id="{662D54A1-DC52-3419-143F-F6C60DB50BDF}"/>
              </a:ext>
            </a:extLst>
          </p:cNvPr>
          <p:cNvGraphicFramePr/>
          <p:nvPr/>
        </p:nvGraphicFramePr>
        <p:xfrm>
          <a:off x="693228" y="1546168"/>
          <a:ext cx="11009487" cy="2801701"/>
        </p:xfrm>
        <a:graphic>
          <a:graphicData uri="http://schemas.openxmlformats.org/drawingml/2006/table">
            <a:tbl>
              <a:tblPr firstRow="1" bandRow="1">
                <a:tableStyleId>{4C3C2611-4C71-4FC5-86AE-919BDF0F9419}</a:tableStyleId>
              </a:tblPr>
              <a:tblGrid>
                <a:gridCol w="2106532">
                  <a:extLst>
                    <a:ext uri="{9D8B030D-6E8A-4147-A177-3AD203B41FA5}">
                      <a16:colId xmlns:a16="http://schemas.microsoft.com/office/drawing/2014/main" val="20001"/>
                    </a:ext>
                  </a:extLst>
                </a:gridCol>
                <a:gridCol w="2246882">
                  <a:extLst>
                    <a:ext uri="{9D8B030D-6E8A-4147-A177-3AD203B41FA5}">
                      <a16:colId xmlns:a16="http://schemas.microsoft.com/office/drawing/2014/main" val="20002"/>
                    </a:ext>
                  </a:extLst>
                </a:gridCol>
                <a:gridCol w="2218691">
                  <a:extLst>
                    <a:ext uri="{9D8B030D-6E8A-4147-A177-3AD203B41FA5}">
                      <a16:colId xmlns:a16="http://schemas.microsoft.com/office/drawing/2014/main" val="20003"/>
                    </a:ext>
                  </a:extLst>
                </a:gridCol>
                <a:gridCol w="2218691">
                  <a:extLst>
                    <a:ext uri="{9D8B030D-6E8A-4147-A177-3AD203B41FA5}">
                      <a16:colId xmlns:a16="http://schemas.microsoft.com/office/drawing/2014/main" val="430159373"/>
                    </a:ext>
                  </a:extLst>
                </a:gridCol>
                <a:gridCol w="2218691">
                  <a:extLst>
                    <a:ext uri="{9D8B030D-6E8A-4147-A177-3AD203B41FA5}">
                      <a16:colId xmlns:a16="http://schemas.microsoft.com/office/drawing/2014/main" val="965873338"/>
                    </a:ext>
                  </a:extLst>
                </a:gridCol>
              </a:tblGrid>
              <a:tr h="420238">
                <a:tc>
                  <a:txBody>
                    <a:bodyPr/>
                    <a:lstStyle/>
                    <a:p>
                      <a:pPr indent="0">
                        <a:defRPr sz="1100" b="0" spc="0">
                          <a:latin typeface="+mn-lt"/>
                          <a:ea typeface="+mn-ea"/>
                          <a:cs typeface="+mn-cs"/>
                        </a:defRPr>
                      </a:pPr>
                      <a:r>
                        <a:rPr lang="en-US" b="1" noProof="0">
                          <a:latin typeface="Tenorite"/>
                        </a:rPr>
                        <a:t>HEADER</a:t>
                      </a:r>
                    </a:p>
                  </a:txBody>
                  <a:tcPr marL="83174" marR="83174" marT="83174" marB="83174" anchor="ctr" horzOverflow="overflow">
                    <a:lnL w="12700">
                      <a:miter lim="400000"/>
                    </a:lnL>
                    <a:lnT w="12700">
                      <a:miter lim="400000"/>
                    </a:lnT>
                    <a:lnB w="12700">
                      <a:noFill/>
                      <a:miter lim="400000"/>
                    </a:lnB>
                    <a:solidFill>
                      <a:srgbClr val="0095B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s-ES" sz="1100" b="1" i="0" kern="1200" spc="0">
                          <a:solidFill>
                            <a:schemeClr val="bg1"/>
                          </a:solidFill>
                          <a:latin typeface=""/>
                        </a:rPr>
                        <a:t>    </a:t>
                      </a:r>
                      <a:r>
                        <a:rPr lang="es-ES" sz="1100" b="1" i="0" kern="1200" spc="0">
                          <a:solidFill>
                            <a:schemeClr val="bg1"/>
                          </a:solidFill>
                          <a:latin typeface=""/>
                          <a:ea typeface="+mn-ea"/>
                          <a:cs typeface="+mn-cs"/>
                        </a:rPr>
                        <a:t>        </a:t>
                      </a:r>
                      <a:r>
                        <a:rPr lang="en-US" sz="1100" b="1" i="0" kern="1200" spc="0" noProof="0">
                          <a:solidFill>
                            <a:srgbClr val="FFFFFF"/>
                          </a:solidFill>
                          <a:latin typeface="Tenorite"/>
                          <a:ea typeface="Tenorite Bold"/>
                          <a:cs typeface="Tenorite Bold"/>
                        </a:rPr>
                        <a:t>HEADER</a:t>
                      </a:r>
                    </a:p>
                  </a:txBody>
                  <a:tcPr marL="83174" marR="83174" marT="83174" marB="83174" anchor="ctr" horzOverflow="overflow">
                    <a:lnT w="12700">
                      <a:miter lim="400000"/>
                    </a:lnT>
                    <a:lnB w="12700">
                      <a:miter lim="400000"/>
                    </a:lnB>
                    <a:solidFill>
                      <a:srgbClr val="0095B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a:solidFill>
                            <a:schemeClr val="bg1"/>
                          </a:solidFill>
                          <a:latin typeface=""/>
                        </a:rPr>
                        <a:t>            </a:t>
                      </a:r>
                      <a:r>
                        <a:rPr lang="en-US" sz="1100" b="1" i="0" kern="1200" spc="0" noProof="0">
                          <a:solidFill>
                            <a:srgbClr val="FFFFFF"/>
                          </a:solidFill>
                          <a:latin typeface="Tenorite"/>
                          <a:ea typeface="Tenorite Bold"/>
                          <a:cs typeface="Tenorite Bold"/>
                        </a:rPr>
                        <a:t>HEADER</a:t>
                      </a:r>
                    </a:p>
                  </a:txBody>
                  <a:tcPr marL="83174" marR="83174" marT="83174" marB="83174" anchor="ctr" horzOverflow="overflow">
                    <a:lnT w="12700">
                      <a:miter lim="400000"/>
                    </a:lnT>
                    <a:lnB w="12700">
                      <a:miter lim="400000"/>
                    </a:lnB>
                    <a:solidFill>
                      <a:srgbClr val="0095B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b="0" spc="0">
                          <a:latin typeface="+mn-lt"/>
                          <a:ea typeface="+mn-ea"/>
                          <a:cs typeface="+mn-cs"/>
                        </a:defRPr>
                      </a:pPr>
                      <a:r>
                        <a:rPr lang="en-US" sz="1100" b="1" i="0" kern="1200" spc="0">
                          <a:solidFill>
                            <a:schemeClr val="bg1"/>
                          </a:solidFill>
                          <a:latin typeface=""/>
                          <a:ea typeface="Tenorite Bold"/>
                          <a:cs typeface="Tenorite Bold"/>
                        </a:rPr>
                        <a:t>            </a:t>
                      </a:r>
                      <a:r>
                        <a:rPr lang="en-US" sz="1100" b="1" i="0" kern="1200" spc="0" noProof="0">
                          <a:solidFill>
                            <a:srgbClr val="FFFFFF"/>
                          </a:solidFill>
                          <a:latin typeface="Tenorite"/>
                          <a:ea typeface="Tenorite Bold"/>
                          <a:cs typeface="Tenorite Bold"/>
                        </a:rPr>
                        <a:t>HEADER</a:t>
                      </a:r>
                    </a:p>
                  </a:txBody>
                  <a:tcPr marL="83174" marR="83174" marT="83174" marB="83174" anchor="ctr" horzOverflow="overflow">
                    <a:lnT w="12700">
                      <a:miter lim="400000"/>
                    </a:lnT>
                    <a:lnB w="12700">
                      <a:noFill/>
                      <a:miter lim="400000"/>
                    </a:lnB>
                    <a:solidFill>
                      <a:srgbClr val="0095B7"/>
                    </a:solidFill>
                  </a:tcPr>
                </a:tc>
                <a:tc>
                  <a:txBody>
                    <a:bodyPr/>
                    <a:lstStyle/>
                    <a:p>
                      <a:pPr indent="0">
                        <a:defRPr sz="1100" b="0" spc="0">
                          <a:latin typeface="+mn-lt"/>
                          <a:ea typeface="+mn-ea"/>
                          <a:cs typeface="+mn-cs"/>
                        </a:defRPr>
                      </a:pPr>
                      <a:r>
                        <a:rPr lang="en-US" sz="1100" b="1" i="0" kern="1200" spc="0" noProof="0">
                          <a:solidFill>
                            <a:srgbClr val="FFFFFF"/>
                          </a:solidFill>
                          <a:latin typeface="Tenorite"/>
                          <a:ea typeface="Tenorite Bold"/>
                          <a:cs typeface="Tenorite Bold"/>
                        </a:rPr>
                        <a:t>HEADER</a:t>
                      </a:r>
                    </a:p>
                  </a:txBody>
                  <a:tcPr marL="83174" marR="83174" marT="83174" marB="83174" anchor="ctr" horzOverflow="overflow">
                    <a:lnR w="12700">
                      <a:miter lim="400000"/>
                    </a:lnR>
                    <a:lnT w="12700">
                      <a:miter lim="400000"/>
                    </a:lnT>
                    <a:lnB w="12700">
                      <a:noFill/>
                      <a:miter lim="400000"/>
                    </a:lnB>
                    <a:solidFill>
                      <a:srgbClr val="0095B7"/>
                    </a:solidFill>
                  </a:tcPr>
                </a:tc>
                <a:extLst>
                  <a:ext uri="{0D108BD9-81ED-4DB2-BD59-A6C34878D82A}">
                    <a16:rowId xmlns:a16="http://schemas.microsoft.com/office/drawing/2014/main" val="10000"/>
                  </a:ext>
                </a:extLst>
              </a:tr>
              <a:tr h="793821">
                <a:tc>
                  <a:txBody>
                    <a:bodyPr/>
                    <a:lstStyle/>
                    <a:p>
                      <a:pPr indent="0">
                        <a:defRPr sz="1100" spc="0"/>
                      </a:pPr>
                      <a:r>
                        <a:rPr lang="en-US" sz="1600" noProof="0">
                          <a:latin typeface="Tenorite"/>
                        </a:rPr>
                        <a:t>Lorem ipsum</a:t>
                      </a:r>
                    </a:p>
                  </a:txBody>
                  <a:tcPr marL="83174" marR="83174" marT="83174" marB="83174" anchor="ctr" horzOverflow="overflow">
                    <a:lnL w="12700">
                      <a:miter lim="400000"/>
                    </a:lnL>
                    <a:lnR w="12700" cap="flat" cmpd="sng" algn="ctr">
                      <a:solidFill>
                        <a:srgbClr val="0095B7"/>
                      </a:solidFill>
                      <a:prstDash val="solid"/>
                      <a:round/>
                      <a:headEnd type="none" w="med" len="med"/>
                      <a:tailEnd type="none" w="med" len="med"/>
                    </a:lnR>
                    <a:lnT w="12700">
                      <a:noFill/>
                      <a:miter lim="400000"/>
                    </a:lnT>
                    <a:lnB w="12700" cap="flat" cmpd="sng" algn="ctr">
                      <a:solidFill>
                        <a:srgbClr val="0095B7"/>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a:noFill/>
                      <a:miter lim="400000"/>
                    </a:lnT>
                    <a:lnB w="12700" cap="flat" cmpd="sng" algn="ctr">
                      <a:solidFill>
                        <a:srgbClr val="0095B7"/>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a:noFill/>
                      <a:miter lim="400000"/>
                    </a:lnT>
                    <a:lnB w="12700" cap="flat" cmpd="sng" algn="ctr">
                      <a:solidFill>
                        <a:srgbClr val="0095B7"/>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a:noFill/>
                      <a:miter lim="400000"/>
                    </a:lnT>
                    <a:lnB w="12700" cap="flat" cmpd="sng" algn="ctr">
                      <a:solidFill>
                        <a:srgbClr val="0095B7"/>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0095B7"/>
                      </a:solidFill>
                      <a:prstDash val="solid"/>
                      <a:round/>
                      <a:headEnd type="none" w="med" len="med"/>
                      <a:tailEnd type="none" w="med" len="med"/>
                    </a:lnL>
                    <a:lnR w="12700">
                      <a:miter lim="400000"/>
                    </a:lnR>
                    <a:lnT w="12700">
                      <a:noFill/>
                      <a:miter lim="400000"/>
                    </a:lnT>
                    <a:lnB w="12700" cap="flat" cmpd="sng" algn="ctr">
                      <a:solidFill>
                        <a:srgbClr val="0095B7"/>
                      </a:solidFill>
                      <a:prstDash val="solid"/>
                      <a:round/>
                      <a:headEnd type="none" w="med" len="med"/>
                      <a:tailEnd type="none" w="med" len="med"/>
                    </a:lnB>
                    <a:noFill/>
                  </a:tcPr>
                </a:tc>
                <a:extLst>
                  <a:ext uri="{0D108BD9-81ED-4DB2-BD59-A6C34878D82A}">
                    <a16:rowId xmlns:a16="http://schemas.microsoft.com/office/drawing/2014/main" val="10001"/>
                  </a:ext>
                </a:extLst>
              </a:tr>
              <a:tr h="7938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n-US" sz="1600" noProof="0">
                          <a:latin typeface="Tenorite"/>
                        </a:rPr>
                        <a:t>Lorem ipsum</a:t>
                      </a:r>
                    </a:p>
                  </a:txBody>
                  <a:tcPr marL="83174" marR="83174" marT="83174" marB="83174" anchor="ctr" horzOverflow="overflow">
                    <a:lnL w="12700">
                      <a:miter lim="400000"/>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0095B7"/>
                      </a:solidFill>
                      <a:prstDash val="solid"/>
                      <a:round/>
                      <a:headEnd type="none" w="med" len="med"/>
                      <a:tailEnd type="none" w="med" len="med"/>
                    </a:lnL>
                    <a:lnR w="12700">
                      <a:miter lim="400000"/>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extLst>
                  <a:ext uri="{0D108BD9-81ED-4DB2-BD59-A6C34878D82A}">
                    <a16:rowId xmlns:a16="http://schemas.microsoft.com/office/drawing/2014/main" val="1390623783"/>
                  </a:ext>
                </a:extLst>
              </a:tr>
              <a:tr h="7938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100" spc="0"/>
                      </a:pPr>
                      <a:r>
                        <a:rPr lang="en-US" sz="1600" noProof="0">
                          <a:latin typeface="Tenorite"/>
                        </a:rPr>
                        <a:t>Lorem ipsum</a:t>
                      </a:r>
                    </a:p>
                  </a:txBody>
                  <a:tcPr marL="83174" marR="83174" marT="83174" marB="83174" anchor="ctr" horzOverflow="overflow">
                    <a:lnL w="12700">
                      <a:miter lim="400000"/>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0095B7"/>
                      </a:solidFill>
                      <a:prstDash val="solid"/>
                      <a:round/>
                      <a:headEnd type="none" w="med" len="med"/>
                      <a:tailEnd type="none" w="med" len="med"/>
                    </a:lnL>
                    <a:lnR w="12700" cap="flat" cmpd="sng" algn="ctr">
                      <a:solidFill>
                        <a:srgbClr val="0095B7"/>
                      </a:solidFill>
                      <a:prstDash val="solid"/>
                      <a:round/>
                      <a:headEnd type="none" w="med" len="med"/>
                      <a:tailEnd type="none" w="med" len="med"/>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tc>
                  <a:txBody>
                    <a:bodyPr/>
                    <a:lstStyle/>
                    <a:p>
                      <a:pPr indent="0">
                        <a:defRPr sz="1100" spc="0"/>
                      </a:pPr>
                      <a:r>
                        <a:rPr lang="en-US" sz="1200" noProof="0">
                          <a:latin typeface="Tenorite"/>
                        </a:rPr>
                        <a:t>Lorem ipsum</a:t>
                      </a:r>
                    </a:p>
                  </a:txBody>
                  <a:tcPr marL="83174" marR="83174" marT="83174" marB="83174" anchor="ctr" horzOverflow="overflow">
                    <a:lnL w="12700" cap="flat" cmpd="sng" algn="ctr">
                      <a:solidFill>
                        <a:srgbClr val="0095B7"/>
                      </a:solidFill>
                      <a:prstDash val="solid"/>
                      <a:round/>
                      <a:headEnd type="none" w="med" len="med"/>
                      <a:tailEnd type="none" w="med" len="med"/>
                    </a:lnL>
                    <a:lnR w="12700">
                      <a:miter lim="400000"/>
                    </a:lnR>
                    <a:lnT w="12700" cap="flat" cmpd="sng" algn="ctr">
                      <a:solidFill>
                        <a:srgbClr val="0095B7"/>
                      </a:solidFill>
                      <a:prstDash val="solid"/>
                      <a:round/>
                      <a:headEnd type="none" w="med" len="med"/>
                      <a:tailEnd type="none" w="med" len="med"/>
                    </a:lnT>
                    <a:lnB w="12700" cap="flat" cmpd="sng" algn="ctr">
                      <a:solidFill>
                        <a:srgbClr val="0095B7"/>
                      </a:solidFill>
                      <a:prstDash val="solid"/>
                      <a:round/>
                      <a:headEnd type="none" w="med" len="med"/>
                      <a:tailEnd type="none" w="med" len="med"/>
                    </a:lnB>
                    <a:noFill/>
                  </a:tcPr>
                </a:tc>
                <a:extLst>
                  <a:ext uri="{0D108BD9-81ED-4DB2-BD59-A6C34878D82A}">
                    <a16:rowId xmlns:a16="http://schemas.microsoft.com/office/drawing/2014/main" val="3518358055"/>
                  </a:ext>
                </a:extLst>
              </a:tr>
            </a:tbl>
          </a:graphicData>
        </a:graphic>
      </p:graphicFrame>
      <p:grpSp>
        <p:nvGrpSpPr>
          <p:cNvPr id="8" name="Oval 3">
            <a:extLst>
              <a:ext uri="{FF2B5EF4-FFF2-40B4-BE49-F238E27FC236}">
                <a16:creationId xmlns:a16="http://schemas.microsoft.com/office/drawing/2014/main" id="{9B68DA47-E9BF-0C08-E588-B2C00FBB3152}"/>
              </a:ext>
            </a:extLst>
          </p:cNvPr>
          <p:cNvGrpSpPr/>
          <p:nvPr/>
        </p:nvGrpSpPr>
        <p:grpSpPr>
          <a:xfrm>
            <a:off x="2911236" y="1575704"/>
            <a:ext cx="352938" cy="352938"/>
            <a:chOff x="29209" y="-244793"/>
            <a:chExt cx="352937" cy="352937"/>
          </a:xfrm>
        </p:grpSpPr>
        <p:sp>
          <p:nvSpPr>
            <p:cNvPr id="9" name="Círculo">
              <a:extLst>
                <a:ext uri="{FF2B5EF4-FFF2-40B4-BE49-F238E27FC236}">
                  <a16:creationId xmlns:a16="http://schemas.microsoft.com/office/drawing/2014/main" id="{2A3DC7CF-3836-128F-CA61-75D24DB32C21}"/>
                </a:ext>
              </a:extLst>
            </p:cNvPr>
            <p:cNvSpPr/>
            <p:nvPr/>
          </p:nvSpPr>
          <p:spPr>
            <a:xfrm>
              <a:off x="29209" y="-244793"/>
              <a:ext cx="352937" cy="352937"/>
            </a:xfrm>
            <a:prstGeom prst="ellipse">
              <a:avLst/>
            </a:prstGeom>
            <a:solidFill>
              <a:srgbClr val="8D39B0"/>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0" name="01">
              <a:extLst>
                <a:ext uri="{FF2B5EF4-FFF2-40B4-BE49-F238E27FC236}">
                  <a16:creationId xmlns:a16="http://schemas.microsoft.com/office/drawing/2014/main" id="{48B62D5B-4D3B-A69D-620A-2D21A2BA3B27}"/>
                </a:ext>
              </a:extLst>
            </p:cNvPr>
            <p:cNvSpPr txBox="1"/>
            <p:nvPr/>
          </p:nvSpPr>
          <p:spPr>
            <a:xfrm>
              <a:off x="100382" y="-131979"/>
              <a:ext cx="210591" cy="156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01</a:t>
              </a:r>
            </a:p>
          </p:txBody>
        </p:sp>
      </p:grpSp>
      <p:grpSp>
        <p:nvGrpSpPr>
          <p:cNvPr id="11" name="Oval 3">
            <a:extLst>
              <a:ext uri="{FF2B5EF4-FFF2-40B4-BE49-F238E27FC236}">
                <a16:creationId xmlns:a16="http://schemas.microsoft.com/office/drawing/2014/main" id="{2CF828A5-BBCC-35B6-88B7-BA4DDA91E549}"/>
              </a:ext>
            </a:extLst>
          </p:cNvPr>
          <p:cNvGrpSpPr/>
          <p:nvPr/>
        </p:nvGrpSpPr>
        <p:grpSpPr>
          <a:xfrm>
            <a:off x="5140719" y="1575704"/>
            <a:ext cx="352938" cy="352938"/>
            <a:chOff x="29209" y="-114852"/>
            <a:chExt cx="352937" cy="352937"/>
          </a:xfrm>
        </p:grpSpPr>
        <p:sp>
          <p:nvSpPr>
            <p:cNvPr id="12" name="Círculo">
              <a:extLst>
                <a:ext uri="{FF2B5EF4-FFF2-40B4-BE49-F238E27FC236}">
                  <a16:creationId xmlns:a16="http://schemas.microsoft.com/office/drawing/2014/main" id="{A681C2EF-36BA-4E49-C380-5437CED2520C}"/>
                </a:ext>
              </a:extLst>
            </p:cNvPr>
            <p:cNvSpPr/>
            <p:nvPr/>
          </p:nvSpPr>
          <p:spPr>
            <a:xfrm>
              <a:off x="29209" y="-114852"/>
              <a:ext cx="352937" cy="352937"/>
            </a:xfrm>
            <a:prstGeom prst="ellipse">
              <a:avLst/>
            </a:prstGeom>
            <a:solidFill>
              <a:srgbClr val="8D39B0"/>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3" name="01">
              <a:extLst>
                <a:ext uri="{FF2B5EF4-FFF2-40B4-BE49-F238E27FC236}">
                  <a16:creationId xmlns:a16="http://schemas.microsoft.com/office/drawing/2014/main" id="{92150F78-6004-F40A-6136-B0A19A930BBC}"/>
                </a:ext>
              </a:extLst>
            </p:cNvPr>
            <p:cNvSpPr txBox="1"/>
            <p:nvPr/>
          </p:nvSpPr>
          <p:spPr>
            <a:xfrm>
              <a:off x="100382" y="-2038"/>
              <a:ext cx="210591" cy="156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02</a:t>
              </a:r>
            </a:p>
          </p:txBody>
        </p:sp>
      </p:grpSp>
      <p:grpSp>
        <p:nvGrpSpPr>
          <p:cNvPr id="14" name="Oval 3">
            <a:extLst>
              <a:ext uri="{FF2B5EF4-FFF2-40B4-BE49-F238E27FC236}">
                <a16:creationId xmlns:a16="http://schemas.microsoft.com/office/drawing/2014/main" id="{FBF10104-3C8D-2BFF-05E4-2A5058F0BE57}"/>
              </a:ext>
            </a:extLst>
          </p:cNvPr>
          <p:cNvGrpSpPr/>
          <p:nvPr/>
        </p:nvGrpSpPr>
        <p:grpSpPr>
          <a:xfrm>
            <a:off x="7370202" y="1575704"/>
            <a:ext cx="352938" cy="352938"/>
            <a:chOff x="29209" y="-114852"/>
            <a:chExt cx="352937" cy="352937"/>
          </a:xfrm>
        </p:grpSpPr>
        <p:sp>
          <p:nvSpPr>
            <p:cNvPr id="15" name="Círculo">
              <a:extLst>
                <a:ext uri="{FF2B5EF4-FFF2-40B4-BE49-F238E27FC236}">
                  <a16:creationId xmlns:a16="http://schemas.microsoft.com/office/drawing/2014/main" id="{26303EEE-C796-905E-5AA6-95DDE8C13D82}"/>
                </a:ext>
              </a:extLst>
            </p:cNvPr>
            <p:cNvSpPr/>
            <p:nvPr/>
          </p:nvSpPr>
          <p:spPr>
            <a:xfrm>
              <a:off x="29209" y="-114852"/>
              <a:ext cx="352937" cy="352937"/>
            </a:xfrm>
            <a:prstGeom prst="ellipse">
              <a:avLst/>
            </a:prstGeom>
            <a:solidFill>
              <a:srgbClr val="8D39B0"/>
            </a:solidFill>
            <a:ln w="12700" cap="flat">
              <a:noFill/>
              <a:miter lim="400000"/>
            </a:ln>
            <a:effectLst/>
          </p:spPr>
          <p:txBody>
            <a:bodyPr wrap="square" lIns="45719" tIns="45719" rIns="45719" bIns="45719" numCol="1" anchor="ctr">
              <a:noAutofit/>
            </a:bodyPr>
            <a:lstStyle/>
            <a:p>
              <a:pPr algn="ctr">
                <a:lnSpc>
                  <a:spcPct val="80000"/>
                </a:lnSpc>
                <a:defRPr>
                  <a:solidFill>
                    <a:srgbClr val="FFFFFF"/>
                  </a:solidFill>
                </a:defRPr>
              </a:pPr>
              <a:endParaRPr lang="en-US"/>
            </a:p>
          </p:txBody>
        </p:sp>
        <p:sp>
          <p:nvSpPr>
            <p:cNvPr id="16" name="01">
              <a:extLst>
                <a:ext uri="{FF2B5EF4-FFF2-40B4-BE49-F238E27FC236}">
                  <a16:creationId xmlns:a16="http://schemas.microsoft.com/office/drawing/2014/main" id="{F4BC0CC6-D879-02B3-0134-FD991BDF0B79}"/>
                </a:ext>
              </a:extLst>
            </p:cNvPr>
            <p:cNvSpPr txBox="1"/>
            <p:nvPr/>
          </p:nvSpPr>
          <p:spPr>
            <a:xfrm>
              <a:off x="100382" y="-2038"/>
              <a:ext cx="210591" cy="156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defRPr sz="1000">
                  <a:solidFill>
                    <a:srgbClr val="FFFFFF"/>
                  </a:solidFill>
                </a:defRPr>
              </a:lvl1pPr>
            </a:lstStyle>
            <a:p>
              <a:r>
                <a:rPr lang="en-US" sz="1200" b="1" kern="1200">
                  <a:solidFill>
                    <a:schemeClr val="bg1"/>
                  </a:solidFill>
                  <a:latin typeface="Tenorite" pitchFamily="2" charset="0"/>
                </a:rPr>
                <a:t>03</a:t>
              </a:r>
            </a:p>
          </p:txBody>
        </p:sp>
      </p:grpSp>
      <p:sp>
        <p:nvSpPr>
          <p:cNvPr id="24" name="TextBox 25">
            <a:extLst>
              <a:ext uri="{FF2B5EF4-FFF2-40B4-BE49-F238E27FC236}">
                <a16:creationId xmlns:a16="http://schemas.microsoft.com/office/drawing/2014/main" id="{E8BAFFCA-5EED-EF6C-4444-FF4F46EF861B}"/>
              </a:ext>
            </a:extLst>
          </p:cNvPr>
          <p:cNvSpPr txBox="1"/>
          <p:nvPr/>
        </p:nvSpPr>
        <p:spPr>
          <a:xfrm>
            <a:off x="678642" y="4546551"/>
            <a:ext cx="1999244" cy="30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000">
                <a:solidFill>
                  <a:srgbClr val="311755"/>
                </a:solidFill>
                <a:latin typeface="Tenorite Bold"/>
                <a:ea typeface="Tenorite Bold"/>
                <a:cs typeface="Tenorite Bold"/>
                <a:sym typeface="Tenorite Bold"/>
              </a:defRPr>
            </a:lvl1pPr>
          </a:lstStyle>
          <a:p>
            <a:r>
              <a:rPr lang="en-US" sz="1400" b="1">
                <a:latin typeface="Tenorite" pitchFamily="2" charset="0"/>
              </a:rPr>
              <a:t>Lorem Ipsum</a:t>
            </a:r>
          </a:p>
        </p:txBody>
      </p:sp>
      <p:sp>
        <p:nvSpPr>
          <p:cNvPr id="25" name="TextBox 39">
            <a:extLst>
              <a:ext uri="{FF2B5EF4-FFF2-40B4-BE49-F238E27FC236}">
                <a16:creationId xmlns:a16="http://schemas.microsoft.com/office/drawing/2014/main" id="{530A798C-4E62-1990-BA5A-E38A2C035448}"/>
              </a:ext>
            </a:extLst>
          </p:cNvPr>
          <p:cNvSpPr txBox="1"/>
          <p:nvPr/>
        </p:nvSpPr>
        <p:spPr>
          <a:xfrm>
            <a:off x="678641" y="4887645"/>
            <a:ext cx="9658029" cy="11772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228600" indent="-228600">
              <a:lnSpc>
                <a:spcPct val="150000"/>
              </a:lnSpc>
              <a:buFont typeface="+mj-lt"/>
              <a:buAutoNum type="arabicPeriod"/>
              <a:defRPr sz="1100" spc="0"/>
            </a:pPr>
            <a:r>
              <a:rPr lang="en-US" sz="1200">
                <a:latin typeface="Tenorite" pitchFamily="2" charset="0"/>
              </a:rPr>
              <a:t>Lorem ipsum dolor sit amet. Ut enim ad minim veniam, quis nostrud exercitation ullamco laboris nisi ut aliquip ex ea commodo consequat</a:t>
            </a:r>
          </a:p>
          <a:p>
            <a:pPr marL="228600" indent="-228600">
              <a:lnSpc>
                <a:spcPct val="150000"/>
              </a:lnSpc>
              <a:buFont typeface="+mj-lt"/>
              <a:buAutoNum type="arabicPeriod"/>
              <a:defRPr sz="1100" spc="0"/>
            </a:pPr>
            <a:r>
              <a:rPr lang="en-US" sz="1200">
                <a:latin typeface="Tenorite" pitchFamily="2" charset="0"/>
              </a:rPr>
              <a:t>Lorem ipsum dolor sit amet. Ut enim ad minim veniam, quis nostrud exercitation ullamco laboris nisi ut aliquip ex ea commodo consequat.</a:t>
            </a:r>
          </a:p>
          <a:p>
            <a:pPr marL="228600" indent="-228600">
              <a:lnSpc>
                <a:spcPct val="150000"/>
              </a:lnSpc>
              <a:buFont typeface="+mj-lt"/>
              <a:buAutoNum type="arabicPeriod"/>
              <a:defRPr sz="1100" spc="0"/>
            </a:pPr>
            <a:r>
              <a:rPr lang="en-US" sz="1200">
                <a:latin typeface="Tenorite" pitchFamily="2" charset="0"/>
              </a:rPr>
              <a:t>Lorem ipsum dolor sit amet. Ut enim ad minim veniam, quis nostrud exercitation ullamco laboris nisi ut aliquip ex ea commodo consequat.</a:t>
            </a:r>
          </a:p>
          <a:p>
            <a:pPr marL="228600" indent="-228600">
              <a:lnSpc>
                <a:spcPct val="150000"/>
              </a:lnSpc>
              <a:buFont typeface="+mj-lt"/>
              <a:buAutoNum type="arabicPeriod"/>
              <a:defRPr sz="1100" spc="0"/>
            </a:pPr>
            <a:endParaRPr lang="en-US" sz="1200">
              <a:latin typeface="Tenorite" pitchFamily="2" charset="0"/>
            </a:endParaRPr>
          </a:p>
        </p:txBody>
      </p:sp>
      <p:sp>
        <p:nvSpPr>
          <p:cNvPr id="3" name="Número de diapositiva">
            <a:extLst>
              <a:ext uri="{FF2B5EF4-FFF2-40B4-BE49-F238E27FC236}">
                <a16:creationId xmlns:a16="http://schemas.microsoft.com/office/drawing/2014/main" id="{0AA3FB26-442D-DD65-7E98-8A785FA2E5D4}"/>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mtClean="0"/>
              <a:pPr/>
              <a:t>86</a:t>
            </a:fld>
            <a:endParaRPr lang="en-US"/>
          </a:p>
        </p:txBody>
      </p:sp>
    </p:spTree>
    <p:extLst>
      <p:ext uri="{BB962C8B-B14F-4D97-AF65-F5344CB8AC3E}">
        <p14:creationId xmlns:p14="http://schemas.microsoft.com/office/powerpoint/2010/main" val="9925701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a:extLst>
              <a:ext uri="{FF2B5EF4-FFF2-40B4-BE49-F238E27FC236}">
                <a16:creationId xmlns:a16="http://schemas.microsoft.com/office/drawing/2014/main" id="{A1F8E26F-54DA-9426-F6EC-50F6D0EB5E8D}"/>
              </a:ext>
            </a:extLst>
          </p:cNvPr>
          <p:cNvSpPr/>
          <p:nvPr/>
        </p:nvSpPr>
        <p:spPr>
          <a:xfrm>
            <a:off x="4435349" y="3610946"/>
            <a:ext cx="3361173" cy="2523989"/>
          </a:xfrm>
          <a:prstGeom prst="roundRect">
            <a:avLst>
              <a:gd name="adj" fmla="val 3372"/>
            </a:avLst>
          </a:prstGeom>
          <a:solidFill>
            <a:srgbClr val="FFFFFF">
              <a:alpha val="85098"/>
            </a:srgbClr>
          </a:solidFill>
          <a:ln w="12700">
            <a:noFill/>
            <a:miter lim="400000"/>
          </a:ln>
        </p:spPr>
        <p:txBody>
          <a:bodyPr lIns="27725" tIns="27725" rIns="27725" bIns="27725" anchor="ctr"/>
          <a:lstStyle/>
          <a:p>
            <a:pPr>
              <a:defRPr>
                <a:latin typeface="+mj-lt"/>
                <a:ea typeface="+mj-ea"/>
                <a:cs typeface="+mj-cs"/>
                <a:sym typeface="Calibri"/>
              </a:defRPr>
            </a:pPr>
            <a:endParaRPr sz="1092">
              <a:latin typeface="Tenorite" pitchFamily="2" charset="0"/>
            </a:endParaRPr>
          </a:p>
        </p:txBody>
      </p:sp>
      <p:sp>
        <p:nvSpPr>
          <p:cNvPr id="3" name="Rectángulo">
            <a:extLst>
              <a:ext uri="{FF2B5EF4-FFF2-40B4-BE49-F238E27FC236}">
                <a16:creationId xmlns:a16="http://schemas.microsoft.com/office/drawing/2014/main" id="{36CB238D-8E5D-BC5E-6477-39E887CA72C2}"/>
              </a:ext>
            </a:extLst>
          </p:cNvPr>
          <p:cNvSpPr/>
          <p:nvPr/>
        </p:nvSpPr>
        <p:spPr>
          <a:xfrm>
            <a:off x="8094594" y="3610946"/>
            <a:ext cx="3361173" cy="2523989"/>
          </a:xfrm>
          <a:prstGeom prst="roundRect">
            <a:avLst>
              <a:gd name="adj" fmla="val 3372"/>
            </a:avLst>
          </a:prstGeom>
          <a:solidFill>
            <a:srgbClr val="FFFFFF">
              <a:alpha val="85098"/>
            </a:srgbClr>
          </a:solidFill>
          <a:ln w="12700">
            <a:noFill/>
            <a:miter lim="400000"/>
          </a:ln>
        </p:spPr>
        <p:txBody>
          <a:bodyPr lIns="27725" tIns="27725" rIns="27725" bIns="27725" anchor="ctr"/>
          <a:lstStyle/>
          <a:p>
            <a:pPr>
              <a:defRPr>
                <a:latin typeface="+mj-lt"/>
                <a:ea typeface="+mj-ea"/>
                <a:cs typeface="+mj-cs"/>
                <a:sym typeface="Calibri"/>
              </a:defRPr>
            </a:pPr>
            <a:endParaRPr sz="1092">
              <a:latin typeface="Tenorite" pitchFamily="2" charset="0"/>
            </a:endParaRPr>
          </a:p>
        </p:txBody>
      </p:sp>
      <p:sp>
        <p:nvSpPr>
          <p:cNvPr id="2656" name="TextBox 1"/>
          <p:cNvSpPr txBox="1"/>
          <p:nvPr/>
        </p:nvSpPr>
        <p:spPr>
          <a:xfrm>
            <a:off x="663623" y="922518"/>
            <a:ext cx="3622622" cy="117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p>
            <a:pPr>
              <a:lnSpc>
                <a:spcPct val="80000"/>
              </a:lnSpc>
              <a:defRPr sz="6000" b="1">
                <a:solidFill>
                  <a:srgbClr val="FFFFFF"/>
                </a:solidFill>
                <a:latin typeface="Proxima Nova"/>
                <a:ea typeface="Proxima Nova"/>
                <a:cs typeface="Proxima Nova"/>
                <a:sym typeface="Proxima Nova"/>
              </a:defRPr>
            </a:pPr>
            <a:r>
              <a:rPr lang="en-US" sz="4400">
                <a:latin typeface="Tenorite" pitchFamily="2" charset="0"/>
              </a:rPr>
              <a:t>Insert title here </a:t>
            </a:r>
            <a:endParaRPr sz="4400">
              <a:latin typeface="Tenorite" pitchFamily="2" charset="0"/>
            </a:endParaRPr>
          </a:p>
        </p:txBody>
      </p:sp>
      <p:sp>
        <p:nvSpPr>
          <p:cNvPr id="2657" name="TextBox 8"/>
          <p:cNvSpPr txBox="1"/>
          <p:nvPr/>
        </p:nvSpPr>
        <p:spPr>
          <a:xfrm>
            <a:off x="5846202" y="1077944"/>
            <a:ext cx="4406503" cy="591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indent="12701">
              <a:lnSpc>
                <a:spcPct val="110000"/>
              </a:lnSpc>
              <a:defRPr sz="2300">
                <a:solidFill>
                  <a:srgbClr val="FFFFFF"/>
                </a:solidFill>
                <a:latin typeface="Proxima Nova Rg"/>
                <a:ea typeface="Proxima Nova Rg"/>
                <a:cs typeface="Proxima Nova Rg"/>
                <a:sym typeface="Proxima Nova"/>
              </a:defRPr>
            </a:lvl1pPr>
          </a:lstStyle>
          <a:p>
            <a:r>
              <a:rPr lang="en-US" sz="1600">
                <a:latin typeface="Tenorite" pitchFamily="2" charset="0"/>
              </a:rPr>
              <a:t>Insert theme sentence here. Insert theme sentence here. Insert theme sentence here.</a:t>
            </a:r>
            <a:endParaRPr sz="1600">
              <a:latin typeface="Tenorite" pitchFamily="2" charset="0"/>
            </a:endParaRPr>
          </a:p>
        </p:txBody>
      </p:sp>
      <p:sp>
        <p:nvSpPr>
          <p:cNvPr id="2658" name="Línea"/>
          <p:cNvSpPr/>
          <p:nvPr/>
        </p:nvSpPr>
        <p:spPr>
          <a:xfrm>
            <a:off x="4877051" y="1041401"/>
            <a:ext cx="1" cy="935453"/>
          </a:xfrm>
          <a:prstGeom prst="line">
            <a:avLst/>
          </a:prstGeom>
          <a:ln w="9525">
            <a:solidFill>
              <a:srgbClr val="FFFFFF"/>
            </a:solidFill>
          </a:ln>
        </p:spPr>
        <p:txBody>
          <a:bodyPr lIns="27725" tIns="27725" rIns="27725" bIns="27725"/>
          <a:lstStyle/>
          <a:p>
            <a:endParaRPr sz="1092">
              <a:latin typeface="Tenorite" pitchFamily="2" charset="0"/>
            </a:endParaRPr>
          </a:p>
        </p:txBody>
      </p:sp>
      <p:sp>
        <p:nvSpPr>
          <p:cNvPr id="2661" name="Rectángulo"/>
          <p:cNvSpPr/>
          <p:nvPr/>
        </p:nvSpPr>
        <p:spPr>
          <a:xfrm>
            <a:off x="732175" y="3610946"/>
            <a:ext cx="3361173" cy="2523989"/>
          </a:xfrm>
          <a:prstGeom prst="roundRect">
            <a:avLst>
              <a:gd name="adj" fmla="val 3372"/>
            </a:avLst>
          </a:prstGeom>
          <a:solidFill>
            <a:srgbClr val="FFFFFF">
              <a:alpha val="85098"/>
            </a:srgbClr>
          </a:solidFill>
          <a:ln w="12700">
            <a:noFill/>
            <a:miter lim="400000"/>
          </a:ln>
        </p:spPr>
        <p:txBody>
          <a:bodyPr lIns="27725" tIns="27725" rIns="27725" bIns="27725" anchor="ctr"/>
          <a:lstStyle/>
          <a:p>
            <a:pPr>
              <a:defRPr>
                <a:latin typeface="+mj-lt"/>
                <a:ea typeface="+mj-ea"/>
                <a:cs typeface="+mj-cs"/>
                <a:sym typeface="Calibri"/>
              </a:defRPr>
            </a:pPr>
            <a:endParaRPr sz="1092">
              <a:latin typeface="Tenorite" pitchFamily="2" charset="0"/>
            </a:endParaRPr>
          </a:p>
        </p:txBody>
      </p:sp>
      <p:pic>
        <p:nvPicPr>
          <p:cNvPr id="2665" name="Graphic 29" descr="Graphic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7606" y="3850939"/>
            <a:ext cx="404372" cy="415014"/>
          </a:xfrm>
          <a:prstGeom prst="rect">
            <a:avLst/>
          </a:prstGeom>
          <a:ln w="12700">
            <a:miter lim="400000"/>
          </a:ln>
        </p:spPr>
      </p:pic>
      <p:pic>
        <p:nvPicPr>
          <p:cNvPr id="2666" name="Graphic 30" descr="Graphic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3431" y="3856349"/>
            <a:ext cx="392964" cy="404192"/>
          </a:xfrm>
          <a:prstGeom prst="rect">
            <a:avLst/>
          </a:prstGeom>
          <a:ln w="12700">
            <a:miter lim="400000"/>
          </a:ln>
        </p:spPr>
      </p:pic>
      <p:pic>
        <p:nvPicPr>
          <p:cNvPr id="2667" name="Graphic 33" descr="Graphic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7847" y="3837919"/>
            <a:ext cx="323439" cy="441052"/>
          </a:xfrm>
          <a:prstGeom prst="rect">
            <a:avLst/>
          </a:prstGeom>
          <a:ln w="12700">
            <a:miter lim="400000"/>
          </a:ln>
        </p:spPr>
      </p:pic>
      <p:sp>
        <p:nvSpPr>
          <p:cNvPr id="2668" name="TextBox 20"/>
          <p:cNvSpPr txBox="1"/>
          <p:nvPr/>
        </p:nvSpPr>
        <p:spPr>
          <a:xfrm>
            <a:off x="4644602" y="4469733"/>
            <a:ext cx="1478355" cy="452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p>
            <a:pPr indent="21826">
              <a:lnSpc>
                <a:spcPts val="1273"/>
              </a:lnSpc>
              <a:spcBef>
                <a:spcPts val="364"/>
              </a:spcBef>
              <a:defRPr sz="2100" b="1">
                <a:latin typeface="Proxima Nova"/>
                <a:ea typeface="Proxima Nova"/>
                <a:cs typeface="Proxima Nova"/>
                <a:sym typeface="Proxima Nova"/>
              </a:defRPr>
            </a:pPr>
            <a:r>
              <a:rPr lang="en-US" sz="1400">
                <a:latin typeface="Tenorite" pitchFamily="2" charset="0"/>
              </a:rPr>
              <a:t>HEADER</a:t>
            </a:r>
          </a:p>
          <a:p>
            <a:pPr indent="21826">
              <a:lnSpc>
                <a:spcPts val="1273"/>
              </a:lnSpc>
              <a:spcBef>
                <a:spcPts val="364"/>
              </a:spcBef>
              <a:defRPr sz="2100">
                <a:solidFill>
                  <a:srgbClr val="8C39B0"/>
                </a:solidFill>
                <a:latin typeface="Proxima Nova Rg"/>
                <a:ea typeface="Proxima Nova Rg"/>
                <a:cs typeface="Proxima Nova Rg"/>
                <a:sym typeface="Proxima Nova"/>
              </a:defRPr>
            </a:pPr>
            <a:r>
              <a:rPr sz="1400">
                <a:latin typeface="Tenorite" pitchFamily="2" charset="0"/>
              </a:rPr>
              <a:t>Lorem ipsum</a:t>
            </a:r>
          </a:p>
        </p:txBody>
      </p:sp>
      <p:sp>
        <p:nvSpPr>
          <p:cNvPr id="2669" name="TextBox 20"/>
          <p:cNvSpPr txBox="1"/>
          <p:nvPr/>
        </p:nvSpPr>
        <p:spPr>
          <a:xfrm>
            <a:off x="8295270" y="4469733"/>
            <a:ext cx="1478355" cy="452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p>
            <a:pPr indent="21826">
              <a:lnSpc>
                <a:spcPts val="1273"/>
              </a:lnSpc>
              <a:spcBef>
                <a:spcPts val="364"/>
              </a:spcBef>
              <a:defRPr sz="2100" b="1">
                <a:latin typeface="Proxima Nova"/>
                <a:ea typeface="Proxima Nova"/>
                <a:cs typeface="Proxima Nova"/>
                <a:sym typeface="Proxima Nova"/>
              </a:defRPr>
            </a:pPr>
            <a:r>
              <a:rPr lang="en-US" sz="1400">
                <a:latin typeface="Tenorite" pitchFamily="2" charset="0"/>
              </a:rPr>
              <a:t>HEADER </a:t>
            </a:r>
          </a:p>
          <a:p>
            <a:pPr indent="21826">
              <a:lnSpc>
                <a:spcPts val="1273"/>
              </a:lnSpc>
              <a:spcBef>
                <a:spcPts val="364"/>
              </a:spcBef>
              <a:defRPr sz="2100">
                <a:solidFill>
                  <a:srgbClr val="8C39B0"/>
                </a:solidFill>
                <a:latin typeface="Proxima Nova Rg"/>
                <a:ea typeface="Proxima Nova Rg"/>
                <a:cs typeface="Proxima Nova Rg"/>
                <a:sym typeface="Proxima Nova"/>
              </a:defRPr>
            </a:pPr>
            <a:r>
              <a:rPr lang="en-US" sz="1400">
                <a:latin typeface="Tenorite" pitchFamily="2" charset="0"/>
              </a:rPr>
              <a:t>Lorem ipsum</a:t>
            </a:r>
          </a:p>
        </p:txBody>
      </p:sp>
      <p:sp>
        <p:nvSpPr>
          <p:cNvPr id="2670" name="TextBox 20"/>
          <p:cNvSpPr txBox="1"/>
          <p:nvPr/>
        </p:nvSpPr>
        <p:spPr>
          <a:xfrm>
            <a:off x="968014" y="5156703"/>
            <a:ext cx="2993782" cy="609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sz="1200">
                <a:latin typeface="Tenorite" pitchFamily="2" charset="0"/>
              </a:rPr>
              <a:t>Lorem ipsum dolor sit amet, consectetur adipiscing elit, sed do eiusmod tempor incididunt ut labore et dolore magna aliqua.</a:t>
            </a:r>
          </a:p>
        </p:txBody>
      </p:sp>
      <p:sp>
        <p:nvSpPr>
          <p:cNvPr id="2671" name="TextBox 20"/>
          <p:cNvSpPr txBox="1"/>
          <p:nvPr/>
        </p:nvSpPr>
        <p:spPr>
          <a:xfrm>
            <a:off x="4645639" y="5156704"/>
            <a:ext cx="2993782" cy="609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sz="1200">
                <a:latin typeface="Tenorite" pitchFamily="2" charset="0"/>
              </a:rPr>
              <a:t>Lorem ipsum dolor sit amet, consectetur adipiscing elit, sed do eiusmod tempor incididunt ut labore et dolore magna aliqua.</a:t>
            </a:r>
          </a:p>
        </p:txBody>
      </p:sp>
      <p:sp>
        <p:nvSpPr>
          <p:cNvPr id="2672" name="TextBox 20"/>
          <p:cNvSpPr txBox="1"/>
          <p:nvPr/>
        </p:nvSpPr>
        <p:spPr>
          <a:xfrm>
            <a:off x="8323263" y="5156704"/>
            <a:ext cx="2993782" cy="609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indent="35993">
              <a:lnSpc>
                <a:spcPts val="2500"/>
              </a:lnSpc>
              <a:spcBef>
                <a:spcPts val="600"/>
              </a:spcBef>
              <a:defRPr sz="2100">
                <a:latin typeface="Proxima Nova Rg"/>
                <a:ea typeface="Proxima Nova Rg"/>
                <a:cs typeface="Proxima Nova Rg"/>
                <a:sym typeface="Proxima Nova"/>
              </a:defRPr>
            </a:lvl1pPr>
          </a:lstStyle>
          <a:p>
            <a:pPr indent="0">
              <a:lnSpc>
                <a:spcPct val="100000"/>
              </a:lnSpc>
            </a:pPr>
            <a:r>
              <a:rPr sz="1200">
                <a:latin typeface="Tenorite" pitchFamily="2" charset="0"/>
              </a:rPr>
              <a:t>Lorem ipsum dolor sit amet, consectetur adipiscing elit, sed do eiusmod tempor incididunt ut labore et dolore magna aliqua.</a:t>
            </a:r>
          </a:p>
        </p:txBody>
      </p:sp>
      <p:sp>
        <p:nvSpPr>
          <p:cNvPr id="4" name="TextBox 20">
            <a:extLst>
              <a:ext uri="{FF2B5EF4-FFF2-40B4-BE49-F238E27FC236}">
                <a16:creationId xmlns:a16="http://schemas.microsoft.com/office/drawing/2014/main" id="{18DF5DE9-0623-AB60-C5D5-1453B0B8AC2B}"/>
              </a:ext>
            </a:extLst>
          </p:cNvPr>
          <p:cNvSpPr txBox="1"/>
          <p:nvPr/>
        </p:nvSpPr>
        <p:spPr>
          <a:xfrm>
            <a:off x="976244" y="4469733"/>
            <a:ext cx="1478355" cy="452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p>
            <a:pPr indent="21826">
              <a:lnSpc>
                <a:spcPts val="1273"/>
              </a:lnSpc>
              <a:spcBef>
                <a:spcPts val="364"/>
              </a:spcBef>
              <a:defRPr sz="2100" b="1">
                <a:latin typeface="Proxima Nova"/>
                <a:ea typeface="Proxima Nova"/>
                <a:cs typeface="Proxima Nova"/>
                <a:sym typeface="Proxima Nova"/>
              </a:defRPr>
            </a:pPr>
            <a:r>
              <a:rPr lang="en-US" sz="1400">
                <a:latin typeface="Tenorite" pitchFamily="2" charset="0"/>
              </a:rPr>
              <a:t>HEADER</a:t>
            </a:r>
          </a:p>
          <a:p>
            <a:pPr indent="21826">
              <a:lnSpc>
                <a:spcPts val="1273"/>
              </a:lnSpc>
              <a:spcBef>
                <a:spcPts val="364"/>
              </a:spcBef>
              <a:defRPr sz="2100">
                <a:solidFill>
                  <a:srgbClr val="8C39B0"/>
                </a:solidFill>
                <a:latin typeface="Proxima Nova Rg"/>
                <a:ea typeface="Proxima Nova Rg"/>
                <a:cs typeface="Proxima Nova Rg"/>
                <a:sym typeface="Proxima Nova"/>
              </a:defRPr>
            </a:pPr>
            <a:r>
              <a:rPr sz="1400">
                <a:latin typeface="Tenorite" pitchFamily="2" charset="0"/>
              </a:rPr>
              <a:t>Lorem ipsum</a:t>
            </a:r>
          </a:p>
        </p:txBody>
      </p:sp>
      <p:sp>
        <p:nvSpPr>
          <p:cNvPr id="5" name="Slide Number Placeholder 1">
            <a:extLst>
              <a:ext uri="{FF2B5EF4-FFF2-40B4-BE49-F238E27FC236}">
                <a16:creationId xmlns:a16="http://schemas.microsoft.com/office/drawing/2014/main" id="{930BF126-101E-4E85-0BFA-99444F26E706}"/>
              </a:ext>
            </a:extLst>
          </p:cNvPr>
          <p:cNvSpPr>
            <a:spLocks noGrp="1"/>
          </p:cNvSpPr>
          <p:nvPr>
            <p:ph type="sldNum" sz="quarter" idx="2"/>
          </p:nvPr>
        </p:nvSpPr>
        <p:spPr>
          <a:xfrm>
            <a:off x="11516763" y="6438479"/>
            <a:ext cx="402187" cy="226790"/>
          </a:xfrm>
          <a:prstGeom prst="rect">
            <a:avLst/>
          </a:prstGeom>
        </p:spPr>
        <p:txBody>
          <a:bodyPr/>
          <a:lstStyle/>
          <a:p>
            <a:fld id="{86CB4B4D-7CA3-9044-876B-883B54F8677D}" type="slidenum">
              <a:rPr lang="en-US" smtClean="0"/>
              <a:pPr/>
              <a:t>87</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 name="Content Placeholder 3"/>
          <p:cNvSpPr txBox="1"/>
          <p:nvPr/>
        </p:nvSpPr>
        <p:spPr>
          <a:xfrm>
            <a:off x="8804045" y="4067215"/>
            <a:ext cx="2712718" cy="302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defTabSz="1507937">
              <a:defRPr sz="2600" b="1">
                <a:solidFill>
                  <a:srgbClr val="9051B3"/>
                </a:solidFill>
                <a:latin typeface="Proxima Nova"/>
                <a:ea typeface="Proxima Nova"/>
                <a:cs typeface="Proxima Nova"/>
                <a:sym typeface="Proxima Nova"/>
              </a:defRPr>
            </a:lvl1pPr>
          </a:lstStyle>
          <a:p>
            <a:r>
              <a:rPr lang="en-US" sz="1600" b="0">
                <a:solidFill>
                  <a:schemeClr val="bg1"/>
                </a:solidFill>
                <a:latin typeface="Tenorite" pitchFamily="2" charset="0"/>
              </a:rPr>
              <a:t>Insert theme sentence here. </a:t>
            </a:r>
            <a:endParaRPr sz="1600" b="0">
              <a:solidFill>
                <a:schemeClr val="bg1"/>
              </a:solidFill>
              <a:latin typeface="Tenorite" pitchFamily="2" charset="0"/>
            </a:endParaRPr>
          </a:p>
        </p:txBody>
      </p:sp>
      <p:sp>
        <p:nvSpPr>
          <p:cNvPr id="2360" name="Content Placeholder 3"/>
          <p:cNvSpPr txBox="1"/>
          <p:nvPr/>
        </p:nvSpPr>
        <p:spPr>
          <a:xfrm>
            <a:off x="4778836" y="4756370"/>
            <a:ext cx="2893973" cy="697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26" tIns="45726" rIns="45726" bIns="45726">
            <a:spAutoFit/>
          </a:bodyPr>
          <a:lstStyle>
            <a:lvl1pPr>
              <a:lnSpc>
                <a:spcPct val="110000"/>
              </a:lnSpc>
              <a:spcBef>
                <a:spcPts val="900"/>
              </a:spcBef>
              <a:defRPr sz="1900">
                <a:latin typeface="Proxima Nova Rg"/>
                <a:ea typeface="Proxima Nova Rg"/>
                <a:cs typeface="Proxima Nova Rg"/>
                <a:sym typeface="Proxima Nova"/>
              </a:defRPr>
            </a:lvl1pPr>
          </a:lstStyle>
          <a:p>
            <a:r>
              <a:rPr sz="1200">
                <a:solidFill>
                  <a:schemeClr val="bg1"/>
                </a:solidFill>
                <a:latin typeface="Tenorite" pitchFamily="2" charset="0"/>
              </a:rPr>
              <a:t>consectetur adipiscing elit, sed do eiusmod tempor incididunt ut labore et dolore magna aliqua. </a:t>
            </a:r>
          </a:p>
        </p:txBody>
      </p:sp>
      <p:sp>
        <p:nvSpPr>
          <p:cNvPr id="2361" name="Content Placeholder 3"/>
          <p:cNvSpPr txBox="1"/>
          <p:nvPr/>
        </p:nvSpPr>
        <p:spPr>
          <a:xfrm>
            <a:off x="551508" y="4790767"/>
            <a:ext cx="3142654" cy="697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6" tIns="45726" rIns="45726" bIns="45726">
            <a:spAutoFit/>
          </a:bodyPr>
          <a:lstStyle>
            <a:lvl1pPr>
              <a:lnSpc>
                <a:spcPct val="110000"/>
              </a:lnSpc>
              <a:spcBef>
                <a:spcPts val="900"/>
              </a:spcBef>
              <a:defRPr sz="1900">
                <a:latin typeface="Proxima Nova Rg"/>
                <a:ea typeface="Proxima Nova Rg"/>
                <a:cs typeface="Proxima Nova Rg"/>
                <a:sym typeface="Proxima Nova"/>
              </a:defRPr>
            </a:lvl1pPr>
          </a:lstStyle>
          <a:p>
            <a:r>
              <a:rPr sz="1200">
                <a:solidFill>
                  <a:schemeClr val="bg1"/>
                </a:solidFill>
                <a:latin typeface="Tenorite" pitchFamily="2" charset="0"/>
              </a:rPr>
              <a:t>Lorem ipsum dolor sit amet, consectetur adipiscing elit, sed do eiusmod tempor incididunt ut labore et dolore magna aliqua. </a:t>
            </a:r>
          </a:p>
        </p:txBody>
      </p:sp>
      <p:sp>
        <p:nvSpPr>
          <p:cNvPr id="2362" name="Title 2"/>
          <p:cNvSpPr txBox="1"/>
          <p:nvPr/>
        </p:nvSpPr>
        <p:spPr>
          <a:xfrm>
            <a:off x="538292" y="416998"/>
            <a:ext cx="6730253" cy="110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26" tIns="45726" rIns="45726" bIns="45726">
            <a:spAutoFit/>
          </a:bodyPr>
          <a:lstStyle>
            <a:lvl1pPr>
              <a:lnSpc>
                <a:spcPct val="90000"/>
              </a:lnSpc>
              <a:defRPr sz="4400" b="1">
                <a:solidFill>
                  <a:srgbClr val="FFFFFF"/>
                </a:solidFill>
                <a:latin typeface="Proxima Nova"/>
                <a:ea typeface="Proxima Nova"/>
                <a:cs typeface="Proxima Nova"/>
                <a:sym typeface="Proxima Nova"/>
              </a:defRPr>
            </a:lvl1pPr>
          </a:lstStyle>
          <a:p>
            <a:r>
              <a:rPr lang="en-US" sz="3600">
                <a:solidFill>
                  <a:schemeClr val="bg1"/>
                </a:solidFill>
                <a:latin typeface="Tenorite" pitchFamily="2" charset="0"/>
              </a:rPr>
              <a:t>Insert title here insert title here insert title here</a:t>
            </a:r>
            <a:endParaRPr sz="3600">
              <a:solidFill>
                <a:schemeClr val="bg1"/>
              </a:solidFill>
              <a:latin typeface="Tenorite" pitchFamily="2" charset="0"/>
            </a:endParaRPr>
          </a:p>
        </p:txBody>
      </p:sp>
      <p:sp>
        <p:nvSpPr>
          <p:cNvPr id="2363" name="Rectangle 29"/>
          <p:cNvSpPr txBox="1"/>
          <p:nvPr/>
        </p:nvSpPr>
        <p:spPr>
          <a:xfrm>
            <a:off x="551508" y="3429000"/>
            <a:ext cx="1652418" cy="733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a:defRPr sz="7100" b="1" spc="-148">
                <a:solidFill>
                  <a:srgbClr val="58257C"/>
                </a:solidFill>
                <a:latin typeface="Proxima Nova"/>
                <a:ea typeface="Proxima Nova"/>
                <a:cs typeface="Proxima Nova"/>
                <a:sym typeface="Proxima Nova"/>
              </a:defRPr>
            </a:lvl1pPr>
          </a:lstStyle>
          <a:p>
            <a:r>
              <a:rPr lang="en-US" sz="4400" spc="0">
                <a:solidFill>
                  <a:schemeClr val="bg1"/>
                </a:solidFill>
                <a:latin typeface="Tenorite" pitchFamily="2" charset="0"/>
              </a:rPr>
              <a:t>3523</a:t>
            </a:r>
            <a:endParaRPr sz="4400" spc="0">
              <a:solidFill>
                <a:schemeClr val="bg1"/>
              </a:solidFill>
              <a:latin typeface="Tenorite" pitchFamily="2" charset="0"/>
            </a:endParaRPr>
          </a:p>
        </p:txBody>
      </p:sp>
      <p:sp>
        <p:nvSpPr>
          <p:cNvPr id="2364" name="Rectangle 29"/>
          <p:cNvSpPr txBox="1"/>
          <p:nvPr/>
        </p:nvSpPr>
        <p:spPr>
          <a:xfrm>
            <a:off x="4778836" y="3429000"/>
            <a:ext cx="1652417" cy="733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a:defRPr sz="7100" b="1" spc="-148">
                <a:solidFill>
                  <a:srgbClr val="58257C"/>
                </a:solidFill>
                <a:latin typeface="Proxima Nova"/>
                <a:ea typeface="Proxima Nova"/>
                <a:cs typeface="Proxima Nova"/>
                <a:sym typeface="Proxima Nova"/>
              </a:defRPr>
            </a:lvl1pPr>
          </a:lstStyle>
          <a:p>
            <a:r>
              <a:rPr sz="4400" spc="0">
                <a:solidFill>
                  <a:schemeClr val="bg1"/>
                </a:solidFill>
                <a:latin typeface="Tenorite" pitchFamily="2" charset="0"/>
              </a:rPr>
              <a:t>9867</a:t>
            </a:r>
            <a:endParaRPr sz="4305" spc="0">
              <a:solidFill>
                <a:schemeClr val="bg1"/>
              </a:solidFill>
              <a:latin typeface="Tenorite" pitchFamily="2" charset="0"/>
            </a:endParaRPr>
          </a:p>
        </p:txBody>
      </p:sp>
      <p:sp>
        <p:nvSpPr>
          <p:cNvPr id="2365" name="Rectangle 29"/>
          <p:cNvSpPr txBox="1"/>
          <p:nvPr/>
        </p:nvSpPr>
        <p:spPr>
          <a:xfrm>
            <a:off x="8804045" y="3429000"/>
            <a:ext cx="1652403" cy="733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a:defRPr sz="7100" b="1" spc="-148">
                <a:solidFill>
                  <a:srgbClr val="58257C"/>
                </a:solidFill>
                <a:latin typeface="Proxima Nova"/>
                <a:ea typeface="Proxima Nova"/>
                <a:cs typeface="Proxima Nova"/>
                <a:sym typeface="Proxima Nova"/>
              </a:defRPr>
            </a:lvl1pPr>
          </a:lstStyle>
          <a:p>
            <a:r>
              <a:rPr sz="4400" spc="0">
                <a:solidFill>
                  <a:schemeClr val="bg1"/>
                </a:solidFill>
                <a:latin typeface="Tenorite" pitchFamily="2" charset="0"/>
              </a:rPr>
              <a:t>3523</a:t>
            </a:r>
          </a:p>
        </p:txBody>
      </p:sp>
      <p:sp>
        <p:nvSpPr>
          <p:cNvPr id="2366" name="Línea"/>
          <p:cNvSpPr/>
          <p:nvPr/>
        </p:nvSpPr>
        <p:spPr>
          <a:xfrm flipV="1">
            <a:off x="4211434" y="3456754"/>
            <a:ext cx="2" cy="2324084"/>
          </a:xfrm>
          <a:prstGeom prst="line">
            <a:avLst/>
          </a:prstGeom>
          <a:ln w="12700" cap="rnd">
            <a:solidFill>
              <a:schemeClr val="bg1"/>
            </a:solidFill>
            <a:custDash>
              <a:ds d="100000" sp="200000"/>
            </a:custDash>
          </a:ln>
        </p:spPr>
        <p:txBody>
          <a:bodyPr lIns="27725" tIns="27725" rIns="27725" bIns="27725"/>
          <a:lstStyle/>
          <a:p>
            <a:endParaRPr sz="1092">
              <a:solidFill>
                <a:schemeClr val="bg1"/>
              </a:solidFill>
              <a:latin typeface="Tenorite" pitchFamily="2" charset="0"/>
            </a:endParaRPr>
          </a:p>
        </p:txBody>
      </p:sp>
      <p:sp>
        <p:nvSpPr>
          <p:cNvPr id="2367" name="Línea"/>
          <p:cNvSpPr/>
          <p:nvPr/>
        </p:nvSpPr>
        <p:spPr>
          <a:xfrm flipV="1">
            <a:off x="8238427" y="3456754"/>
            <a:ext cx="2" cy="2324084"/>
          </a:xfrm>
          <a:prstGeom prst="line">
            <a:avLst/>
          </a:prstGeom>
          <a:ln w="12700" cap="rnd">
            <a:solidFill>
              <a:schemeClr val="bg1"/>
            </a:solidFill>
            <a:custDash>
              <a:ds d="100000" sp="200000"/>
            </a:custDash>
          </a:ln>
        </p:spPr>
        <p:txBody>
          <a:bodyPr lIns="27725" tIns="27725" rIns="27725" bIns="27725"/>
          <a:lstStyle/>
          <a:p>
            <a:endParaRPr sz="1092">
              <a:solidFill>
                <a:schemeClr val="bg1"/>
              </a:solidFill>
              <a:latin typeface="Tenorite" pitchFamily="2" charset="0"/>
            </a:endParaRPr>
          </a:p>
        </p:txBody>
      </p:sp>
      <p:sp>
        <p:nvSpPr>
          <p:cNvPr id="4" name="Content Placeholder 3">
            <a:extLst>
              <a:ext uri="{FF2B5EF4-FFF2-40B4-BE49-F238E27FC236}">
                <a16:creationId xmlns:a16="http://schemas.microsoft.com/office/drawing/2014/main" id="{64800338-3002-CC13-F28E-DA73251FF88F}"/>
              </a:ext>
            </a:extLst>
          </p:cNvPr>
          <p:cNvSpPr txBox="1"/>
          <p:nvPr/>
        </p:nvSpPr>
        <p:spPr>
          <a:xfrm>
            <a:off x="4778836" y="4067215"/>
            <a:ext cx="2875977" cy="302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defTabSz="1507937">
              <a:defRPr sz="2600" b="1">
                <a:solidFill>
                  <a:srgbClr val="9051B3"/>
                </a:solidFill>
                <a:latin typeface="Proxima Nova"/>
                <a:ea typeface="Proxima Nova"/>
                <a:cs typeface="Proxima Nova"/>
                <a:sym typeface="Proxima Nova"/>
              </a:defRPr>
            </a:lvl1pPr>
          </a:lstStyle>
          <a:p>
            <a:r>
              <a:rPr lang="en-US" sz="1600" b="0">
                <a:solidFill>
                  <a:schemeClr val="bg1"/>
                </a:solidFill>
                <a:latin typeface="Tenorite" pitchFamily="2" charset="0"/>
              </a:rPr>
              <a:t>Insert theme sentence here. </a:t>
            </a:r>
            <a:endParaRPr sz="1600" b="0">
              <a:solidFill>
                <a:schemeClr val="bg1"/>
              </a:solidFill>
              <a:latin typeface="Tenorite" pitchFamily="2" charset="0"/>
            </a:endParaRPr>
          </a:p>
        </p:txBody>
      </p:sp>
      <p:sp>
        <p:nvSpPr>
          <p:cNvPr id="5" name="Content Placeholder 3">
            <a:extLst>
              <a:ext uri="{FF2B5EF4-FFF2-40B4-BE49-F238E27FC236}">
                <a16:creationId xmlns:a16="http://schemas.microsoft.com/office/drawing/2014/main" id="{AB4E421E-3534-638F-7FB1-6C1921000E8F}"/>
              </a:ext>
            </a:extLst>
          </p:cNvPr>
          <p:cNvSpPr txBox="1"/>
          <p:nvPr/>
        </p:nvSpPr>
        <p:spPr>
          <a:xfrm>
            <a:off x="551508" y="4067215"/>
            <a:ext cx="3153782" cy="302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defTabSz="1507937">
              <a:defRPr sz="2600" b="1">
                <a:solidFill>
                  <a:srgbClr val="9051B3"/>
                </a:solidFill>
                <a:latin typeface="Proxima Nova"/>
                <a:ea typeface="Proxima Nova"/>
                <a:cs typeface="Proxima Nova"/>
                <a:sym typeface="Proxima Nova"/>
              </a:defRPr>
            </a:lvl1pPr>
          </a:lstStyle>
          <a:p>
            <a:r>
              <a:rPr lang="en-US" sz="1600" b="0">
                <a:solidFill>
                  <a:schemeClr val="bg1"/>
                </a:solidFill>
                <a:latin typeface="Tenorite" pitchFamily="2" charset="0"/>
              </a:rPr>
              <a:t>Insert theme sentence here.</a:t>
            </a:r>
            <a:endParaRPr sz="1600" b="0">
              <a:solidFill>
                <a:schemeClr val="bg1"/>
              </a:solidFill>
              <a:latin typeface="Tenorite" pitchFamily="2" charset="0"/>
            </a:endParaRPr>
          </a:p>
        </p:txBody>
      </p:sp>
      <p:sp>
        <p:nvSpPr>
          <p:cNvPr id="3" name="Content Placeholder 3">
            <a:extLst>
              <a:ext uri="{FF2B5EF4-FFF2-40B4-BE49-F238E27FC236}">
                <a16:creationId xmlns:a16="http://schemas.microsoft.com/office/drawing/2014/main" id="{92A4D451-CCF8-7D62-C8D8-241E2D9B7D03}"/>
              </a:ext>
            </a:extLst>
          </p:cNvPr>
          <p:cNvSpPr txBox="1"/>
          <p:nvPr/>
        </p:nvSpPr>
        <p:spPr>
          <a:xfrm>
            <a:off x="8804045" y="4756370"/>
            <a:ext cx="2893973" cy="697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26" tIns="45726" rIns="45726" bIns="45726">
            <a:spAutoFit/>
          </a:bodyPr>
          <a:lstStyle>
            <a:lvl1pPr>
              <a:lnSpc>
                <a:spcPct val="110000"/>
              </a:lnSpc>
              <a:spcBef>
                <a:spcPts val="900"/>
              </a:spcBef>
              <a:defRPr sz="1900">
                <a:latin typeface="Proxima Nova Rg"/>
                <a:ea typeface="Proxima Nova Rg"/>
                <a:cs typeface="Proxima Nova Rg"/>
                <a:sym typeface="Proxima Nova"/>
              </a:defRPr>
            </a:lvl1pPr>
          </a:lstStyle>
          <a:p>
            <a:r>
              <a:rPr sz="1200">
                <a:solidFill>
                  <a:schemeClr val="bg1"/>
                </a:solidFill>
                <a:latin typeface="Tenorite" pitchFamily="2" charset="0"/>
              </a:rPr>
              <a:t>consectetur adipiscing elit, sed do eiusmod tempor incididunt ut labore et dolore magna aliqua. </a:t>
            </a:r>
          </a:p>
        </p:txBody>
      </p:sp>
      <p:sp>
        <p:nvSpPr>
          <p:cNvPr id="6" name="Slide Number Placeholder 1">
            <a:extLst>
              <a:ext uri="{FF2B5EF4-FFF2-40B4-BE49-F238E27FC236}">
                <a16:creationId xmlns:a16="http://schemas.microsoft.com/office/drawing/2014/main" id="{73FBB85B-00F7-551B-A0E0-545D1E73D8DC}"/>
              </a:ext>
            </a:extLst>
          </p:cNvPr>
          <p:cNvSpPr>
            <a:spLocks noGrp="1"/>
          </p:cNvSpPr>
          <p:nvPr>
            <p:ph type="sldNum" sz="quarter" idx="2"/>
          </p:nvPr>
        </p:nvSpPr>
        <p:spPr>
          <a:xfrm>
            <a:off x="11516763" y="6438479"/>
            <a:ext cx="402187" cy="226790"/>
          </a:xfrm>
          <a:prstGeom prst="rect">
            <a:avLst/>
          </a:prstGeom>
        </p:spPr>
        <p:txBody>
          <a:bodyPr/>
          <a:lstStyle/>
          <a:p>
            <a:fld id="{86CB4B4D-7CA3-9044-876B-883B54F8677D}" type="slidenum">
              <a:rPr lang="en-US" smtClean="0"/>
              <a:pPr/>
              <a:t>88</a:t>
            </a:fld>
            <a:endParaRPr lang="en-US"/>
          </a:p>
        </p:txBody>
      </p:sp>
    </p:spTree>
    <p:extLst>
      <p:ext uri="{BB962C8B-B14F-4D97-AF65-F5344CB8AC3E}">
        <p14:creationId xmlns:p14="http://schemas.microsoft.com/office/powerpoint/2010/main" val="123155680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 name="TextBox 1"/>
          <p:cNvSpPr txBox="1"/>
          <p:nvPr/>
        </p:nvSpPr>
        <p:spPr>
          <a:xfrm>
            <a:off x="663623" y="960901"/>
            <a:ext cx="5310414" cy="9700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p>
            <a:pPr>
              <a:lnSpc>
                <a:spcPct val="80000"/>
              </a:lnSpc>
              <a:defRPr sz="6000" b="1">
                <a:solidFill>
                  <a:srgbClr val="FFFFFF"/>
                </a:solidFill>
                <a:latin typeface="Proxima Nova"/>
                <a:ea typeface="Proxima Nova"/>
                <a:cs typeface="Proxima Nova"/>
                <a:sym typeface="Proxima Nova"/>
              </a:defRPr>
            </a:pPr>
            <a:r>
              <a:rPr lang="en-US" sz="3600">
                <a:latin typeface="Tenorite" pitchFamily="2" charset="0"/>
              </a:rPr>
              <a:t>Insert title here</a:t>
            </a:r>
            <a:br>
              <a:rPr sz="3600">
                <a:solidFill>
                  <a:srgbClr val="8E39B0"/>
                </a:solidFill>
                <a:latin typeface="Tenorite" pitchFamily="2" charset="0"/>
              </a:rPr>
            </a:br>
            <a:endParaRPr sz="3600">
              <a:solidFill>
                <a:srgbClr val="8E39B0"/>
              </a:solidFill>
              <a:latin typeface="Tenorite" pitchFamily="2" charset="0"/>
            </a:endParaRPr>
          </a:p>
        </p:txBody>
      </p:sp>
      <p:sp>
        <p:nvSpPr>
          <p:cNvPr id="2581" name="TextBox 1"/>
          <p:cNvSpPr txBox="1"/>
          <p:nvPr/>
        </p:nvSpPr>
        <p:spPr>
          <a:xfrm>
            <a:off x="663623" y="529599"/>
            <a:ext cx="5310414" cy="2914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lnSpc>
                <a:spcPct val="80000"/>
              </a:lnSpc>
              <a:defRPr sz="2800">
                <a:solidFill>
                  <a:srgbClr val="FFFFFF"/>
                </a:solidFill>
                <a:latin typeface="Proxima Nova Rg"/>
                <a:ea typeface="Proxima Nova Rg"/>
                <a:cs typeface="Proxima Nova Rg"/>
                <a:sym typeface="Proxima Nova"/>
              </a:defRPr>
            </a:lvl1pPr>
          </a:lstStyle>
          <a:p>
            <a:r>
              <a:rPr lang="en-US" sz="1800">
                <a:latin typeface="Tenorite" pitchFamily="2" charset="0"/>
              </a:rPr>
              <a:t>Insert subhead here</a:t>
            </a:r>
            <a:endParaRPr sz="1800">
              <a:latin typeface="Tenorite" pitchFamily="2" charset="0"/>
            </a:endParaRPr>
          </a:p>
        </p:txBody>
      </p:sp>
      <p:sp>
        <p:nvSpPr>
          <p:cNvPr id="2582" name="Rectangle 3"/>
          <p:cNvSpPr txBox="1"/>
          <p:nvPr/>
        </p:nvSpPr>
        <p:spPr>
          <a:xfrm>
            <a:off x="816983" y="4229833"/>
            <a:ext cx="2620853" cy="5638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p>
            <a:pPr>
              <a:lnSpc>
                <a:spcPct val="80000"/>
              </a:lnSpc>
              <a:defRPr sz="3200">
                <a:solidFill>
                  <a:srgbClr val="FFFFFF"/>
                </a:solidFill>
                <a:latin typeface="Proxima Nova Lt"/>
                <a:ea typeface="Proxima Nova Lt"/>
                <a:cs typeface="Proxima Nova Lt"/>
                <a:sym typeface="Proxima Nova Light"/>
              </a:defRPr>
            </a:pPr>
            <a:r>
              <a:rPr sz="2000">
                <a:latin typeface="Tenorite" pitchFamily="2" charset="0"/>
              </a:rPr>
              <a:t>Lorem ipsum sit amet</a:t>
            </a:r>
          </a:p>
          <a:p>
            <a:pPr>
              <a:lnSpc>
                <a:spcPct val="80000"/>
              </a:lnSpc>
              <a:defRPr sz="3200">
                <a:solidFill>
                  <a:srgbClr val="FFFFFF"/>
                </a:solidFill>
                <a:latin typeface="Proxima Nova Lt"/>
                <a:ea typeface="Proxima Nova Lt"/>
                <a:cs typeface="Proxima Nova Lt"/>
                <a:sym typeface="Proxima Nova Light"/>
              </a:defRPr>
            </a:pPr>
            <a:r>
              <a:rPr sz="2000">
                <a:latin typeface="Tenorite" pitchFamily="2" charset="0"/>
              </a:rPr>
              <a:t>Lorem ips</a:t>
            </a:r>
          </a:p>
        </p:txBody>
      </p:sp>
      <p:sp>
        <p:nvSpPr>
          <p:cNvPr id="2583" name="Rectangle 10"/>
          <p:cNvSpPr txBox="1"/>
          <p:nvPr/>
        </p:nvSpPr>
        <p:spPr>
          <a:xfrm>
            <a:off x="733157" y="2745940"/>
            <a:ext cx="2944570" cy="15303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15800" spc="-493">
                <a:solidFill>
                  <a:srgbClr val="FFFFFF"/>
                </a:solidFill>
                <a:latin typeface="Proxima Nova Rg"/>
                <a:ea typeface="Proxima Nova Rg"/>
                <a:cs typeface="Proxima Nova Rg"/>
                <a:sym typeface="Proxima Nova"/>
              </a:defRPr>
            </a:lvl1pPr>
          </a:lstStyle>
          <a:p>
            <a:r>
              <a:rPr sz="8800">
                <a:latin typeface="Tenorite" pitchFamily="2" charset="0"/>
              </a:rPr>
              <a:t>1,980</a:t>
            </a:r>
            <a:r>
              <a:rPr sz="9581">
                <a:latin typeface="Tenorite" pitchFamily="2" charset="0"/>
              </a:rPr>
              <a:t> </a:t>
            </a:r>
          </a:p>
        </p:txBody>
      </p:sp>
      <p:sp>
        <p:nvSpPr>
          <p:cNvPr id="2584" name="Rectangle 3"/>
          <p:cNvSpPr txBox="1"/>
          <p:nvPr/>
        </p:nvSpPr>
        <p:spPr>
          <a:xfrm>
            <a:off x="4630930" y="4229833"/>
            <a:ext cx="2620853" cy="5638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p>
            <a:pPr>
              <a:lnSpc>
                <a:spcPct val="80000"/>
              </a:lnSpc>
              <a:defRPr sz="3200">
                <a:solidFill>
                  <a:srgbClr val="FFFFFF"/>
                </a:solidFill>
                <a:latin typeface="Proxima Nova Lt"/>
                <a:ea typeface="Proxima Nova Lt"/>
                <a:cs typeface="Proxima Nova Lt"/>
                <a:sym typeface="Proxima Nova Light"/>
              </a:defRPr>
            </a:pPr>
            <a:r>
              <a:rPr sz="2000">
                <a:latin typeface="Tenorite" pitchFamily="2" charset="0"/>
              </a:rPr>
              <a:t>Lorem ipsum sit amet</a:t>
            </a:r>
          </a:p>
          <a:p>
            <a:pPr>
              <a:lnSpc>
                <a:spcPct val="80000"/>
              </a:lnSpc>
              <a:defRPr sz="3200">
                <a:solidFill>
                  <a:srgbClr val="FFFFFF"/>
                </a:solidFill>
                <a:latin typeface="Proxima Nova Lt"/>
                <a:ea typeface="Proxima Nova Lt"/>
                <a:cs typeface="Proxima Nova Lt"/>
                <a:sym typeface="Proxima Nova Light"/>
              </a:defRPr>
            </a:pPr>
            <a:r>
              <a:rPr sz="2000">
                <a:latin typeface="Tenorite" pitchFamily="2" charset="0"/>
              </a:rPr>
              <a:t>Lorem ips</a:t>
            </a:r>
          </a:p>
        </p:txBody>
      </p:sp>
      <p:sp>
        <p:nvSpPr>
          <p:cNvPr id="2585" name="Rectangle 10"/>
          <p:cNvSpPr txBox="1"/>
          <p:nvPr/>
        </p:nvSpPr>
        <p:spPr>
          <a:xfrm>
            <a:off x="4547104" y="2745940"/>
            <a:ext cx="2944569" cy="14102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15800" spc="-493">
                <a:solidFill>
                  <a:srgbClr val="FFFFFF"/>
                </a:solidFill>
                <a:latin typeface="Proxima Nova Rg"/>
                <a:ea typeface="Proxima Nova Rg"/>
                <a:cs typeface="Proxima Nova Rg"/>
                <a:sym typeface="Proxima Nova"/>
              </a:defRPr>
            </a:lvl1pPr>
          </a:lstStyle>
          <a:p>
            <a:r>
              <a:rPr sz="8800">
                <a:latin typeface="Tenorite" pitchFamily="2" charset="0"/>
              </a:rPr>
              <a:t>5 </a:t>
            </a:r>
          </a:p>
        </p:txBody>
      </p:sp>
      <p:sp>
        <p:nvSpPr>
          <p:cNvPr id="2586" name="Círculo"/>
          <p:cNvSpPr/>
          <p:nvPr/>
        </p:nvSpPr>
        <p:spPr>
          <a:xfrm>
            <a:off x="8053153" y="1883914"/>
            <a:ext cx="3583355" cy="3583355"/>
          </a:xfrm>
          <a:prstGeom prst="ellipse">
            <a:avLst/>
          </a:prstGeom>
          <a:ln w="127000" cap="rnd">
            <a:solidFill>
              <a:srgbClr val="FFFFFF"/>
            </a:solidFill>
            <a:prstDash val="sysDot"/>
          </a:ln>
        </p:spPr>
        <p:txBody>
          <a:bodyPr lIns="27725" tIns="27725" rIns="27725" bIns="27725" anchor="ctr"/>
          <a:lstStyle/>
          <a:p>
            <a:pPr>
              <a:defRPr>
                <a:latin typeface="+mj-lt"/>
                <a:ea typeface="+mj-ea"/>
                <a:cs typeface="+mj-cs"/>
                <a:sym typeface="Calibri"/>
              </a:defRPr>
            </a:pPr>
            <a:endParaRPr sz="1092">
              <a:latin typeface="Tenorite" pitchFamily="2" charset="0"/>
            </a:endParaRPr>
          </a:p>
        </p:txBody>
      </p:sp>
      <p:sp>
        <p:nvSpPr>
          <p:cNvPr id="2587" name="Rectangle 10"/>
          <p:cNvSpPr txBox="1"/>
          <p:nvPr/>
        </p:nvSpPr>
        <p:spPr>
          <a:xfrm>
            <a:off x="8372545" y="2806020"/>
            <a:ext cx="2944569" cy="14102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lgn="ctr">
              <a:defRPr sz="15800" spc="-493">
                <a:solidFill>
                  <a:srgbClr val="FFFFFF"/>
                </a:solidFill>
                <a:latin typeface="Proxima Nova Rg"/>
                <a:ea typeface="Proxima Nova Rg"/>
                <a:cs typeface="Proxima Nova Rg"/>
                <a:sym typeface="Proxima Nova"/>
              </a:defRPr>
            </a:lvl1pPr>
          </a:lstStyle>
          <a:p>
            <a:r>
              <a:rPr sz="8800">
                <a:latin typeface="Tenorite" pitchFamily="2" charset="0"/>
              </a:rPr>
              <a:t>60% </a:t>
            </a:r>
          </a:p>
        </p:txBody>
      </p:sp>
      <p:sp>
        <p:nvSpPr>
          <p:cNvPr id="2588" name="Rectangle 3"/>
          <p:cNvSpPr txBox="1"/>
          <p:nvPr/>
        </p:nvSpPr>
        <p:spPr>
          <a:xfrm>
            <a:off x="8759112" y="4229833"/>
            <a:ext cx="2558001" cy="5638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p>
            <a:pPr>
              <a:lnSpc>
                <a:spcPct val="80000"/>
              </a:lnSpc>
              <a:defRPr sz="3200">
                <a:solidFill>
                  <a:srgbClr val="FFFFFF"/>
                </a:solidFill>
                <a:latin typeface="Proxima Nova Lt"/>
                <a:ea typeface="Proxima Nova Lt"/>
                <a:cs typeface="Proxima Nova Lt"/>
                <a:sym typeface="Proxima Nova Light"/>
              </a:defRPr>
            </a:pPr>
            <a:r>
              <a:rPr sz="2000">
                <a:latin typeface="Tenorite" pitchFamily="2" charset="0"/>
              </a:rPr>
              <a:t>Lorem ipsum sit amet</a:t>
            </a:r>
          </a:p>
          <a:p>
            <a:pPr>
              <a:lnSpc>
                <a:spcPct val="80000"/>
              </a:lnSpc>
              <a:defRPr sz="3200">
                <a:solidFill>
                  <a:srgbClr val="FFFFFF"/>
                </a:solidFill>
                <a:latin typeface="Proxima Nova Lt"/>
                <a:ea typeface="Proxima Nova Lt"/>
                <a:cs typeface="Proxima Nova Lt"/>
                <a:sym typeface="Proxima Nova Light"/>
              </a:defRPr>
            </a:pPr>
            <a:r>
              <a:rPr sz="2000">
                <a:latin typeface="Tenorite" pitchFamily="2" charset="0"/>
              </a:rPr>
              <a:t>Lorem ips</a:t>
            </a:r>
          </a:p>
        </p:txBody>
      </p:sp>
      <p:sp>
        <p:nvSpPr>
          <p:cNvPr id="2" name="Slide Number Placeholder 1">
            <a:extLst>
              <a:ext uri="{FF2B5EF4-FFF2-40B4-BE49-F238E27FC236}">
                <a16:creationId xmlns:a16="http://schemas.microsoft.com/office/drawing/2014/main" id="{4120746B-2175-4219-4403-4D2F78610039}"/>
              </a:ext>
            </a:extLst>
          </p:cNvPr>
          <p:cNvSpPr>
            <a:spLocks noGrp="1"/>
          </p:cNvSpPr>
          <p:nvPr>
            <p:ph type="sldNum" sz="quarter" idx="2"/>
          </p:nvPr>
        </p:nvSpPr>
        <p:spPr>
          <a:xfrm>
            <a:off x="11516763" y="6438479"/>
            <a:ext cx="402187" cy="226790"/>
          </a:xfrm>
          <a:prstGeom prst="rect">
            <a:avLst/>
          </a:prstGeom>
        </p:spPr>
        <p:txBody>
          <a:bodyPr/>
          <a:lstStyle/>
          <a:p>
            <a:fld id="{86CB4B4D-7CA3-9044-876B-883B54F8677D}" type="slidenum">
              <a:rPr lang="en-US" smtClean="0"/>
              <a:pPr/>
              <a:t>89</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E602B0-88A7-7FFB-9EFB-EB95DD6191FF}"/>
              </a:ext>
            </a:extLst>
          </p:cNvPr>
          <p:cNvSpPr>
            <a:spLocks noGrp="1"/>
          </p:cNvSpPr>
          <p:nvPr>
            <p:ph type="sldNum" sz="quarter" idx="4"/>
          </p:nvPr>
        </p:nvSpPr>
        <p:spPr/>
        <p:txBody>
          <a:bodyPr/>
          <a:lstStyle/>
          <a:p>
            <a:fld id="{86CB4B4D-7CA3-9044-876B-883B54F8677D}" type="slidenum">
              <a:rPr lang="en-US" noProof="0" smtClean="0"/>
              <a:pPr/>
              <a:t>9</a:t>
            </a:fld>
            <a:endParaRPr lang="en-US" noProof="0"/>
          </a:p>
        </p:txBody>
      </p:sp>
      <p:pic>
        <p:nvPicPr>
          <p:cNvPr id="3" name="Picture 2">
            <a:extLst>
              <a:ext uri="{FF2B5EF4-FFF2-40B4-BE49-F238E27FC236}">
                <a16:creationId xmlns:a16="http://schemas.microsoft.com/office/drawing/2014/main" id="{68B39308-9BC5-25CE-E0E5-6E8AB9E1B3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9">
            <a:extLst>
              <a:ext uri="{FF2B5EF4-FFF2-40B4-BE49-F238E27FC236}">
                <a16:creationId xmlns:a16="http://schemas.microsoft.com/office/drawing/2014/main" id="{586233AE-9169-D2E8-D914-E411F68AB13F}"/>
              </a:ext>
            </a:extLst>
          </p:cNvPr>
          <p:cNvSpPr/>
          <p:nvPr/>
        </p:nvSpPr>
        <p:spPr>
          <a:xfrm rot="5400000">
            <a:off x="0" y="0"/>
            <a:ext cx="6858000" cy="6858000"/>
          </a:xfrm>
          <a:prstGeom prst="rect">
            <a:avLst/>
          </a:prstGeom>
          <a:gradFill>
            <a:gsLst>
              <a:gs pos="0">
                <a:schemeClr val="tx1">
                  <a:alpha val="0"/>
                </a:schemeClr>
              </a:gs>
              <a:gs pos="100000">
                <a:schemeClr val="tx1">
                  <a:alpha val="55401"/>
                </a:schemeClr>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R" sz="1800" b="0" i="0" u="none" strike="noStrike" cap="none" spc="0" normalizeH="0" baseline="0">
              <a:ln>
                <a:noFill/>
              </a:ln>
              <a:solidFill>
                <a:srgbClr val="000000"/>
              </a:solidFill>
              <a:effectLst/>
              <a:uFillTx/>
              <a:latin typeface="+mn-lt"/>
              <a:ea typeface="+mn-ea"/>
              <a:cs typeface="+mn-cs"/>
              <a:sym typeface="Tenorite Regular"/>
            </a:endParaRPr>
          </a:p>
        </p:txBody>
      </p:sp>
      <p:pic>
        <p:nvPicPr>
          <p:cNvPr id="5" name="Graphic 10">
            <a:extLst>
              <a:ext uri="{FF2B5EF4-FFF2-40B4-BE49-F238E27FC236}">
                <a16:creationId xmlns:a16="http://schemas.microsoft.com/office/drawing/2014/main" id="{01891D8D-F543-45A4-3A76-54156B0388F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6" name="Title 1">
            <a:extLst>
              <a:ext uri="{FF2B5EF4-FFF2-40B4-BE49-F238E27FC236}">
                <a16:creationId xmlns:a16="http://schemas.microsoft.com/office/drawing/2014/main" id="{5397A255-C593-4269-6973-296205FDE1EA}"/>
              </a:ext>
            </a:extLst>
          </p:cNvPr>
          <p:cNvSpPr txBox="1">
            <a:spLocks/>
          </p:cNvSpPr>
          <p:nvPr/>
        </p:nvSpPr>
        <p:spPr>
          <a:xfrm>
            <a:off x="971550" y="2971801"/>
            <a:ext cx="4626610" cy="1926862"/>
          </a:xfrm>
          <a:prstGeom prst="rect">
            <a:avLst/>
          </a:prstGeom>
        </p:spPr>
        <p:txBody>
          <a:bodyPr/>
          <a:lstStyle>
            <a:lvl1pPr algn="l" defTabSz="914400" rtl="0" eaLnBrk="1" latinLnBrk="0" hangingPunct="1">
              <a:lnSpc>
                <a:spcPct val="80000"/>
              </a:lnSpc>
              <a:spcBef>
                <a:spcPct val="0"/>
              </a:spcBef>
              <a:buNone/>
              <a:defRPr sz="7200" b="1" kern="1200">
                <a:solidFill>
                  <a:schemeClr val="bg1"/>
                </a:solidFill>
                <a:latin typeface="Tenorite" pitchFamily="2" charset="0"/>
                <a:ea typeface="+mj-ea"/>
                <a:cs typeface="+mj-cs"/>
              </a:defRPr>
            </a:lvl1pPr>
          </a:lstStyle>
          <a:p>
            <a:r>
              <a:rPr lang="en-US"/>
              <a:t>Click to add title</a:t>
            </a:r>
            <a:endParaRPr lang="en-AR"/>
          </a:p>
        </p:txBody>
      </p:sp>
      <p:sp>
        <p:nvSpPr>
          <p:cNvPr id="7" name="Text Placeholder 2">
            <a:extLst>
              <a:ext uri="{FF2B5EF4-FFF2-40B4-BE49-F238E27FC236}">
                <a16:creationId xmlns:a16="http://schemas.microsoft.com/office/drawing/2014/main" id="{A678A009-04F0-F3A9-0D73-16A75FBFBE63}"/>
              </a:ext>
            </a:extLst>
          </p:cNvPr>
          <p:cNvSpPr txBox="1">
            <a:spLocks/>
          </p:cNvSpPr>
          <p:nvPr/>
        </p:nvSpPr>
        <p:spPr>
          <a:xfrm>
            <a:off x="971550" y="5573972"/>
            <a:ext cx="6603124" cy="3632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Tenorit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Tenorit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Tenorit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enorit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enorite"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t>Click to add date</a:t>
            </a:r>
          </a:p>
        </p:txBody>
      </p:sp>
      <p:sp>
        <p:nvSpPr>
          <p:cNvPr id="8" name="Text Placeholder 2">
            <a:extLst>
              <a:ext uri="{FF2B5EF4-FFF2-40B4-BE49-F238E27FC236}">
                <a16:creationId xmlns:a16="http://schemas.microsoft.com/office/drawing/2014/main" id="{DCEDBF9E-908F-5AE2-086B-7514E7ECD2D9}"/>
              </a:ext>
            </a:extLst>
          </p:cNvPr>
          <p:cNvSpPr txBox="1">
            <a:spLocks/>
          </p:cNvSpPr>
          <p:nvPr/>
        </p:nvSpPr>
        <p:spPr>
          <a:xfrm>
            <a:off x="971550" y="5200954"/>
            <a:ext cx="6603124" cy="3679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Tenorit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Tenorit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Tenorit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enorit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enorite"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t>Click to add subtitle</a:t>
            </a:r>
          </a:p>
        </p:txBody>
      </p:sp>
    </p:spTree>
    <p:extLst>
      <p:ext uri="{BB962C8B-B14F-4D97-AF65-F5344CB8AC3E}">
        <p14:creationId xmlns:p14="http://schemas.microsoft.com/office/powerpoint/2010/main" val="28970012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7" name="TextBox 1"/>
          <p:cNvSpPr txBox="1"/>
          <p:nvPr/>
        </p:nvSpPr>
        <p:spPr>
          <a:xfrm>
            <a:off x="562753" y="562410"/>
            <a:ext cx="5184341" cy="1287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p>
            <a:pPr>
              <a:defRPr sz="7200" b="1">
                <a:solidFill>
                  <a:srgbClr val="8E39B0"/>
                </a:solidFill>
                <a:latin typeface="Proxima Nova"/>
                <a:ea typeface="Proxima Nova"/>
                <a:cs typeface="Proxima Nova"/>
                <a:sym typeface="Proxima Nova"/>
              </a:defRPr>
            </a:pPr>
            <a:r>
              <a:rPr lang="en-US" sz="4000">
                <a:solidFill>
                  <a:schemeClr val="bg1"/>
                </a:solidFill>
                <a:latin typeface="Tenorite" pitchFamily="2" charset="0"/>
              </a:rPr>
              <a:t>Insert title here</a:t>
            </a:r>
            <a:br>
              <a:rPr lang="en-US" sz="4000">
                <a:solidFill>
                  <a:schemeClr val="bg1"/>
                </a:solidFill>
                <a:latin typeface="Tenorite" pitchFamily="2" charset="0"/>
              </a:rPr>
            </a:br>
            <a:r>
              <a:rPr lang="en-US" sz="4000">
                <a:solidFill>
                  <a:schemeClr val="bg1"/>
                </a:solidFill>
                <a:latin typeface="Tenorite" pitchFamily="2" charset="0"/>
              </a:rPr>
              <a:t>Insert title here</a:t>
            </a:r>
          </a:p>
        </p:txBody>
      </p:sp>
      <p:sp>
        <p:nvSpPr>
          <p:cNvPr id="2390" name="TextBox 19"/>
          <p:cNvSpPr txBox="1"/>
          <p:nvPr/>
        </p:nvSpPr>
        <p:spPr>
          <a:xfrm>
            <a:off x="539641" y="5683401"/>
            <a:ext cx="2109528" cy="209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1600">
                <a:solidFill>
                  <a:srgbClr val="767171"/>
                </a:solidFill>
                <a:latin typeface="Proxima Nova Rg"/>
                <a:ea typeface="Proxima Nova Rg"/>
                <a:cs typeface="Proxima Nova Rg"/>
                <a:sym typeface="Proxima Nova"/>
              </a:defRPr>
            </a:lvl1pPr>
          </a:lstStyle>
          <a:p>
            <a:r>
              <a:rPr sz="1000">
                <a:solidFill>
                  <a:schemeClr val="bg1"/>
                </a:solidFill>
                <a:latin typeface="Tenorite" pitchFamily="2" charset="0"/>
              </a:rPr>
              <a:t>Caption text</a:t>
            </a:r>
          </a:p>
        </p:txBody>
      </p:sp>
      <p:sp>
        <p:nvSpPr>
          <p:cNvPr id="2394" name="TextBox 26"/>
          <p:cNvSpPr txBox="1"/>
          <p:nvPr/>
        </p:nvSpPr>
        <p:spPr>
          <a:xfrm>
            <a:off x="3389950" y="5683401"/>
            <a:ext cx="2109528" cy="209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1600">
                <a:solidFill>
                  <a:srgbClr val="767171"/>
                </a:solidFill>
                <a:latin typeface="Proxima Nova Rg"/>
                <a:ea typeface="Proxima Nova Rg"/>
                <a:cs typeface="Proxima Nova Rg"/>
                <a:sym typeface="Proxima Nova"/>
              </a:defRPr>
            </a:lvl1pPr>
          </a:lstStyle>
          <a:p>
            <a:r>
              <a:rPr sz="1000">
                <a:solidFill>
                  <a:schemeClr val="bg1"/>
                </a:solidFill>
                <a:latin typeface="Tenorite" pitchFamily="2" charset="0"/>
              </a:rPr>
              <a:t>Caption text</a:t>
            </a:r>
          </a:p>
        </p:txBody>
      </p:sp>
      <p:sp>
        <p:nvSpPr>
          <p:cNvPr id="2398" name="TextBox 30"/>
          <p:cNvSpPr txBox="1"/>
          <p:nvPr/>
        </p:nvSpPr>
        <p:spPr>
          <a:xfrm>
            <a:off x="6268320" y="5683401"/>
            <a:ext cx="2109528" cy="209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1600">
                <a:solidFill>
                  <a:srgbClr val="767171"/>
                </a:solidFill>
                <a:latin typeface="Proxima Nova Rg"/>
                <a:ea typeface="Proxima Nova Rg"/>
                <a:cs typeface="Proxima Nova Rg"/>
                <a:sym typeface="Proxima Nova"/>
              </a:defRPr>
            </a:lvl1pPr>
          </a:lstStyle>
          <a:p>
            <a:r>
              <a:rPr sz="1000">
                <a:solidFill>
                  <a:schemeClr val="bg1"/>
                </a:solidFill>
                <a:latin typeface="Tenorite" pitchFamily="2" charset="0"/>
              </a:rPr>
              <a:t>Caption text</a:t>
            </a:r>
          </a:p>
        </p:txBody>
      </p:sp>
      <p:sp>
        <p:nvSpPr>
          <p:cNvPr id="2402" name="TextBox 34"/>
          <p:cNvSpPr txBox="1"/>
          <p:nvPr/>
        </p:nvSpPr>
        <p:spPr>
          <a:xfrm>
            <a:off x="9146690" y="5683401"/>
            <a:ext cx="2109528" cy="209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725" tIns="27725" rIns="27725" bIns="27725">
            <a:spAutoFit/>
          </a:bodyPr>
          <a:lstStyle>
            <a:lvl1pPr>
              <a:defRPr sz="1600">
                <a:solidFill>
                  <a:srgbClr val="767171"/>
                </a:solidFill>
                <a:latin typeface="Proxima Nova Rg"/>
                <a:ea typeface="Proxima Nova Rg"/>
                <a:cs typeface="Proxima Nova Rg"/>
                <a:sym typeface="Proxima Nova"/>
              </a:defRPr>
            </a:lvl1pPr>
          </a:lstStyle>
          <a:p>
            <a:r>
              <a:rPr sz="1000">
                <a:solidFill>
                  <a:schemeClr val="bg1"/>
                </a:solidFill>
                <a:latin typeface="Tenorite" pitchFamily="2" charset="0"/>
              </a:rPr>
              <a:t>Caption text</a:t>
            </a:r>
          </a:p>
        </p:txBody>
      </p:sp>
      <p:sp>
        <p:nvSpPr>
          <p:cNvPr id="8" name="Content Placeholder 3">
            <a:extLst>
              <a:ext uri="{FF2B5EF4-FFF2-40B4-BE49-F238E27FC236}">
                <a16:creationId xmlns:a16="http://schemas.microsoft.com/office/drawing/2014/main" id="{8D4665C7-1DE2-E9A5-320B-00A21DB5E134}"/>
              </a:ext>
            </a:extLst>
          </p:cNvPr>
          <p:cNvSpPr txBox="1"/>
          <p:nvPr/>
        </p:nvSpPr>
        <p:spPr>
          <a:xfrm>
            <a:off x="539641" y="3951523"/>
            <a:ext cx="1786197" cy="302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defTabSz="1507937">
              <a:defRPr sz="2600" b="1">
                <a:solidFill>
                  <a:srgbClr val="9051B3"/>
                </a:solidFill>
                <a:latin typeface="Proxima Nova"/>
                <a:ea typeface="Proxima Nova"/>
                <a:cs typeface="Proxima Nova"/>
                <a:sym typeface="Proxima Nova"/>
              </a:defRPr>
            </a:lvl1pPr>
          </a:lstStyle>
          <a:p>
            <a:r>
              <a:rPr lang="en-US" sz="1600">
                <a:solidFill>
                  <a:schemeClr val="bg1"/>
                </a:solidFill>
                <a:latin typeface="Tenorite" pitchFamily="2" charset="0"/>
              </a:rPr>
              <a:t>Section Header</a:t>
            </a:r>
          </a:p>
        </p:txBody>
      </p:sp>
      <p:sp>
        <p:nvSpPr>
          <p:cNvPr id="12" name="Content Placeholder 3">
            <a:extLst>
              <a:ext uri="{FF2B5EF4-FFF2-40B4-BE49-F238E27FC236}">
                <a16:creationId xmlns:a16="http://schemas.microsoft.com/office/drawing/2014/main" id="{E5DE0866-FF27-CD82-32BB-A90B0085D159}"/>
              </a:ext>
            </a:extLst>
          </p:cNvPr>
          <p:cNvSpPr txBox="1"/>
          <p:nvPr/>
        </p:nvSpPr>
        <p:spPr>
          <a:xfrm>
            <a:off x="3389950" y="3951523"/>
            <a:ext cx="1786197" cy="302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defTabSz="1507937">
              <a:defRPr sz="2600" b="1">
                <a:solidFill>
                  <a:srgbClr val="9051B3"/>
                </a:solidFill>
                <a:latin typeface="Proxima Nova"/>
                <a:ea typeface="Proxima Nova"/>
                <a:cs typeface="Proxima Nova"/>
                <a:sym typeface="Proxima Nova"/>
              </a:defRPr>
            </a:lvl1pPr>
          </a:lstStyle>
          <a:p>
            <a:r>
              <a:rPr lang="en-US" sz="1600">
                <a:solidFill>
                  <a:schemeClr val="bg1"/>
                </a:solidFill>
                <a:latin typeface="Tenorite" pitchFamily="2" charset="0"/>
              </a:rPr>
              <a:t>Section Header</a:t>
            </a:r>
          </a:p>
        </p:txBody>
      </p:sp>
      <p:sp>
        <p:nvSpPr>
          <p:cNvPr id="13" name="Content Placeholder 3">
            <a:extLst>
              <a:ext uri="{FF2B5EF4-FFF2-40B4-BE49-F238E27FC236}">
                <a16:creationId xmlns:a16="http://schemas.microsoft.com/office/drawing/2014/main" id="{9FB67452-6185-2477-4D77-592D1F3120D7}"/>
              </a:ext>
            </a:extLst>
          </p:cNvPr>
          <p:cNvSpPr txBox="1"/>
          <p:nvPr/>
        </p:nvSpPr>
        <p:spPr>
          <a:xfrm>
            <a:off x="6268320" y="3951523"/>
            <a:ext cx="1786197" cy="302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defTabSz="1507937">
              <a:defRPr sz="2600" b="1">
                <a:solidFill>
                  <a:srgbClr val="9051B3"/>
                </a:solidFill>
                <a:latin typeface="Proxima Nova"/>
                <a:ea typeface="Proxima Nova"/>
                <a:cs typeface="Proxima Nova"/>
                <a:sym typeface="Proxima Nova"/>
              </a:defRPr>
            </a:lvl1pPr>
          </a:lstStyle>
          <a:p>
            <a:r>
              <a:rPr lang="en-US" sz="1600">
                <a:solidFill>
                  <a:schemeClr val="bg1"/>
                </a:solidFill>
                <a:latin typeface="Tenorite" pitchFamily="2" charset="0"/>
              </a:rPr>
              <a:t>Section Header</a:t>
            </a:r>
          </a:p>
        </p:txBody>
      </p:sp>
      <p:sp>
        <p:nvSpPr>
          <p:cNvPr id="14" name="Content Placeholder 3">
            <a:extLst>
              <a:ext uri="{FF2B5EF4-FFF2-40B4-BE49-F238E27FC236}">
                <a16:creationId xmlns:a16="http://schemas.microsoft.com/office/drawing/2014/main" id="{09F5BD54-C994-BF85-0DD3-77C016BD6E05}"/>
              </a:ext>
            </a:extLst>
          </p:cNvPr>
          <p:cNvSpPr txBox="1"/>
          <p:nvPr/>
        </p:nvSpPr>
        <p:spPr>
          <a:xfrm>
            <a:off x="9146690" y="3951523"/>
            <a:ext cx="1786197" cy="302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725" tIns="27725" rIns="27725" bIns="27725">
            <a:spAutoFit/>
          </a:bodyPr>
          <a:lstStyle>
            <a:lvl1pPr defTabSz="1507937">
              <a:defRPr sz="2600" b="1">
                <a:solidFill>
                  <a:srgbClr val="9051B3"/>
                </a:solidFill>
                <a:latin typeface="Proxima Nova"/>
                <a:ea typeface="Proxima Nova"/>
                <a:cs typeface="Proxima Nova"/>
                <a:sym typeface="Proxima Nova"/>
              </a:defRPr>
            </a:lvl1pPr>
          </a:lstStyle>
          <a:p>
            <a:r>
              <a:rPr lang="en-US" sz="1600">
                <a:solidFill>
                  <a:schemeClr val="bg1"/>
                </a:solidFill>
                <a:latin typeface="Tenorite" pitchFamily="2" charset="0"/>
              </a:rPr>
              <a:t>Section Header</a:t>
            </a:r>
          </a:p>
        </p:txBody>
      </p:sp>
      <p:pic>
        <p:nvPicPr>
          <p:cNvPr id="15" name="Gráfico 43">
            <a:extLst>
              <a:ext uri="{FF2B5EF4-FFF2-40B4-BE49-F238E27FC236}">
                <a16:creationId xmlns:a16="http://schemas.microsoft.com/office/drawing/2014/main" id="{27316F2E-93CC-BEC5-B89D-92BC0FAA168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39641" y="3026479"/>
            <a:ext cx="704122" cy="704122"/>
          </a:xfrm>
          <a:prstGeom prst="rect">
            <a:avLst/>
          </a:prstGeom>
        </p:spPr>
      </p:pic>
      <p:pic>
        <p:nvPicPr>
          <p:cNvPr id="16" name="Gráfico 44">
            <a:extLst>
              <a:ext uri="{FF2B5EF4-FFF2-40B4-BE49-F238E27FC236}">
                <a16:creationId xmlns:a16="http://schemas.microsoft.com/office/drawing/2014/main" id="{5D49806C-0DA5-B6AA-ABD1-362B6468F74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89950" y="3025764"/>
            <a:ext cx="704122" cy="704122"/>
          </a:xfrm>
          <a:prstGeom prst="rect">
            <a:avLst/>
          </a:prstGeom>
        </p:spPr>
      </p:pic>
      <p:pic>
        <p:nvPicPr>
          <p:cNvPr id="17" name="Gráfico 46">
            <a:extLst>
              <a:ext uri="{FF2B5EF4-FFF2-40B4-BE49-F238E27FC236}">
                <a16:creationId xmlns:a16="http://schemas.microsoft.com/office/drawing/2014/main" id="{8659B6D9-E652-8EA2-F28B-62F1C65B2E7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240259" y="3069083"/>
            <a:ext cx="704122" cy="704122"/>
          </a:xfrm>
          <a:prstGeom prst="rect">
            <a:avLst/>
          </a:prstGeom>
        </p:spPr>
      </p:pic>
      <p:pic>
        <p:nvPicPr>
          <p:cNvPr id="18" name="Gráfico 47">
            <a:extLst>
              <a:ext uri="{FF2B5EF4-FFF2-40B4-BE49-F238E27FC236}">
                <a16:creationId xmlns:a16="http://schemas.microsoft.com/office/drawing/2014/main" id="{45FBEA4D-E3D9-87B0-0389-42ACF05388E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090568" y="3069083"/>
            <a:ext cx="704122" cy="704122"/>
          </a:xfrm>
          <a:prstGeom prst="rect">
            <a:avLst/>
          </a:prstGeom>
        </p:spPr>
      </p:pic>
      <p:sp>
        <p:nvSpPr>
          <p:cNvPr id="2" name="Slide Number Placeholder 1">
            <a:extLst>
              <a:ext uri="{FF2B5EF4-FFF2-40B4-BE49-F238E27FC236}">
                <a16:creationId xmlns:a16="http://schemas.microsoft.com/office/drawing/2014/main" id="{A0EC5EB5-FF2B-4892-EFB4-932FC39E21C8}"/>
              </a:ext>
            </a:extLst>
          </p:cNvPr>
          <p:cNvSpPr>
            <a:spLocks noGrp="1"/>
          </p:cNvSpPr>
          <p:nvPr>
            <p:ph type="sldNum" sz="quarter" idx="2"/>
          </p:nvPr>
        </p:nvSpPr>
        <p:spPr>
          <a:xfrm>
            <a:off x="11516763" y="6438479"/>
            <a:ext cx="402187" cy="226790"/>
          </a:xfrm>
          <a:prstGeom prst="rect">
            <a:avLst/>
          </a:prstGeom>
        </p:spPr>
        <p:txBody>
          <a:bodyPr/>
          <a:lstStyle/>
          <a:p>
            <a:fld id="{86CB4B4D-7CA3-9044-876B-883B54F8677D}" type="slidenum">
              <a:rPr lang="en-US" smtClean="0"/>
              <a:pPr/>
              <a:t>90</a:t>
            </a:fld>
            <a:endParaRPr lang="en-US"/>
          </a:p>
        </p:txBody>
      </p:sp>
      <p:sp>
        <p:nvSpPr>
          <p:cNvPr id="3" name="TextBox 18">
            <a:extLst>
              <a:ext uri="{FF2B5EF4-FFF2-40B4-BE49-F238E27FC236}">
                <a16:creationId xmlns:a16="http://schemas.microsoft.com/office/drawing/2014/main" id="{307DAB92-8F51-CC7F-D7FD-DC39BB2F63DD}"/>
              </a:ext>
            </a:extLst>
          </p:cNvPr>
          <p:cNvSpPr txBox="1"/>
          <p:nvPr/>
        </p:nvSpPr>
        <p:spPr>
          <a:xfrm>
            <a:off x="539642" y="4373838"/>
            <a:ext cx="2357144" cy="11332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12701">
              <a:defRPr sz="2000">
                <a:latin typeface="Proxima Nova Rg"/>
                <a:ea typeface="Proxima Nova Rg"/>
                <a:cs typeface="Proxima Nova Rg"/>
                <a:sym typeface="Proxima Nova"/>
              </a:defRPr>
            </a:lvl1pPr>
          </a:lstStyle>
          <a:p>
            <a:r>
              <a:rPr sz="1400">
                <a:solidFill>
                  <a:schemeClr val="bg1"/>
                </a:solidFill>
                <a:latin typeface="Tenorite" pitchFamily="2" charset="0"/>
              </a:rPr>
              <a:t>Lorem ipsum dolor sit amet, consectetur adipiscing elit, sed do eiusmod tempor incididunt ut labore et dolore magna aliqua. </a:t>
            </a:r>
          </a:p>
        </p:txBody>
      </p:sp>
      <p:sp>
        <p:nvSpPr>
          <p:cNvPr id="4" name="TextBox 25">
            <a:extLst>
              <a:ext uri="{FF2B5EF4-FFF2-40B4-BE49-F238E27FC236}">
                <a16:creationId xmlns:a16="http://schemas.microsoft.com/office/drawing/2014/main" id="{9ACEB7A1-AB43-EDC2-1C6D-B53D463616B3}"/>
              </a:ext>
            </a:extLst>
          </p:cNvPr>
          <p:cNvSpPr txBox="1"/>
          <p:nvPr/>
        </p:nvSpPr>
        <p:spPr>
          <a:xfrm>
            <a:off x="3389950" y="4373838"/>
            <a:ext cx="2357144" cy="11332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indent="12701">
              <a:defRPr sz="2000">
                <a:latin typeface="Proxima Nova Rg"/>
                <a:ea typeface="Proxima Nova Rg"/>
                <a:cs typeface="Proxima Nova Rg"/>
                <a:sym typeface="Proxima Nova"/>
              </a:defRPr>
            </a:lvl1pPr>
          </a:lstStyle>
          <a:p>
            <a:r>
              <a:rPr sz="1400">
                <a:solidFill>
                  <a:schemeClr val="bg1"/>
                </a:solidFill>
                <a:latin typeface="Tenorite" pitchFamily="2" charset="0"/>
              </a:rPr>
              <a:t>Lorem ipsum dolor sit amet, consectetur adipiscing elit, sed do eiusmod tempor incididunt ut labore et dolore magna aliqua. </a:t>
            </a:r>
          </a:p>
        </p:txBody>
      </p:sp>
      <p:sp>
        <p:nvSpPr>
          <p:cNvPr id="5" name="TextBox 29">
            <a:extLst>
              <a:ext uri="{FF2B5EF4-FFF2-40B4-BE49-F238E27FC236}">
                <a16:creationId xmlns:a16="http://schemas.microsoft.com/office/drawing/2014/main" id="{5A02F5BF-C81A-E58D-4E13-9035916645DE}"/>
              </a:ext>
            </a:extLst>
          </p:cNvPr>
          <p:cNvSpPr txBox="1"/>
          <p:nvPr/>
        </p:nvSpPr>
        <p:spPr>
          <a:xfrm>
            <a:off x="6268321" y="4373838"/>
            <a:ext cx="2358000" cy="11332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12701">
              <a:defRPr sz="2000">
                <a:latin typeface="Proxima Nova Rg"/>
                <a:ea typeface="Proxima Nova Rg"/>
                <a:cs typeface="Proxima Nova Rg"/>
                <a:sym typeface="Proxima Nova"/>
              </a:defRPr>
            </a:lvl1pPr>
          </a:lstStyle>
          <a:p>
            <a:r>
              <a:rPr sz="1400">
                <a:solidFill>
                  <a:schemeClr val="bg1"/>
                </a:solidFill>
                <a:latin typeface="Tenorite" pitchFamily="2" charset="0"/>
              </a:rPr>
              <a:t>Lorem ipsum dolor sit amet, consectetur adipiscing elit, sed do eiusmod tempor incididunt ut labore et dolore magna aliqua. </a:t>
            </a:r>
          </a:p>
        </p:txBody>
      </p:sp>
      <p:sp>
        <p:nvSpPr>
          <p:cNvPr id="6" name="TextBox 33">
            <a:extLst>
              <a:ext uri="{FF2B5EF4-FFF2-40B4-BE49-F238E27FC236}">
                <a16:creationId xmlns:a16="http://schemas.microsoft.com/office/drawing/2014/main" id="{8DF822D3-DDD3-43F7-BC76-00BD7AE60EAD}"/>
              </a:ext>
            </a:extLst>
          </p:cNvPr>
          <p:cNvSpPr txBox="1"/>
          <p:nvPr/>
        </p:nvSpPr>
        <p:spPr>
          <a:xfrm>
            <a:off x="9146690" y="4373838"/>
            <a:ext cx="2351112" cy="11332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indent="12701">
              <a:defRPr sz="2000">
                <a:latin typeface="Proxima Nova Rg"/>
                <a:ea typeface="Proxima Nova Rg"/>
                <a:cs typeface="Proxima Nova Rg"/>
                <a:sym typeface="Proxima Nova"/>
              </a:defRPr>
            </a:lvl1pPr>
          </a:lstStyle>
          <a:p>
            <a:r>
              <a:rPr sz="1400">
                <a:solidFill>
                  <a:schemeClr val="bg1"/>
                </a:solidFill>
                <a:latin typeface="Tenorite" pitchFamily="2" charset="0"/>
              </a:rPr>
              <a:t>Lorem ipsum dolor sit amet, consectetur adipiscing elit, sed do eiusmod tempor incididunt ut labore et dolore magna aliqua. </a:t>
            </a:r>
          </a:p>
        </p:txBody>
      </p:sp>
    </p:spTree>
    <p:extLst>
      <p:ext uri="{BB962C8B-B14F-4D97-AF65-F5344CB8AC3E}">
        <p14:creationId xmlns:p14="http://schemas.microsoft.com/office/powerpoint/2010/main" val="26866796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7" name="TextBox 1"/>
          <p:cNvSpPr txBox="1"/>
          <p:nvPr/>
        </p:nvSpPr>
        <p:spPr>
          <a:xfrm>
            <a:off x="562753" y="562410"/>
            <a:ext cx="5184341" cy="12870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nchor="t">
            <a:spAutoFit/>
          </a:bodyPr>
          <a:lstStyle/>
          <a:p>
            <a:pPr>
              <a:defRPr sz="7200" b="1">
                <a:solidFill>
                  <a:srgbClr val="8E39B0"/>
                </a:solidFill>
                <a:latin typeface="Proxima Nova"/>
                <a:ea typeface="Proxima Nova"/>
                <a:cs typeface="Proxima Nova"/>
                <a:sym typeface="Proxima Nova"/>
              </a:defRPr>
            </a:pPr>
            <a:r>
              <a:rPr lang="en-US" sz="4000">
                <a:solidFill>
                  <a:schemeClr val="bg1"/>
                </a:solidFill>
                <a:latin typeface="Tenorite"/>
              </a:rPr>
              <a:t>Insert title here</a:t>
            </a:r>
            <a:br>
              <a:rPr lang="en-US" sz="4000">
                <a:latin typeface="Tenorite" pitchFamily="2" charset="0"/>
              </a:rPr>
            </a:br>
            <a:r>
              <a:rPr lang="en-US" sz="4000">
                <a:solidFill>
                  <a:schemeClr val="bg1"/>
                </a:solidFill>
                <a:latin typeface="Tenorite" pitchFamily="2" charset="0"/>
              </a:rPr>
              <a:t>Insert title here</a:t>
            </a:r>
            <a:endParaRPr lang="en-US" sz="4000">
              <a:solidFill>
                <a:schemeClr val="bg1"/>
              </a:solidFill>
              <a:latin typeface="Tenorite"/>
            </a:endParaRPr>
          </a:p>
        </p:txBody>
      </p:sp>
      <p:sp>
        <p:nvSpPr>
          <p:cNvPr id="2389" name="TextBox 18"/>
          <p:cNvSpPr txBox="1"/>
          <p:nvPr/>
        </p:nvSpPr>
        <p:spPr>
          <a:xfrm>
            <a:off x="539642" y="4373838"/>
            <a:ext cx="2357144" cy="11332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12701">
              <a:defRPr sz="2000">
                <a:latin typeface="Proxima Nova Rg"/>
                <a:ea typeface="Proxima Nova Rg"/>
                <a:cs typeface="Proxima Nova Rg"/>
                <a:sym typeface="Proxima Nova"/>
              </a:defRPr>
            </a:lvl1pPr>
          </a:lstStyle>
          <a:p>
            <a:r>
              <a:rPr sz="1400">
                <a:solidFill>
                  <a:schemeClr val="bg1"/>
                </a:solidFill>
                <a:latin typeface="Tenorite" pitchFamily="2" charset="0"/>
              </a:rPr>
              <a:t>Lorem ipsum dolor sit amet, consectetur adipiscing elit, sed do eiusmod tempor incididunt ut labore et dolore magna aliqua. </a:t>
            </a:r>
          </a:p>
        </p:txBody>
      </p:sp>
      <p:sp>
        <p:nvSpPr>
          <p:cNvPr id="2390" name="TextBox 19"/>
          <p:cNvSpPr txBox="1"/>
          <p:nvPr/>
        </p:nvSpPr>
        <p:spPr>
          <a:xfrm>
            <a:off x="539641" y="5683401"/>
            <a:ext cx="2109528" cy="2098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1600">
                <a:solidFill>
                  <a:srgbClr val="767171"/>
                </a:solidFill>
                <a:latin typeface="Proxima Nova Rg"/>
                <a:ea typeface="Proxima Nova Rg"/>
                <a:cs typeface="Proxima Nova Rg"/>
                <a:sym typeface="Proxima Nova"/>
              </a:defRPr>
            </a:lvl1pPr>
          </a:lstStyle>
          <a:p>
            <a:r>
              <a:rPr sz="1000">
                <a:solidFill>
                  <a:schemeClr val="bg1"/>
                </a:solidFill>
                <a:latin typeface="Tenorite" pitchFamily="2" charset="0"/>
              </a:rPr>
              <a:t>Caption text</a:t>
            </a:r>
          </a:p>
        </p:txBody>
      </p:sp>
      <p:sp>
        <p:nvSpPr>
          <p:cNvPr id="2393" name="TextBox 25"/>
          <p:cNvSpPr txBox="1"/>
          <p:nvPr/>
        </p:nvSpPr>
        <p:spPr>
          <a:xfrm>
            <a:off x="3389950" y="4373838"/>
            <a:ext cx="2357144" cy="11332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indent="12701">
              <a:defRPr sz="2000">
                <a:latin typeface="Proxima Nova Rg"/>
                <a:ea typeface="Proxima Nova Rg"/>
                <a:cs typeface="Proxima Nova Rg"/>
                <a:sym typeface="Proxima Nova"/>
              </a:defRPr>
            </a:lvl1pPr>
          </a:lstStyle>
          <a:p>
            <a:r>
              <a:rPr sz="1400">
                <a:solidFill>
                  <a:schemeClr val="bg1"/>
                </a:solidFill>
                <a:latin typeface="Tenorite" pitchFamily="2" charset="0"/>
              </a:rPr>
              <a:t>Lorem ipsum dolor sit amet, consectetur adipiscing elit, sed do eiusmod tempor incididunt ut labore et dolore magna aliqua. </a:t>
            </a:r>
          </a:p>
        </p:txBody>
      </p:sp>
      <p:sp>
        <p:nvSpPr>
          <p:cNvPr id="2394" name="TextBox 26"/>
          <p:cNvSpPr txBox="1"/>
          <p:nvPr/>
        </p:nvSpPr>
        <p:spPr>
          <a:xfrm>
            <a:off x="3389950" y="5683401"/>
            <a:ext cx="2109528" cy="2098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1600">
                <a:solidFill>
                  <a:srgbClr val="767171"/>
                </a:solidFill>
                <a:latin typeface="Proxima Nova Rg"/>
                <a:ea typeface="Proxima Nova Rg"/>
                <a:cs typeface="Proxima Nova Rg"/>
                <a:sym typeface="Proxima Nova"/>
              </a:defRPr>
            </a:lvl1pPr>
          </a:lstStyle>
          <a:p>
            <a:r>
              <a:rPr sz="1000">
                <a:solidFill>
                  <a:schemeClr val="bg1"/>
                </a:solidFill>
                <a:latin typeface="Tenorite" pitchFamily="2" charset="0"/>
              </a:rPr>
              <a:t>Caption text</a:t>
            </a:r>
          </a:p>
        </p:txBody>
      </p:sp>
      <p:sp>
        <p:nvSpPr>
          <p:cNvPr id="2397" name="TextBox 29"/>
          <p:cNvSpPr txBox="1"/>
          <p:nvPr/>
        </p:nvSpPr>
        <p:spPr>
          <a:xfrm>
            <a:off x="6268321" y="4373838"/>
            <a:ext cx="2358000" cy="11332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indent="12701">
              <a:defRPr sz="2000">
                <a:latin typeface="Proxima Nova Rg"/>
                <a:ea typeface="Proxima Nova Rg"/>
                <a:cs typeface="Proxima Nova Rg"/>
                <a:sym typeface="Proxima Nova"/>
              </a:defRPr>
            </a:lvl1pPr>
          </a:lstStyle>
          <a:p>
            <a:r>
              <a:rPr sz="1400">
                <a:solidFill>
                  <a:schemeClr val="bg1"/>
                </a:solidFill>
                <a:latin typeface="Tenorite" pitchFamily="2" charset="0"/>
              </a:rPr>
              <a:t>Lorem ipsum dolor sit amet, consectetur adipiscing elit, sed do eiusmod tempor incididunt ut labore et dolore magna aliqua. </a:t>
            </a:r>
          </a:p>
        </p:txBody>
      </p:sp>
      <p:sp>
        <p:nvSpPr>
          <p:cNvPr id="2398" name="TextBox 30"/>
          <p:cNvSpPr txBox="1"/>
          <p:nvPr/>
        </p:nvSpPr>
        <p:spPr>
          <a:xfrm>
            <a:off x="6268320" y="5683401"/>
            <a:ext cx="2109528" cy="2098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1600">
                <a:solidFill>
                  <a:srgbClr val="767171"/>
                </a:solidFill>
                <a:latin typeface="Proxima Nova Rg"/>
                <a:ea typeface="Proxima Nova Rg"/>
                <a:cs typeface="Proxima Nova Rg"/>
                <a:sym typeface="Proxima Nova"/>
              </a:defRPr>
            </a:lvl1pPr>
          </a:lstStyle>
          <a:p>
            <a:r>
              <a:rPr sz="1000">
                <a:solidFill>
                  <a:schemeClr val="bg1"/>
                </a:solidFill>
                <a:latin typeface="Tenorite" pitchFamily="2" charset="0"/>
              </a:rPr>
              <a:t>Caption text</a:t>
            </a:r>
          </a:p>
        </p:txBody>
      </p:sp>
      <p:sp>
        <p:nvSpPr>
          <p:cNvPr id="2401" name="TextBox 33"/>
          <p:cNvSpPr txBox="1"/>
          <p:nvPr/>
        </p:nvSpPr>
        <p:spPr>
          <a:xfrm>
            <a:off x="9146690" y="4373838"/>
            <a:ext cx="2351112" cy="11332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indent="12701">
              <a:defRPr sz="2000">
                <a:latin typeface="Proxima Nova Rg"/>
                <a:ea typeface="Proxima Nova Rg"/>
                <a:cs typeface="Proxima Nova Rg"/>
                <a:sym typeface="Proxima Nova"/>
              </a:defRPr>
            </a:lvl1pPr>
          </a:lstStyle>
          <a:p>
            <a:r>
              <a:rPr sz="1400">
                <a:solidFill>
                  <a:schemeClr val="bg1"/>
                </a:solidFill>
                <a:latin typeface="Tenorite" pitchFamily="2" charset="0"/>
              </a:rPr>
              <a:t>Lorem ipsum dolor sit amet, consectetur adipiscing elit, sed do eiusmod tempor incididunt ut labore et dolore magna aliqua. </a:t>
            </a:r>
          </a:p>
        </p:txBody>
      </p:sp>
      <p:sp>
        <p:nvSpPr>
          <p:cNvPr id="2402" name="TextBox 34"/>
          <p:cNvSpPr txBox="1"/>
          <p:nvPr/>
        </p:nvSpPr>
        <p:spPr>
          <a:xfrm>
            <a:off x="9146690" y="5683401"/>
            <a:ext cx="2109528" cy="2098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7725" tIns="27725" rIns="27725" bIns="27725">
            <a:spAutoFit/>
          </a:bodyPr>
          <a:lstStyle>
            <a:lvl1pPr>
              <a:defRPr sz="1600">
                <a:solidFill>
                  <a:srgbClr val="767171"/>
                </a:solidFill>
                <a:latin typeface="Proxima Nova Rg"/>
                <a:ea typeface="Proxima Nova Rg"/>
                <a:cs typeface="Proxima Nova Rg"/>
                <a:sym typeface="Proxima Nova"/>
              </a:defRPr>
            </a:lvl1pPr>
          </a:lstStyle>
          <a:p>
            <a:r>
              <a:rPr sz="1000">
                <a:solidFill>
                  <a:schemeClr val="bg1"/>
                </a:solidFill>
                <a:latin typeface="Tenorite" pitchFamily="2" charset="0"/>
              </a:rPr>
              <a:t>Caption text</a:t>
            </a:r>
          </a:p>
        </p:txBody>
      </p:sp>
      <p:sp>
        <p:nvSpPr>
          <p:cNvPr id="8" name="Content Placeholder 3">
            <a:extLst>
              <a:ext uri="{FF2B5EF4-FFF2-40B4-BE49-F238E27FC236}">
                <a16:creationId xmlns:a16="http://schemas.microsoft.com/office/drawing/2014/main" id="{8D4665C7-1DE2-E9A5-320B-00A21DB5E134}"/>
              </a:ext>
            </a:extLst>
          </p:cNvPr>
          <p:cNvSpPr txBox="1"/>
          <p:nvPr/>
        </p:nvSpPr>
        <p:spPr>
          <a:xfrm>
            <a:off x="539641" y="3951523"/>
            <a:ext cx="1786197" cy="30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defTabSz="1507937">
              <a:defRPr sz="2600" b="1">
                <a:solidFill>
                  <a:srgbClr val="9051B3"/>
                </a:solidFill>
                <a:latin typeface="Proxima Nova"/>
                <a:ea typeface="Proxima Nova"/>
                <a:cs typeface="Proxima Nova"/>
                <a:sym typeface="Proxima Nova"/>
              </a:defRPr>
            </a:lvl1pPr>
          </a:lstStyle>
          <a:p>
            <a:r>
              <a:rPr lang="en-US" sz="1600">
                <a:solidFill>
                  <a:schemeClr val="bg1"/>
                </a:solidFill>
                <a:latin typeface="Tenorite" pitchFamily="2" charset="0"/>
              </a:rPr>
              <a:t>Section Header</a:t>
            </a:r>
          </a:p>
        </p:txBody>
      </p:sp>
      <p:sp>
        <p:nvSpPr>
          <p:cNvPr id="12" name="Content Placeholder 3">
            <a:extLst>
              <a:ext uri="{FF2B5EF4-FFF2-40B4-BE49-F238E27FC236}">
                <a16:creationId xmlns:a16="http://schemas.microsoft.com/office/drawing/2014/main" id="{E5DE0866-FF27-CD82-32BB-A90B0085D159}"/>
              </a:ext>
            </a:extLst>
          </p:cNvPr>
          <p:cNvSpPr txBox="1"/>
          <p:nvPr/>
        </p:nvSpPr>
        <p:spPr>
          <a:xfrm>
            <a:off x="3389950" y="3951523"/>
            <a:ext cx="1786197" cy="30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defTabSz="1507937">
              <a:defRPr sz="2600" b="1">
                <a:solidFill>
                  <a:srgbClr val="9051B3"/>
                </a:solidFill>
                <a:latin typeface="Proxima Nova"/>
                <a:ea typeface="Proxima Nova"/>
                <a:cs typeface="Proxima Nova"/>
                <a:sym typeface="Proxima Nova"/>
              </a:defRPr>
            </a:lvl1pPr>
          </a:lstStyle>
          <a:p>
            <a:r>
              <a:rPr lang="en-US" sz="1600">
                <a:solidFill>
                  <a:schemeClr val="bg1"/>
                </a:solidFill>
                <a:latin typeface="Tenorite" pitchFamily="2" charset="0"/>
              </a:rPr>
              <a:t>Section Header</a:t>
            </a:r>
          </a:p>
        </p:txBody>
      </p:sp>
      <p:sp>
        <p:nvSpPr>
          <p:cNvPr id="13" name="Content Placeholder 3">
            <a:extLst>
              <a:ext uri="{FF2B5EF4-FFF2-40B4-BE49-F238E27FC236}">
                <a16:creationId xmlns:a16="http://schemas.microsoft.com/office/drawing/2014/main" id="{9FB67452-6185-2477-4D77-592D1F3120D7}"/>
              </a:ext>
            </a:extLst>
          </p:cNvPr>
          <p:cNvSpPr txBox="1"/>
          <p:nvPr/>
        </p:nvSpPr>
        <p:spPr>
          <a:xfrm>
            <a:off x="6268320" y="3951523"/>
            <a:ext cx="1786197" cy="30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defTabSz="1507937">
              <a:defRPr sz="2600" b="1">
                <a:solidFill>
                  <a:srgbClr val="9051B3"/>
                </a:solidFill>
                <a:latin typeface="Proxima Nova"/>
                <a:ea typeface="Proxima Nova"/>
                <a:cs typeface="Proxima Nova"/>
                <a:sym typeface="Proxima Nova"/>
              </a:defRPr>
            </a:lvl1pPr>
          </a:lstStyle>
          <a:p>
            <a:r>
              <a:rPr lang="en-US" sz="1600">
                <a:solidFill>
                  <a:schemeClr val="bg1"/>
                </a:solidFill>
                <a:latin typeface="Tenorite" pitchFamily="2" charset="0"/>
              </a:rPr>
              <a:t>Section Header</a:t>
            </a:r>
          </a:p>
        </p:txBody>
      </p:sp>
      <p:sp>
        <p:nvSpPr>
          <p:cNvPr id="14" name="Content Placeholder 3">
            <a:extLst>
              <a:ext uri="{FF2B5EF4-FFF2-40B4-BE49-F238E27FC236}">
                <a16:creationId xmlns:a16="http://schemas.microsoft.com/office/drawing/2014/main" id="{09F5BD54-C994-BF85-0DD3-77C016BD6E05}"/>
              </a:ext>
            </a:extLst>
          </p:cNvPr>
          <p:cNvSpPr txBox="1"/>
          <p:nvPr/>
        </p:nvSpPr>
        <p:spPr>
          <a:xfrm>
            <a:off x="9146690" y="3951523"/>
            <a:ext cx="1786197" cy="30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5" tIns="27725" rIns="27725" bIns="27725">
            <a:spAutoFit/>
          </a:bodyPr>
          <a:lstStyle>
            <a:lvl1pPr defTabSz="1507937">
              <a:defRPr sz="2600" b="1">
                <a:solidFill>
                  <a:srgbClr val="9051B3"/>
                </a:solidFill>
                <a:latin typeface="Proxima Nova"/>
                <a:ea typeface="Proxima Nova"/>
                <a:cs typeface="Proxima Nova"/>
                <a:sym typeface="Proxima Nova"/>
              </a:defRPr>
            </a:lvl1pPr>
          </a:lstStyle>
          <a:p>
            <a:r>
              <a:rPr lang="en-US" sz="1600">
                <a:solidFill>
                  <a:schemeClr val="bg1"/>
                </a:solidFill>
                <a:latin typeface="Tenorite" pitchFamily="2" charset="0"/>
              </a:rPr>
              <a:t>Section Header</a:t>
            </a:r>
          </a:p>
        </p:txBody>
      </p:sp>
      <p:pic>
        <p:nvPicPr>
          <p:cNvPr id="15" name="Gráfico 43">
            <a:extLst>
              <a:ext uri="{FF2B5EF4-FFF2-40B4-BE49-F238E27FC236}">
                <a16:creationId xmlns:a16="http://schemas.microsoft.com/office/drawing/2014/main" id="{27316F2E-93CC-BEC5-B89D-92BC0FAA168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39641" y="3026479"/>
            <a:ext cx="704122" cy="704122"/>
          </a:xfrm>
          <a:prstGeom prst="rect">
            <a:avLst/>
          </a:prstGeom>
        </p:spPr>
      </p:pic>
      <p:pic>
        <p:nvPicPr>
          <p:cNvPr id="16" name="Gráfico 44">
            <a:extLst>
              <a:ext uri="{FF2B5EF4-FFF2-40B4-BE49-F238E27FC236}">
                <a16:creationId xmlns:a16="http://schemas.microsoft.com/office/drawing/2014/main" id="{5D49806C-0DA5-B6AA-ABD1-362B6468F74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89950" y="3025764"/>
            <a:ext cx="704122" cy="704122"/>
          </a:xfrm>
          <a:prstGeom prst="rect">
            <a:avLst/>
          </a:prstGeom>
        </p:spPr>
      </p:pic>
      <p:pic>
        <p:nvPicPr>
          <p:cNvPr id="17" name="Gráfico 46">
            <a:extLst>
              <a:ext uri="{FF2B5EF4-FFF2-40B4-BE49-F238E27FC236}">
                <a16:creationId xmlns:a16="http://schemas.microsoft.com/office/drawing/2014/main" id="{8659B6D9-E652-8EA2-F28B-62F1C65B2E7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240259" y="3069083"/>
            <a:ext cx="704122" cy="704122"/>
          </a:xfrm>
          <a:prstGeom prst="rect">
            <a:avLst/>
          </a:prstGeom>
        </p:spPr>
      </p:pic>
      <p:pic>
        <p:nvPicPr>
          <p:cNvPr id="18" name="Gráfico 47">
            <a:extLst>
              <a:ext uri="{FF2B5EF4-FFF2-40B4-BE49-F238E27FC236}">
                <a16:creationId xmlns:a16="http://schemas.microsoft.com/office/drawing/2014/main" id="{45FBEA4D-E3D9-87B0-0389-42ACF05388E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090568" y="3069083"/>
            <a:ext cx="704122" cy="704122"/>
          </a:xfrm>
          <a:prstGeom prst="rect">
            <a:avLst/>
          </a:prstGeom>
        </p:spPr>
      </p:pic>
      <p:sp>
        <p:nvSpPr>
          <p:cNvPr id="3" name="Slide Number Placeholder 1">
            <a:extLst>
              <a:ext uri="{FF2B5EF4-FFF2-40B4-BE49-F238E27FC236}">
                <a16:creationId xmlns:a16="http://schemas.microsoft.com/office/drawing/2014/main" id="{01B51052-A16E-9212-9B75-2691107E9823}"/>
              </a:ext>
            </a:extLst>
          </p:cNvPr>
          <p:cNvSpPr>
            <a:spLocks noGrp="1"/>
          </p:cNvSpPr>
          <p:nvPr>
            <p:ph type="sldNum" sz="quarter" idx="2"/>
          </p:nvPr>
        </p:nvSpPr>
        <p:spPr>
          <a:xfrm>
            <a:off x="11516763" y="6438479"/>
            <a:ext cx="402187" cy="226790"/>
          </a:xfrm>
          <a:prstGeom prst="rect">
            <a:avLst/>
          </a:prstGeom>
        </p:spPr>
        <p:txBody>
          <a:bodyPr/>
          <a:lstStyle/>
          <a:p>
            <a:fld id="{86CB4B4D-7CA3-9044-876B-883B54F8677D}" type="slidenum">
              <a:rPr lang="en-US" smtClean="0"/>
              <a:pPr/>
              <a:t>91</a:t>
            </a:fld>
            <a:endParaRPr lang="en-US"/>
          </a:p>
        </p:txBody>
      </p:sp>
    </p:spTree>
    <p:extLst>
      <p:ext uri="{BB962C8B-B14F-4D97-AF65-F5344CB8AC3E}">
        <p14:creationId xmlns:p14="http://schemas.microsoft.com/office/powerpoint/2010/main" val="25780633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021116-30DB-37AA-4151-AD0F2707F290}"/>
              </a:ext>
            </a:extLst>
          </p:cNvPr>
          <p:cNvSpPr>
            <a:spLocks noGrp="1"/>
          </p:cNvSpPr>
          <p:nvPr>
            <p:ph type="body" idx="29"/>
          </p:nvPr>
        </p:nvSpPr>
        <p:spPr/>
        <p:txBody>
          <a:bodyPr/>
          <a:lstStyle/>
          <a:p>
            <a:endParaRPr lang="en-US"/>
          </a:p>
        </p:txBody>
      </p:sp>
      <p:sp>
        <p:nvSpPr>
          <p:cNvPr id="3" name="Title 2">
            <a:extLst>
              <a:ext uri="{FF2B5EF4-FFF2-40B4-BE49-F238E27FC236}">
                <a16:creationId xmlns:a16="http://schemas.microsoft.com/office/drawing/2014/main" id="{9B58DA22-3415-E29A-F714-D28E08B8AD96}"/>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D038B9C-D38E-1856-F9D2-2DB0D56CECFA}"/>
              </a:ext>
            </a:extLst>
          </p:cNvPr>
          <p:cNvSpPr>
            <a:spLocks noGrp="1"/>
          </p:cNvSpPr>
          <p:nvPr>
            <p:ph type="body" idx="30"/>
          </p:nvPr>
        </p:nvSpPr>
        <p:spPr/>
        <p:txBody>
          <a:bodyPr/>
          <a:lstStyle/>
          <a:p>
            <a:endParaRPr lang="en-US"/>
          </a:p>
        </p:txBody>
      </p:sp>
      <p:sp>
        <p:nvSpPr>
          <p:cNvPr id="5" name="Text Placeholder 4">
            <a:extLst>
              <a:ext uri="{FF2B5EF4-FFF2-40B4-BE49-F238E27FC236}">
                <a16:creationId xmlns:a16="http://schemas.microsoft.com/office/drawing/2014/main" id="{221A942D-D4DE-2639-C8BE-5416DD628133}"/>
              </a:ext>
            </a:extLst>
          </p:cNvPr>
          <p:cNvSpPr>
            <a:spLocks noGrp="1"/>
          </p:cNvSpPr>
          <p:nvPr>
            <p:ph type="body" idx="31"/>
          </p:nvPr>
        </p:nvSpPr>
        <p:spPr/>
        <p:txBody>
          <a:bodyPr/>
          <a:lstStyle/>
          <a:p>
            <a:endParaRPr lang="en-US"/>
          </a:p>
        </p:txBody>
      </p:sp>
      <p:sp>
        <p:nvSpPr>
          <p:cNvPr id="6" name="Text Placeholder 5">
            <a:extLst>
              <a:ext uri="{FF2B5EF4-FFF2-40B4-BE49-F238E27FC236}">
                <a16:creationId xmlns:a16="http://schemas.microsoft.com/office/drawing/2014/main" id="{CC02B5A2-44E1-FCF7-7315-D787610364C6}"/>
              </a:ext>
            </a:extLst>
          </p:cNvPr>
          <p:cNvSpPr>
            <a:spLocks noGrp="1"/>
          </p:cNvSpPr>
          <p:nvPr>
            <p:ph type="body" idx="32"/>
          </p:nvPr>
        </p:nvSpPr>
        <p:spPr/>
        <p:txBody>
          <a:bodyPr/>
          <a:lstStyle/>
          <a:p>
            <a:endParaRPr lang="en-US"/>
          </a:p>
        </p:txBody>
      </p:sp>
      <p:sp>
        <p:nvSpPr>
          <p:cNvPr id="7" name="Text Placeholder 6">
            <a:extLst>
              <a:ext uri="{FF2B5EF4-FFF2-40B4-BE49-F238E27FC236}">
                <a16:creationId xmlns:a16="http://schemas.microsoft.com/office/drawing/2014/main" id="{CE23A48F-3308-B6A5-E971-F800ADB512AD}"/>
              </a:ext>
            </a:extLst>
          </p:cNvPr>
          <p:cNvSpPr>
            <a:spLocks noGrp="1"/>
          </p:cNvSpPr>
          <p:nvPr>
            <p:ph type="body" idx="33"/>
          </p:nvPr>
        </p:nvSpPr>
        <p:spPr/>
        <p:txBody>
          <a:bodyPr/>
          <a:lstStyle/>
          <a:p>
            <a:endParaRPr lang="en-US"/>
          </a:p>
        </p:txBody>
      </p:sp>
      <p:sp>
        <p:nvSpPr>
          <p:cNvPr id="8" name="Text Placeholder 7">
            <a:extLst>
              <a:ext uri="{FF2B5EF4-FFF2-40B4-BE49-F238E27FC236}">
                <a16:creationId xmlns:a16="http://schemas.microsoft.com/office/drawing/2014/main" id="{AEFCEAAA-9E22-162C-73F2-BB0B413F4F10}"/>
              </a:ext>
            </a:extLst>
          </p:cNvPr>
          <p:cNvSpPr>
            <a:spLocks noGrp="1"/>
          </p:cNvSpPr>
          <p:nvPr>
            <p:ph type="body" idx="34"/>
          </p:nvPr>
        </p:nvSpPr>
        <p:spPr/>
        <p:txBody>
          <a:bodyPr/>
          <a:lstStyle/>
          <a:p>
            <a:endParaRPr lang="en-US"/>
          </a:p>
        </p:txBody>
      </p:sp>
      <p:sp>
        <p:nvSpPr>
          <p:cNvPr id="9" name="Slide Number Placeholder 1">
            <a:extLst>
              <a:ext uri="{FF2B5EF4-FFF2-40B4-BE49-F238E27FC236}">
                <a16:creationId xmlns:a16="http://schemas.microsoft.com/office/drawing/2014/main" id="{7803D639-CAD1-C23C-8493-B26AB9BA8085}"/>
              </a:ext>
            </a:extLst>
          </p:cNvPr>
          <p:cNvSpPr>
            <a:spLocks noGrp="1"/>
          </p:cNvSpPr>
          <p:nvPr>
            <p:ph type="sldNum" sz="quarter" idx="2"/>
          </p:nvPr>
        </p:nvSpPr>
        <p:spPr>
          <a:xfrm>
            <a:off x="11516763" y="6438479"/>
            <a:ext cx="402187" cy="226790"/>
          </a:xfrm>
          <a:prstGeom prst="rect">
            <a:avLst/>
          </a:prstGeom>
        </p:spPr>
        <p:txBody>
          <a:bodyPr/>
          <a:lstStyle/>
          <a:p>
            <a:fld id="{86CB4B4D-7CA3-9044-876B-883B54F8677D}" type="slidenum">
              <a:rPr lang="en-US" smtClean="0"/>
              <a:pPr/>
              <a:t>92</a:t>
            </a:fld>
            <a:endParaRPr lang="en-US"/>
          </a:p>
        </p:txBody>
      </p:sp>
    </p:spTree>
    <p:extLst>
      <p:ext uri="{BB962C8B-B14F-4D97-AF65-F5344CB8AC3E}">
        <p14:creationId xmlns:p14="http://schemas.microsoft.com/office/powerpoint/2010/main" val="32255290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601D13-1586-E231-A839-14C7B2085B9E}"/>
              </a:ext>
            </a:extLst>
          </p:cNvPr>
          <p:cNvSpPr>
            <a:spLocks noGrp="1"/>
          </p:cNvSpPr>
          <p:nvPr>
            <p:ph type="title"/>
          </p:nvPr>
        </p:nvSpPr>
        <p:spPr/>
        <p:txBody>
          <a:bodyPr lIns="91440" tIns="45720" rIns="91440" bIns="45720" anchor="t"/>
          <a:lstStyle/>
          <a:p>
            <a:r>
              <a:rPr lang="en-US">
                <a:latin typeface="Tenorite"/>
              </a:rPr>
              <a:t>Thank you</a:t>
            </a:r>
            <a:r>
              <a:rPr lang="en-US">
                <a:solidFill>
                  <a:srgbClr val="95B44E"/>
                </a:solidFill>
                <a:latin typeface="Tenorite"/>
              </a:rPr>
              <a:t>.</a:t>
            </a:r>
          </a:p>
        </p:txBody>
      </p:sp>
    </p:spTree>
    <p:extLst>
      <p:ext uri="{BB962C8B-B14F-4D97-AF65-F5344CB8AC3E}">
        <p14:creationId xmlns:p14="http://schemas.microsoft.com/office/powerpoint/2010/main" val="6552232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4B74C6-CC06-90A2-81C9-CD68F7BE538C}"/>
              </a:ext>
            </a:extLst>
          </p:cNvPr>
          <p:cNvSpPr>
            <a:spLocks noGrp="1"/>
          </p:cNvSpPr>
          <p:nvPr>
            <p:ph type="body" idx="51"/>
          </p:nvPr>
        </p:nvSpPr>
        <p:spPr/>
        <p:txBody>
          <a:bodyPr/>
          <a:lstStyle/>
          <a:p>
            <a:r>
              <a:rPr lang="en-US"/>
              <a:t>Proposal Template</a:t>
            </a:r>
          </a:p>
        </p:txBody>
      </p:sp>
      <p:sp>
        <p:nvSpPr>
          <p:cNvPr id="3" name="Title 2">
            <a:extLst>
              <a:ext uri="{FF2B5EF4-FFF2-40B4-BE49-F238E27FC236}">
                <a16:creationId xmlns:a16="http://schemas.microsoft.com/office/drawing/2014/main" id="{7D4FA887-8454-1394-4D91-58836F29027B}"/>
              </a:ext>
            </a:extLst>
          </p:cNvPr>
          <p:cNvSpPr>
            <a:spLocks noGrp="1"/>
          </p:cNvSpPr>
          <p:nvPr>
            <p:ph type="title"/>
          </p:nvPr>
        </p:nvSpPr>
        <p:spPr>
          <a:xfrm>
            <a:off x="1200149" y="1695451"/>
            <a:ext cx="4990925" cy="831849"/>
          </a:xfrm>
        </p:spPr>
        <p:txBody>
          <a:bodyPr lIns="91440" tIns="45720" rIns="91440" bIns="45720" anchor="b"/>
          <a:lstStyle/>
          <a:p>
            <a:r>
              <a:rPr lang="en-US">
                <a:latin typeface="Tenorite"/>
              </a:rPr>
              <a:t>Appendix: Sample </a:t>
            </a:r>
            <a:br>
              <a:rPr lang="en-US">
                <a:latin typeface="Tenorite"/>
              </a:rPr>
            </a:br>
            <a:r>
              <a:rPr lang="en-US">
                <a:latin typeface="Tenorite"/>
              </a:rPr>
              <a:t>Proposal Templates</a:t>
            </a:r>
            <a:endParaRPr lang="en-US"/>
          </a:p>
        </p:txBody>
      </p:sp>
    </p:spTree>
    <p:extLst>
      <p:ext uri="{BB962C8B-B14F-4D97-AF65-F5344CB8AC3E}">
        <p14:creationId xmlns:p14="http://schemas.microsoft.com/office/powerpoint/2010/main" val="34687495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white dots in a spiral&#10;&#10;Description automatically generated">
            <a:extLst>
              <a:ext uri="{FF2B5EF4-FFF2-40B4-BE49-F238E27FC236}">
                <a16:creationId xmlns:a16="http://schemas.microsoft.com/office/drawing/2014/main" id="{FFAFC3AB-052E-C097-ED2B-AF466D968B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558358" cy="6829224"/>
          </a:xfrm>
          <a:prstGeom prst="rect">
            <a:avLst/>
          </a:prstGeom>
        </p:spPr>
      </p:pic>
      <p:sp>
        <p:nvSpPr>
          <p:cNvPr id="3" name="Title 2">
            <a:extLst>
              <a:ext uri="{FF2B5EF4-FFF2-40B4-BE49-F238E27FC236}">
                <a16:creationId xmlns:a16="http://schemas.microsoft.com/office/drawing/2014/main" id="{337B50AE-341B-4FE4-59CD-09B5D1616CCD}"/>
              </a:ext>
            </a:extLst>
          </p:cNvPr>
          <p:cNvSpPr>
            <a:spLocks noGrp="1"/>
          </p:cNvSpPr>
          <p:nvPr>
            <p:ph type="title"/>
          </p:nvPr>
        </p:nvSpPr>
        <p:spPr>
          <a:xfrm>
            <a:off x="674742" y="557863"/>
            <a:ext cx="3576554" cy="2160498"/>
          </a:xfrm>
        </p:spPr>
        <p:txBody>
          <a:bodyPr anchor="t">
            <a:normAutofit/>
          </a:bodyPr>
          <a:lstStyle/>
          <a:p>
            <a:r>
              <a:rPr lang="en-US" sz="3600" b="1">
                <a:latin typeface="Tenorite" pitchFamily="2" charset="0"/>
              </a:rPr>
              <a:t>Thank you for inviting us to participate in this RFP.</a:t>
            </a:r>
            <a:endParaRPr lang="en-US" sz="3600"/>
          </a:p>
        </p:txBody>
      </p:sp>
      <p:sp>
        <p:nvSpPr>
          <p:cNvPr id="4" name="Rectangle 3">
            <a:extLst>
              <a:ext uri="{FF2B5EF4-FFF2-40B4-BE49-F238E27FC236}">
                <a16:creationId xmlns:a16="http://schemas.microsoft.com/office/drawing/2014/main" id="{83E7C65A-CF5A-FB10-9837-416A8E897B87}"/>
              </a:ext>
            </a:extLst>
          </p:cNvPr>
          <p:cNvSpPr/>
          <p:nvPr/>
        </p:nvSpPr>
        <p:spPr>
          <a:xfrm>
            <a:off x="5861969" y="2971800"/>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CB2B1EF-7399-157C-CE92-7498F45B4483}"/>
              </a:ext>
            </a:extLst>
          </p:cNvPr>
          <p:cNvSpPr/>
          <p:nvPr/>
        </p:nvSpPr>
        <p:spPr>
          <a:xfrm>
            <a:off x="6004844" y="3114675"/>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F43BA65-D82E-F34C-DAA6-70561537A01F}"/>
              </a:ext>
            </a:extLst>
          </p:cNvPr>
          <p:cNvSpPr/>
          <p:nvPr/>
        </p:nvSpPr>
        <p:spPr>
          <a:xfrm>
            <a:off x="6147719" y="3257550"/>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F03002D-6E6A-ABAE-C35A-7D2E9757C961}"/>
              </a:ext>
            </a:extLst>
          </p:cNvPr>
          <p:cNvSpPr txBox="1"/>
          <p:nvPr/>
        </p:nvSpPr>
        <p:spPr>
          <a:xfrm>
            <a:off x="5311907" y="557863"/>
            <a:ext cx="3737732" cy="307777"/>
          </a:xfrm>
          <a:prstGeom prst="rect">
            <a:avLst/>
          </a:prstGeom>
          <a:noFill/>
        </p:spPr>
        <p:txBody>
          <a:bodyPr wrap="square" rtlCol="0">
            <a:spAutoFit/>
          </a:bodyPr>
          <a:lstStyle/>
          <a:p>
            <a:r>
              <a:rPr lang="en-US" sz="1400" b="1">
                <a:solidFill>
                  <a:srgbClr val="9A4BB9"/>
                </a:solidFill>
                <a:latin typeface="Tenorite" pitchFamily="2" charset="0"/>
              </a:rPr>
              <a:t>Our Proposal</a:t>
            </a:r>
          </a:p>
        </p:txBody>
      </p:sp>
      <p:sp>
        <p:nvSpPr>
          <p:cNvPr id="9" name="TextBox 8">
            <a:extLst>
              <a:ext uri="{FF2B5EF4-FFF2-40B4-BE49-F238E27FC236}">
                <a16:creationId xmlns:a16="http://schemas.microsoft.com/office/drawing/2014/main" id="{FEA38F48-86F2-CA6B-67E7-4820F9058EDC}"/>
              </a:ext>
            </a:extLst>
          </p:cNvPr>
          <p:cNvSpPr txBox="1"/>
          <p:nvPr/>
        </p:nvSpPr>
        <p:spPr>
          <a:xfrm>
            <a:off x="674742" y="3663013"/>
            <a:ext cx="3719428" cy="2031325"/>
          </a:xfrm>
          <a:prstGeom prst="rect">
            <a:avLst/>
          </a:prstGeom>
          <a:noFill/>
        </p:spPr>
        <p:txBody>
          <a:bodyPr wrap="square" lIns="91440" tIns="45720" rIns="91440" bIns="45720" rtlCol="0" anchor="t">
            <a:spAutoFit/>
          </a:bodyPr>
          <a:lstStyle/>
          <a:p>
            <a:r>
              <a:rPr lang="en-US">
                <a:solidFill>
                  <a:schemeClr val="tx1"/>
                </a:solidFill>
                <a:latin typeface="Tenorite"/>
              </a:rPr>
              <a:t>Thank you for inviting us to your RFP process. We're committed to making business easy and hope to build a lasting, trusted partnership with you.</a:t>
            </a:r>
            <a:endParaRPr lang="en-US">
              <a:latin typeface="Tenorite"/>
            </a:endParaRPr>
          </a:p>
          <a:p>
            <a:br>
              <a:rPr lang="en-US"/>
            </a:br>
            <a:endParaRPr lang="en-US"/>
          </a:p>
        </p:txBody>
      </p:sp>
      <p:sp>
        <p:nvSpPr>
          <p:cNvPr id="10" name="TextBox 9">
            <a:extLst>
              <a:ext uri="{FF2B5EF4-FFF2-40B4-BE49-F238E27FC236}">
                <a16:creationId xmlns:a16="http://schemas.microsoft.com/office/drawing/2014/main" id="{9EDC5B3D-7629-8CC7-C6F9-C50DBE1990D3}"/>
              </a:ext>
            </a:extLst>
          </p:cNvPr>
          <p:cNvSpPr txBox="1"/>
          <p:nvPr/>
        </p:nvSpPr>
        <p:spPr>
          <a:xfrm>
            <a:off x="4952232" y="5697148"/>
            <a:ext cx="6397358" cy="253916"/>
          </a:xfrm>
          <a:prstGeom prst="rect">
            <a:avLst/>
          </a:prstGeom>
          <a:noFill/>
        </p:spPr>
        <p:txBody>
          <a:bodyPr wrap="square" rtlCol="0">
            <a:spAutoFit/>
          </a:bodyPr>
          <a:lstStyle/>
          <a:p>
            <a:pPr algn="r"/>
            <a:r>
              <a:rPr lang="en-US" sz="1050">
                <a:solidFill>
                  <a:schemeClr val="tx1"/>
                </a:solidFill>
                <a:latin typeface="Tenorite" pitchFamily="2" charset="0"/>
              </a:rPr>
              <a:t>Best regards, </a:t>
            </a:r>
          </a:p>
        </p:txBody>
      </p:sp>
      <p:sp>
        <p:nvSpPr>
          <p:cNvPr id="13" name="TextBox 12">
            <a:extLst>
              <a:ext uri="{FF2B5EF4-FFF2-40B4-BE49-F238E27FC236}">
                <a16:creationId xmlns:a16="http://schemas.microsoft.com/office/drawing/2014/main" id="{55BADA93-A452-8669-CF93-2F6D061770FE}"/>
              </a:ext>
            </a:extLst>
          </p:cNvPr>
          <p:cNvSpPr txBox="1"/>
          <p:nvPr/>
        </p:nvSpPr>
        <p:spPr>
          <a:xfrm>
            <a:off x="4952232" y="5911177"/>
            <a:ext cx="6397358" cy="261610"/>
          </a:xfrm>
          <a:prstGeom prst="rect">
            <a:avLst/>
          </a:prstGeom>
          <a:noFill/>
        </p:spPr>
        <p:txBody>
          <a:bodyPr wrap="square" rtlCol="0">
            <a:spAutoFit/>
          </a:bodyPr>
          <a:lstStyle/>
          <a:p>
            <a:pPr algn="r"/>
            <a:r>
              <a:rPr lang="en-US" sz="1100" b="1">
                <a:solidFill>
                  <a:srgbClr val="8C39B0"/>
                </a:solidFill>
                <a:latin typeface="Tenorite" pitchFamily="2" charset="0"/>
              </a:rPr>
              <a:t>Executive Name</a:t>
            </a:r>
          </a:p>
        </p:txBody>
      </p:sp>
      <p:sp>
        <p:nvSpPr>
          <p:cNvPr id="18" name="TextBox 17">
            <a:extLst>
              <a:ext uri="{FF2B5EF4-FFF2-40B4-BE49-F238E27FC236}">
                <a16:creationId xmlns:a16="http://schemas.microsoft.com/office/drawing/2014/main" id="{60E1BFF0-8660-60A6-5CA3-24D36334BECA}"/>
              </a:ext>
            </a:extLst>
          </p:cNvPr>
          <p:cNvSpPr txBox="1"/>
          <p:nvPr/>
        </p:nvSpPr>
        <p:spPr>
          <a:xfrm>
            <a:off x="4952232" y="6070204"/>
            <a:ext cx="6397358" cy="253916"/>
          </a:xfrm>
          <a:prstGeom prst="rect">
            <a:avLst/>
          </a:prstGeom>
          <a:noFill/>
        </p:spPr>
        <p:txBody>
          <a:bodyPr wrap="square" rtlCol="0">
            <a:spAutoFit/>
          </a:bodyPr>
          <a:lstStyle/>
          <a:p>
            <a:pPr algn="r"/>
            <a:r>
              <a:rPr lang="en-US" sz="1050">
                <a:solidFill>
                  <a:schemeClr val="tx1"/>
                </a:solidFill>
                <a:latin typeface="Tenorite" pitchFamily="2" charset="0"/>
              </a:rPr>
              <a:t>Executive Title</a:t>
            </a:r>
          </a:p>
        </p:txBody>
      </p:sp>
      <p:sp>
        <p:nvSpPr>
          <p:cNvPr id="8" name="Slide Number Placeholder 1">
            <a:extLst>
              <a:ext uri="{FF2B5EF4-FFF2-40B4-BE49-F238E27FC236}">
                <a16:creationId xmlns:a16="http://schemas.microsoft.com/office/drawing/2014/main" id="{8DA1574D-CC10-098D-60D0-C8C3AEA38986}"/>
              </a:ext>
            </a:extLst>
          </p:cNvPr>
          <p:cNvSpPr>
            <a:spLocks noGrp="1"/>
          </p:cNvSpPr>
          <p:nvPr>
            <p:ph type="sldNum" sz="quarter" idx="4"/>
          </p:nvPr>
        </p:nvSpPr>
        <p:spPr>
          <a:xfrm>
            <a:off x="11516763" y="6438479"/>
            <a:ext cx="402187" cy="226790"/>
          </a:xfrm>
        </p:spPr>
        <p:txBody>
          <a:bodyPr/>
          <a:lstStyle/>
          <a:p>
            <a:pPr algn="l"/>
            <a:fld id="{86CB4B4D-7CA3-9044-876B-883B54F8677D}" type="slidenum">
              <a:rPr lang="en-US" smtClean="0"/>
              <a:pPr algn="l"/>
              <a:t>95</a:t>
            </a:fld>
            <a:endParaRPr lang="en-US"/>
          </a:p>
        </p:txBody>
      </p:sp>
      <p:sp>
        <p:nvSpPr>
          <p:cNvPr id="2" name="TextBox 1">
            <a:extLst>
              <a:ext uri="{FF2B5EF4-FFF2-40B4-BE49-F238E27FC236}">
                <a16:creationId xmlns:a16="http://schemas.microsoft.com/office/drawing/2014/main" id="{368708A2-B0CC-D03E-9A9A-62A669CEC0DE}"/>
              </a:ext>
            </a:extLst>
          </p:cNvPr>
          <p:cNvSpPr txBox="1"/>
          <p:nvPr/>
        </p:nvSpPr>
        <p:spPr>
          <a:xfrm>
            <a:off x="1779179" y="1425145"/>
            <a:ext cx="8640507" cy="3170099"/>
          </a:xfrm>
          <a:prstGeom prst="rect">
            <a:avLst/>
          </a:prstGeom>
          <a:noFill/>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r>
              <a:rPr lang="en-US" sz="20000" b="1">
                <a:solidFill>
                  <a:srgbClr val="000000">
                    <a:alpha val="10000"/>
                  </a:srgbClr>
                </a:solidFill>
                <a:latin typeface="Tenorite" pitchFamily="2" charset="0"/>
              </a:rPr>
              <a:t>Sample</a:t>
            </a:r>
          </a:p>
        </p:txBody>
      </p:sp>
      <p:sp>
        <p:nvSpPr>
          <p:cNvPr id="21" name="TextBox 20">
            <a:extLst>
              <a:ext uri="{FF2B5EF4-FFF2-40B4-BE49-F238E27FC236}">
                <a16:creationId xmlns:a16="http://schemas.microsoft.com/office/drawing/2014/main" id="{0902A849-5BB8-D5F4-3503-14EEB150E9C8}"/>
              </a:ext>
            </a:extLst>
          </p:cNvPr>
          <p:cNvSpPr txBox="1"/>
          <p:nvPr/>
        </p:nvSpPr>
        <p:spPr>
          <a:xfrm>
            <a:off x="5311906" y="814592"/>
            <a:ext cx="5990186" cy="4847481"/>
          </a:xfrm>
          <a:prstGeom prst="rect">
            <a:avLst/>
          </a:prstGeom>
          <a:noFill/>
        </p:spPr>
        <p:txBody>
          <a:bodyPr wrap="square" lIns="91440" tIns="45720" rIns="91440" bIns="45720" rtlCol="0" anchor="t">
            <a:spAutoFit/>
          </a:bodyPr>
          <a:lstStyle/>
          <a:p>
            <a:r>
              <a:rPr lang="en-US" sz="1100">
                <a:solidFill>
                  <a:schemeClr val="tx1"/>
                </a:solidFill>
                <a:latin typeface="Tenorite"/>
              </a:rPr>
              <a:t>After reviewing your project in depth, we're confident that it has the potential to deliver significant business results. You can count on us to meet all the requirements you've outlined in the RFP while always looking for opportunities to create value in new and efficient ways. Meeting the needs of complex global enterprises is what we do best.</a:t>
            </a:r>
            <a:endParaRPr lang="en-US">
              <a:solidFill>
                <a:schemeClr val="tx1"/>
              </a:solidFill>
            </a:endParaRPr>
          </a:p>
          <a:p>
            <a:endParaRPr lang="en-US" sz="1400">
              <a:cs typeface="Calibri"/>
            </a:endParaRPr>
          </a:p>
          <a:p>
            <a:r>
              <a:rPr lang="en-US" sz="1100">
                <a:solidFill>
                  <a:schemeClr val="tx1"/>
                </a:solidFill>
                <a:latin typeface="Tenorite"/>
              </a:rPr>
              <a:t>We admire your goal to create a future-proof solution. In a fast-moving world, it makes sense to use modern, agile technologies to accelerate the digitalization of your company. Our proposal leverages the vast capabilities of our teams, our deep real-world experience, and our unparalleled engineering heritage to paint a clear path to successful execution.</a:t>
            </a:r>
            <a:endParaRPr lang="en-US">
              <a:solidFill>
                <a:schemeClr val="tx1"/>
              </a:solidFill>
            </a:endParaRPr>
          </a:p>
          <a:p>
            <a:endParaRPr lang="en-US" sz="1400">
              <a:cs typeface="Calibri"/>
            </a:endParaRPr>
          </a:p>
          <a:p>
            <a:r>
              <a:rPr lang="en-US" sz="1100">
                <a:solidFill>
                  <a:schemeClr val="tx1"/>
                </a:solidFill>
                <a:latin typeface="Tenorite"/>
              </a:rPr>
              <a:t>While your needs are complex, at its heart, our approach is simple. It starts by understanding your business goals at a deep level so we can home in on the best engineering and technology approaches to achieve those goals. Then, we execute with excellence at every level, always evaluating the results of our efforts and improving our approach nonstop.</a:t>
            </a:r>
            <a:endParaRPr lang="en-US">
              <a:solidFill>
                <a:schemeClr val="tx1"/>
              </a:solidFill>
              <a:latin typeface="Tenorite"/>
            </a:endParaRPr>
          </a:p>
          <a:p>
            <a:endParaRPr lang="en-US" sz="1400">
              <a:cs typeface="Calibri"/>
            </a:endParaRPr>
          </a:p>
          <a:p>
            <a:r>
              <a:rPr lang="en-US" sz="1100">
                <a:solidFill>
                  <a:schemeClr val="tx1"/>
                </a:solidFill>
                <a:latin typeface="Tenorite"/>
              </a:rPr>
              <a:t>When you partner with us, you gain the global scale and expertise to achieve your most ambitious vision. That means an experienced, committed team of more than 260,000 employees, connected to a network of 1.7 million technologists, operating in 66 countries. We consistently acquire and integrate innovative companies to expand our capabilities. We offer end-to-end services including strategy, design, deployment, operation, and continuous improvement. At the same time, we care deeply about our impact on the world and work to create great experiences for everyone involved.</a:t>
            </a:r>
            <a:endParaRPr lang="en-US">
              <a:solidFill>
                <a:schemeClr val="tx1"/>
              </a:solidFill>
            </a:endParaRPr>
          </a:p>
          <a:p>
            <a:endParaRPr lang="en-US" sz="1400">
              <a:cs typeface="Calibri"/>
            </a:endParaRPr>
          </a:p>
          <a:p>
            <a:r>
              <a:rPr lang="en-US" sz="1100">
                <a:solidFill>
                  <a:schemeClr val="tx1"/>
                </a:solidFill>
                <a:latin typeface="Tenorite"/>
              </a:rPr>
              <a:t>If you choose us, we’ll ensure you have a single point of contact and coordinate all the moving parts needed for your project's success. This includes technology, legal consultation, and our expert team with a deep understanding of your industry and region. We are ready to begin the journey toward a beneficial, long-term relationship.</a:t>
            </a:r>
            <a:endParaRPr lang="en-US">
              <a:solidFill>
                <a:schemeClr val="tx1"/>
              </a:solidFill>
              <a:latin typeface="Tenorite"/>
            </a:endParaRPr>
          </a:p>
        </p:txBody>
      </p:sp>
    </p:spTree>
    <p:extLst>
      <p:ext uri="{BB962C8B-B14F-4D97-AF65-F5344CB8AC3E}">
        <p14:creationId xmlns:p14="http://schemas.microsoft.com/office/powerpoint/2010/main" val="15797191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04979090-FCD5-C6A0-2161-07E2ACDAF8C6}"/>
              </a:ext>
            </a:extLst>
          </p:cNvPr>
          <p:cNvSpPr/>
          <p:nvPr/>
        </p:nvSpPr>
        <p:spPr>
          <a:xfrm>
            <a:off x="-37909" y="0"/>
            <a:ext cx="4467410" cy="6858000"/>
          </a:xfrm>
          <a:prstGeom prst="rect">
            <a:avLst/>
          </a:prstGeom>
          <a:solidFill>
            <a:srgbClr val="341954"/>
          </a:solidFill>
          <a:ln w="12700">
            <a:miter lim="400000"/>
          </a:ln>
        </p:spPr>
        <p:txBody>
          <a:bodyPr lIns="45719" rIns="45719" anchor="ctr"/>
          <a:lstStyle/>
          <a:p>
            <a:pPr algn="ctr">
              <a:defRPr sz="1000">
                <a:solidFill>
                  <a:srgbClr val="FFFFFF"/>
                </a:solidFill>
              </a:defRPr>
            </a:pPr>
            <a:endParaRPr>
              <a:latin typeface="Tenorite" pitchFamily="2" charset="0"/>
            </a:endParaRPr>
          </a:p>
        </p:txBody>
      </p:sp>
      <p:pic>
        <p:nvPicPr>
          <p:cNvPr id="17" name="Imagen 4" descr="Imagen 4">
            <a:extLst>
              <a:ext uri="{FF2B5EF4-FFF2-40B4-BE49-F238E27FC236}">
                <a16:creationId xmlns:a16="http://schemas.microsoft.com/office/drawing/2014/main" id="{3FD87E9D-169D-BCB3-326A-E6933FFBA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297603" y="2100170"/>
            <a:ext cx="6857997" cy="2657662"/>
          </a:xfrm>
          <a:prstGeom prst="rect">
            <a:avLst/>
          </a:prstGeom>
          <a:ln w="12700">
            <a:miter lim="400000"/>
          </a:ln>
        </p:spPr>
      </p:pic>
      <p:sp>
        <p:nvSpPr>
          <p:cNvPr id="4" name="Rectangle 3">
            <a:extLst>
              <a:ext uri="{FF2B5EF4-FFF2-40B4-BE49-F238E27FC236}">
                <a16:creationId xmlns:a16="http://schemas.microsoft.com/office/drawing/2014/main" id="{83E7C65A-CF5A-FB10-9837-416A8E897B87}"/>
              </a:ext>
            </a:extLst>
          </p:cNvPr>
          <p:cNvSpPr/>
          <p:nvPr/>
        </p:nvSpPr>
        <p:spPr>
          <a:xfrm>
            <a:off x="5861969" y="2971800"/>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CB2B1EF-7399-157C-CE92-7498F45B4483}"/>
              </a:ext>
            </a:extLst>
          </p:cNvPr>
          <p:cNvSpPr/>
          <p:nvPr/>
        </p:nvSpPr>
        <p:spPr>
          <a:xfrm>
            <a:off x="6004844" y="3114675"/>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F43BA65-D82E-F34C-DAA6-70561537A01F}"/>
              </a:ext>
            </a:extLst>
          </p:cNvPr>
          <p:cNvSpPr/>
          <p:nvPr/>
        </p:nvSpPr>
        <p:spPr>
          <a:xfrm>
            <a:off x="6147719" y="3257550"/>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F03002D-6E6A-ABAE-C35A-7D2E9757C961}"/>
              </a:ext>
            </a:extLst>
          </p:cNvPr>
          <p:cNvSpPr txBox="1"/>
          <p:nvPr/>
        </p:nvSpPr>
        <p:spPr>
          <a:xfrm>
            <a:off x="5311907" y="557863"/>
            <a:ext cx="3737732" cy="307777"/>
          </a:xfrm>
          <a:prstGeom prst="rect">
            <a:avLst/>
          </a:prstGeom>
          <a:noFill/>
        </p:spPr>
        <p:txBody>
          <a:bodyPr wrap="square" rtlCol="0">
            <a:spAutoFit/>
          </a:bodyPr>
          <a:lstStyle/>
          <a:p>
            <a:r>
              <a:rPr lang="en-US" sz="1400" b="1">
                <a:solidFill>
                  <a:srgbClr val="9A4BB9"/>
                </a:solidFill>
                <a:latin typeface="Tenorite" pitchFamily="2" charset="0"/>
              </a:rPr>
              <a:t>Our Proposal</a:t>
            </a:r>
          </a:p>
        </p:txBody>
      </p:sp>
      <p:sp>
        <p:nvSpPr>
          <p:cNvPr id="10" name="TextBox 9">
            <a:extLst>
              <a:ext uri="{FF2B5EF4-FFF2-40B4-BE49-F238E27FC236}">
                <a16:creationId xmlns:a16="http://schemas.microsoft.com/office/drawing/2014/main" id="{9EDC5B3D-7629-8CC7-C6F9-C50DBE1990D3}"/>
              </a:ext>
            </a:extLst>
          </p:cNvPr>
          <p:cNvSpPr txBox="1"/>
          <p:nvPr/>
        </p:nvSpPr>
        <p:spPr>
          <a:xfrm>
            <a:off x="4952232" y="5697148"/>
            <a:ext cx="6397358" cy="253916"/>
          </a:xfrm>
          <a:prstGeom prst="rect">
            <a:avLst/>
          </a:prstGeom>
          <a:noFill/>
        </p:spPr>
        <p:txBody>
          <a:bodyPr wrap="square" rtlCol="0">
            <a:spAutoFit/>
          </a:bodyPr>
          <a:lstStyle/>
          <a:p>
            <a:pPr algn="r"/>
            <a:r>
              <a:rPr lang="en-US" sz="1050">
                <a:solidFill>
                  <a:schemeClr val="tx1"/>
                </a:solidFill>
                <a:latin typeface="Tenorite" pitchFamily="2" charset="0"/>
              </a:rPr>
              <a:t>Best regards, </a:t>
            </a:r>
          </a:p>
        </p:txBody>
      </p:sp>
      <p:sp>
        <p:nvSpPr>
          <p:cNvPr id="13" name="TextBox 12">
            <a:extLst>
              <a:ext uri="{FF2B5EF4-FFF2-40B4-BE49-F238E27FC236}">
                <a16:creationId xmlns:a16="http://schemas.microsoft.com/office/drawing/2014/main" id="{55BADA93-A452-8669-CF93-2F6D061770FE}"/>
              </a:ext>
            </a:extLst>
          </p:cNvPr>
          <p:cNvSpPr txBox="1"/>
          <p:nvPr/>
        </p:nvSpPr>
        <p:spPr>
          <a:xfrm>
            <a:off x="4952232" y="5911177"/>
            <a:ext cx="6397358" cy="261610"/>
          </a:xfrm>
          <a:prstGeom prst="rect">
            <a:avLst/>
          </a:prstGeom>
          <a:noFill/>
        </p:spPr>
        <p:txBody>
          <a:bodyPr wrap="square" rtlCol="0">
            <a:spAutoFit/>
          </a:bodyPr>
          <a:lstStyle/>
          <a:p>
            <a:pPr algn="r"/>
            <a:r>
              <a:rPr lang="en-US" sz="1100" b="1">
                <a:solidFill>
                  <a:srgbClr val="8C39B0"/>
                </a:solidFill>
                <a:latin typeface="Tenorite" pitchFamily="2" charset="0"/>
              </a:rPr>
              <a:t>Executive Name</a:t>
            </a:r>
          </a:p>
        </p:txBody>
      </p:sp>
      <p:sp>
        <p:nvSpPr>
          <p:cNvPr id="18" name="TextBox 17">
            <a:extLst>
              <a:ext uri="{FF2B5EF4-FFF2-40B4-BE49-F238E27FC236}">
                <a16:creationId xmlns:a16="http://schemas.microsoft.com/office/drawing/2014/main" id="{60E1BFF0-8660-60A6-5CA3-24D36334BECA}"/>
              </a:ext>
            </a:extLst>
          </p:cNvPr>
          <p:cNvSpPr txBox="1"/>
          <p:nvPr/>
        </p:nvSpPr>
        <p:spPr>
          <a:xfrm>
            <a:off x="4952232" y="6070204"/>
            <a:ext cx="6397358" cy="253916"/>
          </a:xfrm>
          <a:prstGeom prst="rect">
            <a:avLst/>
          </a:prstGeom>
          <a:noFill/>
        </p:spPr>
        <p:txBody>
          <a:bodyPr wrap="square" rtlCol="0">
            <a:spAutoFit/>
          </a:bodyPr>
          <a:lstStyle/>
          <a:p>
            <a:pPr algn="r"/>
            <a:r>
              <a:rPr lang="en-US" sz="1050">
                <a:solidFill>
                  <a:schemeClr val="tx1"/>
                </a:solidFill>
                <a:latin typeface="Tenorite" pitchFamily="2" charset="0"/>
              </a:rPr>
              <a:t>Executive Title</a:t>
            </a:r>
          </a:p>
        </p:txBody>
      </p:sp>
      <p:sp>
        <p:nvSpPr>
          <p:cNvPr id="8" name="Slide Number Placeholder 1">
            <a:extLst>
              <a:ext uri="{FF2B5EF4-FFF2-40B4-BE49-F238E27FC236}">
                <a16:creationId xmlns:a16="http://schemas.microsoft.com/office/drawing/2014/main" id="{8DA1574D-CC10-098D-60D0-C8C3AEA38986}"/>
              </a:ext>
            </a:extLst>
          </p:cNvPr>
          <p:cNvSpPr>
            <a:spLocks noGrp="1"/>
          </p:cNvSpPr>
          <p:nvPr>
            <p:ph type="sldNum" sz="quarter" idx="4"/>
          </p:nvPr>
        </p:nvSpPr>
        <p:spPr>
          <a:xfrm>
            <a:off x="11516763" y="6438479"/>
            <a:ext cx="402187" cy="226790"/>
          </a:xfrm>
        </p:spPr>
        <p:txBody>
          <a:bodyPr/>
          <a:lstStyle/>
          <a:p>
            <a:pPr algn="l"/>
            <a:fld id="{86CB4B4D-7CA3-9044-876B-883B54F8677D}" type="slidenum">
              <a:rPr lang="en-US" smtClean="0"/>
              <a:pPr algn="l"/>
              <a:t>96</a:t>
            </a:fld>
            <a:endParaRPr lang="en-US"/>
          </a:p>
        </p:txBody>
      </p:sp>
      <p:sp>
        <p:nvSpPr>
          <p:cNvPr id="21" name="TextBox 20">
            <a:extLst>
              <a:ext uri="{FF2B5EF4-FFF2-40B4-BE49-F238E27FC236}">
                <a16:creationId xmlns:a16="http://schemas.microsoft.com/office/drawing/2014/main" id="{0902A849-5BB8-D5F4-3503-14EEB150E9C8}"/>
              </a:ext>
            </a:extLst>
          </p:cNvPr>
          <p:cNvSpPr txBox="1"/>
          <p:nvPr/>
        </p:nvSpPr>
        <p:spPr>
          <a:xfrm>
            <a:off x="5311906" y="814592"/>
            <a:ext cx="5990186" cy="4847481"/>
          </a:xfrm>
          <a:prstGeom prst="rect">
            <a:avLst/>
          </a:prstGeom>
          <a:noFill/>
        </p:spPr>
        <p:txBody>
          <a:bodyPr wrap="square" lIns="91440" tIns="45720" rIns="91440" bIns="45720" rtlCol="0" anchor="t">
            <a:spAutoFit/>
          </a:bodyPr>
          <a:lstStyle/>
          <a:p>
            <a:r>
              <a:rPr lang="en-US" sz="1100">
                <a:solidFill>
                  <a:schemeClr val="tx1"/>
                </a:solidFill>
                <a:latin typeface="Tenorite"/>
              </a:rPr>
              <a:t>After reviewing your project in depth, we're confident that it has the potential to deliver significant business results. You can count on us to meet all the requirements you've outlined in the RFP while always looking for opportunities to create value in new and efficient ways. Meeting the needs of complex global enterprises is what we do best.</a:t>
            </a:r>
            <a:endParaRPr lang="en-US">
              <a:solidFill>
                <a:schemeClr val="tx1"/>
              </a:solidFill>
            </a:endParaRPr>
          </a:p>
          <a:p>
            <a:endParaRPr lang="en-US" sz="1400">
              <a:cs typeface="Calibri"/>
            </a:endParaRPr>
          </a:p>
          <a:p>
            <a:r>
              <a:rPr lang="en-US" sz="1100">
                <a:solidFill>
                  <a:schemeClr val="tx1"/>
                </a:solidFill>
                <a:latin typeface="Tenorite"/>
              </a:rPr>
              <a:t>We admire your goal to create a future-proof solution. In a fast-moving world, it makes sense to use modern, agile technologies to accelerate the digitalization of your company. Our proposal leverages the vast capabilities of our teams, our deep real-world experience, and our unparalleled engineering heritage to paint a clear path to successful execution.</a:t>
            </a:r>
            <a:endParaRPr lang="en-US">
              <a:solidFill>
                <a:schemeClr val="tx1"/>
              </a:solidFill>
            </a:endParaRPr>
          </a:p>
          <a:p>
            <a:endParaRPr lang="en-US" sz="1400">
              <a:cs typeface="Calibri"/>
            </a:endParaRPr>
          </a:p>
          <a:p>
            <a:r>
              <a:rPr lang="en-US" sz="1100">
                <a:solidFill>
                  <a:schemeClr val="tx1"/>
                </a:solidFill>
                <a:latin typeface="Tenorite"/>
              </a:rPr>
              <a:t>While your needs are complex, at its heart, our approach is simple. It starts by understanding your business goals at a deep level so we can home in on the best engineering and technology approaches to achieve those goals. Then, we execute with excellence at every level, always evaluating the results of our efforts and improving our approach nonstop.</a:t>
            </a:r>
            <a:endParaRPr lang="en-US">
              <a:solidFill>
                <a:schemeClr val="tx1"/>
              </a:solidFill>
              <a:latin typeface="Tenorite"/>
            </a:endParaRPr>
          </a:p>
          <a:p>
            <a:endParaRPr lang="en-US" sz="1400">
              <a:cs typeface="Calibri"/>
            </a:endParaRPr>
          </a:p>
          <a:p>
            <a:r>
              <a:rPr lang="en-US" sz="1100">
                <a:solidFill>
                  <a:schemeClr val="tx1"/>
                </a:solidFill>
                <a:latin typeface="Tenorite"/>
              </a:rPr>
              <a:t>When you partner with us, you gain the global scale and expertise to achieve your most ambitious vision. That means an experienced, committed team of more than 260,000 employees, connected to a network of 1.7 million technologists, operating in 66 countries. We consistently acquire and integrate innovative companies to expand our capabilities. We offer end-to-end services including strategy, design, deployment, operation, and continuous improvement. At the same time, we care deeply about our impact on the world and work to create great experiences for everyone involved.</a:t>
            </a:r>
            <a:endParaRPr lang="en-US">
              <a:solidFill>
                <a:schemeClr val="tx1"/>
              </a:solidFill>
            </a:endParaRPr>
          </a:p>
          <a:p>
            <a:endParaRPr lang="en-US" sz="1400">
              <a:cs typeface="Calibri"/>
            </a:endParaRPr>
          </a:p>
          <a:p>
            <a:r>
              <a:rPr lang="en-US" sz="1100">
                <a:solidFill>
                  <a:schemeClr val="tx1"/>
                </a:solidFill>
                <a:latin typeface="Tenorite"/>
              </a:rPr>
              <a:t>If you choose us, we’ll ensure you have a single point of contact and coordinate all the moving parts needed for your project's success. This includes technology, legal consultation, and our expert team with a deep understanding of your industry and region. We are ready to begin the journey toward a beneficial, long-term relationship.</a:t>
            </a:r>
            <a:endParaRPr lang="en-US">
              <a:solidFill>
                <a:schemeClr val="tx1"/>
              </a:solidFill>
              <a:latin typeface="Tenorite"/>
            </a:endParaRPr>
          </a:p>
        </p:txBody>
      </p:sp>
      <p:sp>
        <p:nvSpPr>
          <p:cNvPr id="24" name="TextBox 23">
            <a:extLst>
              <a:ext uri="{FF2B5EF4-FFF2-40B4-BE49-F238E27FC236}">
                <a16:creationId xmlns:a16="http://schemas.microsoft.com/office/drawing/2014/main" id="{03F59020-1734-EBC3-352F-B263308694FB}"/>
              </a:ext>
            </a:extLst>
          </p:cNvPr>
          <p:cNvSpPr txBox="1"/>
          <p:nvPr/>
        </p:nvSpPr>
        <p:spPr>
          <a:xfrm>
            <a:off x="482735" y="640443"/>
            <a:ext cx="3378066" cy="2308324"/>
          </a:xfrm>
          <a:prstGeom prst="rect">
            <a:avLst/>
          </a:prstGeom>
          <a:noFill/>
        </p:spPr>
        <p:txBody>
          <a:bodyPr wrap="square" rtlCol="0">
            <a:spAutoFit/>
          </a:bodyPr>
          <a:lstStyle/>
          <a:p>
            <a:r>
              <a:rPr lang="en-US" sz="3600" b="1">
                <a:solidFill>
                  <a:schemeClr val="bg1"/>
                </a:solidFill>
                <a:latin typeface="Tenorite" pitchFamily="2" charset="0"/>
              </a:rPr>
              <a:t>Thank you for inviting us to participate in this RFP.</a:t>
            </a:r>
          </a:p>
        </p:txBody>
      </p:sp>
      <p:sp>
        <p:nvSpPr>
          <p:cNvPr id="26" name="TextBox 25">
            <a:extLst>
              <a:ext uri="{FF2B5EF4-FFF2-40B4-BE49-F238E27FC236}">
                <a16:creationId xmlns:a16="http://schemas.microsoft.com/office/drawing/2014/main" id="{C382D4A8-8CF5-9A5F-EB8B-2FDC72F1BE46}"/>
              </a:ext>
            </a:extLst>
          </p:cNvPr>
          <p:cNvSpPr txBox="1"/>
          <p:nvPr/>
        </p:nvSpPr>
        <p:spPr>
          <a:xfrm>
            <a:off x="482732" y="3429000"/>
            <a:ext cx="3062901" cy="2308324"/>
          </a:xfrm>
          <a:prstGeom prst="rect">
            <a:avLst/>
          </a:prstGeom>
          <a:noFill/>
        </p:spPr>
        <p:txBody>
          <a:bodyPr wrap="square" lIns="91440" tIns="45720" rIns="91440" bIns="45720" rtlCol="0" anchor="t">
            <a:spAutoFit/>
          </a:bodyPr>
          <a:lstStyle/>
          <a:p>
            <a:r>
              <a:rPr lang="en-US">
                <a:solidFill>
                  <a:schemeClr val="bg1"/>
                </a:solidFill>
                <a:latin typeface="Tenorite"/>
              </a:rPr>
              <a:t>Thank you for inviting us to your RFP process. We're committed to making business easy and hope to build a lasting, trusted partnership with you.</a:t>
            </a:r>
            <a:endParaRPr lang="en-US">
              <a:latin typeface="Tenorite"/>
            </a:endParaRPr>
          </a:p>
          <a:p>
            <a:br>
              <a:rPr lang="en-US"/>
            </a:br>
            <a:endParaRPr lang="en-US"/>
          </a:p>
        </p:txBody>
      </p:sp>
      <p:sp>
        <p:nvSpPr>
          <p:cNvPr id="2" name="TextBox 1">
            <a:extLst>
              <a:ext uri="{FF2B5EF4-FFF2-40B4-BE49-F238E27FC236}">
                <a16:creationId xmlns:a16="http://schemas.microsoft.com/office/drawing/2014/main" id="{368708A2-B0CC-D03E-9A9A-62A669CEC0DE}"/>
              </a:ext>
            </a:extLst>
          </p:cNvPr>
          <p:cNvSpPr txBox="1"/>
          <p:nvPr/>
        </p:nvSpPr>
        <p:spPr>
          <a:xfrm>
            <a:off x="1779179" y="1425145"/>
            <a:ext cx="8640507" cy="3170099"/>
          </a:xfrm>
          <a:prstGeom prst="rect">
            <a:avLst/>
          </a:prstGeom>
          <a:noFill/>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r>
              <a:rPr lang="en-US" sz="20000" b="1">
                <a:solidFill>
                  <a:srgbClr val="000000">
                    <a:alpha val="10000"/>
                  </a:srgbClr>
                </a:solidFill>
                <a:latin typeface="Tenorite" pitchFamily="2" charset="0"/>
              </a:rPr>
              <a:t>Sample</a:t>
            </a:r>
          </a:p>
        </p:txBody>
      </p:sp>
    </p:spTree>
    <p:extLst>
      <p:ext uri="{BB962C8B-B14F-4D97-AF65-F5344CB8AC3E}">
        <p14:creationId xmlns:p14="http://schemas.microsoft.com/office/powerpoint/2010/main" val="22422076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F5E3503-5067-6F7E-D7AC-BE28AD6334EB}"/>
              </a:ext>
            </a:extLst>
          </p:cNvPr>
          <p:cNvSpPr>
            <a:spLocks noGrp="1"/>
          </p:cNvSpPr>
          <p:nvPr>
            <p:ph type="title"/>
          </p:nvPr>
        </p:nvSpPr>
        <p:spPr/>
        <p:txBody>
          <a:bodyPr/>
          <a:lstStyle/>
          <a:p>
            <a:r>
              <a:rPr lang="en-US" sz="3600" b="1">
                <a:latin typeface="Tenorite" pitchFamily="2" charset="0"/>
              </a:rPr>
              <a:t>Executive summary</a:t>
            </a:r>
            <a:endParaRPr lang="en-US"/>
          </a:p>
        </p:txBody>
      </p:sp>
      <p:sp>
        <p:nvSpPr>
          <p:cNvPr id="7" name="TextBox 6">
            <a:extLst>
              <a:ext uri="{FF2B5EF4-FFF2-40B4-BE49-F238E27FC236}">
                <a16:creationId xmlns:a16="http://schemas.microsoft.com/office/drawing/2014/main" id="{F584729D-8719-F004-02F6-DF1E658F06E8}"/>
              </a:ext>
            </a:extLst>
          </p:cNvPr>
          <p:cNvSpPr txBox="1"/>
          <p:nvPr/>
        </p:nvSpPr>
        <p:spPr>
          <a:xfrm>
            <a:off x="670293" y="1308133"/>
            <a:ext cx="1522570" cy="523220"/>
          </a:xfrm>
          <a:prstGeom prst="rect">
            <a:avLst/>
          </a:prstGeom>
          <a:noFill/>
        </p:spPr>
        <p:txBody>
          <a:bodyPr wrap="square" rtlCol="0">
            <a:spAutoFit/>
          </a:bodyPr>
          <a:lstStyle/>
          <a:p>
            <a:r>
              <a:rPr lang="en-US" sz="1400" b="1">
                <a:solidFill>
                  <a:srgbClr val="9A4BB9"/>
                </a:solidFill>
                <a:latin typeface="Tenorite" pitchFamily="2" charset="0"/>
              </a:rPr>
              <a:t>We understand the purpose -</a:t>
            </a:r>
          </a:p>
        </p:txBody>
      </p:sp>
      <p:sp>
        <p:nvSpPr>
          <p:cNvPr id="8" name="TextBox 7">
            <a:extLst>
              <a:ext uri="{FF2B5EF4-FFF2-40B4-BE49-F238E27FC236}">
                <a16:creationId xmlns:a16="http://schemas.microsoft.com/office/drawing/2014/main" id="{0C58B210-5F89-E84B-8C6D-CF043D02D5BA}"/>
              </a:ext>
            </a:extLst>
          </p:cNvPr>
          <p:cNvSpPr txBox="1"/>
          <p:nvPr/>
        </p:nvSpPr>
        <p:spPr>
          <a:xfrm>
            <a:off x="670291" y="2342300"/>
            <a:ext cx="1790201" cy="523220"/>
          </a:xfrm>
          <a:prstGeom prst="rect">
            <a:avLst/>
          </a:prstGeom>
          <a:noFill/>
        </p:spPr>
        <p:txBody>
          <a:bodyPr wrap="square" rtlCol="0">
            <a:spAutoFit/>
          </a:bodyPr>
          <a:lstStyle/>
          <a:p>
            <a:r>
              <a:rPr lang="en-US" sz="1400" b="1">
                <a:solidFill>
                  <a:srgbClr val="9A4BB9"/>
                </a:solidFill>
                <a:latin typeface="Tenorite" pitchFamily="2" charset="0"/>
              </a:rPr>
              <a:t>We understand the path to get there -</a:t>
            </a:r>
          </a:p>
        </p:txBody>
      </p:sp>
      <p:sp>
        <p:nvSpPr>
          <p:cNvPr id="9" name="TextBox 8">
            <a:extLst>
              <a:ext uri="{FF2B5EF4-FFF2-40B4-BE49-F238E27FC236}">
                <a16:creationId xmlns:a16="http://schemas.microsoft.com/office/drawing/2014/main" id="{26174E6E-B968-3636-3BF5-7AF706EF76F9}"/>
              </a:ext>
            </a:extLst>
          </p:cNvPr>
          <p:cNvSpPr txBox="1"/>
          <p:nvPr/>
        </p:nvSpPr>
        <p:spPr>
          <a:xfrm>
            <a:off x="670292" y="4805711"/>
            <a:ext cx="1790202" cy="738664"/>
          </a:xfrm>
          <a:prstGeom prst="rect">
            <a:avLst/>
          </a:prstGeom>
          <a:noFill/>
        </p:spPr>
        <p:txBody>
          <a:bodyPr wrap="square" rtlCol="0">
            <a:spAutoFit/>
          </a:bodyPr>
          <a:lstStyle/>
          <a:p>
            <a:r>
              <a:rPr lang="en-US" sz="1400" b="1">
                <a:solidFill>
                  <a:srgbClr val="9A4BB9"/>
                </a:solidFill>
                <a:latin typeface="Tenorite" pitchFamily="2" charset="0"/>
              </a:rPr>
              <a:t>We understand the modular structure required -</a:t>
            </a:r>
          </a:p>
        </p:txBody>
      </p:sp>
      <p:sp>
        <p:nvSpPr>
          <p:cNvPr id="10" name="TextBox 9">
            <a:extLst>
              <a:ext uri="{FF2B5EF4-FFF2-40B4-BE49-F238E27FC236}">
                <a16:creationId xmlns:a16="http://schemas.microsoft.com/office/drawing/2014/main" id="{644AED70-B057-6FD1-7F6B-9D52B492FA66}"/>
              </a:ext>
            </a:extLst>
          </p:cNvPr>
          <p:cNvSpPr txBox="1"/>
          <p:nvPr/>
        </p:nvSpPr>
        <p:spPr>
          <a:xfrm>
            <a:off x="2447204" y="1337793"/>
            <a:ext cx="3611254" cy="830997"/>
          </a:xfrm>
          <a:prstGeom prst="rect">
            <a:avLst/>
          </a:prstGeom>
          <a:noFill/>
        </p:spPr>
        <p:txBody>
          <a:bodyPr wrap="square" rtlCol="0">
            <a:spAutoFit/>
          </a:bodyPr>
          <a:lstStyle/>
          <a:p>
            <a:r>
              <a:rPr lang="en-US" sz="1200">
                <a:latin typeface="Tenorite" pitchFamily="2" charset="0"/>
              </a:rPr>
              <a:t>Position Wipro as the top company for Ease of Doing Business and introduce the unified license as a distance commercial identity for all companies across Dubai. </a:t>
            </a:r>
          </a:p>
        </p:txBody>
      </p:sp>
      <p:sp>
        <p:nvSpPr>
          <p:cNvPr id="11" name="TextBox 10">
            <a:extLst>
              <a:ext uri="{FF2B5EF4-FFF2-40B4-BE49-F238E27FC236}">
                <a16:creationId xmlns:a16="http://schemas.microsoft.com/office/drawing/2014/main" id="{77973AD9-861F-C0CB-92A4-29A0C8CF1338}"/>
              </a:ext>
            </a:extLst>
          </p:cNvPr>
          <p:cNvSpPr txBox="1"/>
          <p:nvPr/>
        </p:nvSpPr>
        <p:spPr>
          <a:xfrm>
            <a:off x="2447205" y="2342300"/>
            <a:ext cx="3877150" cy="2246769"/>
          </a:xfrm>
          <a:prstGeom prst="rect">
            <a:avLst/>
          </a:prstGeom>
          <a:noFill/>
        </p:spPr>
        <p:txBody>
          <a:bodyPr wrap="square" rtlCol="0">
            <a:spAutoFit/>
          </a:bodyPr>
          <a:lstStyle/>
          <a:p>
            <a:pPr>
              <a:spcBef>
                <a:spcPts val="600"/>
              </a:spcBef>
            </a:pPr>
            <a:r>
              <a:rPr lang="en-US" sz="1200">
                <a:latin typeface="Tenorite" pitchFamily="2" charset="0"/>
              </a:rPr>
              <a:t>Baselining of current business journeys and business enabling environment.</a:t>
            </a:r>
          </a:p>
          <a:p>
            <a:pPr>
              <a:spcBef>
                <a:spcPts val="600"/>
              </a:spcBef>
            </a:pPr>
            <a:r>
              <a:rPr lang="en-US" sz="1200">
                <a:latin typeface="Tenorite" pitchFamily="2" charset="0"/>
              </a:rPr>
              <a:t>Analyzing the business requirements and expectations across selected customer segments.</a:t>
            </a:r>
          </a:p>
          <a:p>
            <a:pPr>
              <a:spcBef>
                <a:spcPts val="600"/>
              </a:spcBef>
            </a:pPr>
            <a:r>
              <a:rPr lang="en-US" sz="1200">
                <a:latin typeface="Tenorite" pitchFamily="2" charset="0"/>
              </a:rPr>
              <a:t>Benchmarking best-in-class practices. Identifying key gaps and opportunities between the bench locations and Dubai.</a:t>
            </a:r>
          </a:p>
          <a:p>
            <a:pPr>
              <a:spcBef>
                <a:spcPts val="600"/>
              </a:spcBef>
            </a:pPr>
            <a:r>
              <a:rPr lang="en-US" sz="1200">
                <a:latin typeface="Tenorite" pitchFamily="2" charset="0"/>
              </a:rPr>
              <a:t>Defining the end-state.</a:t>
            </a:r>
          </a:p>
          <a:p>
            <a:pPr>
              <a:spcBef>
                <a:spcPts val="600"/>
              </a:spcBef>
            </a:pPr>
            <a:r>
              <a:rPr lang="en-US" sz="1200">
                <a:latin typeface="Tenorite" pitchFamily="2" charset="0"/>
              </a:rPr>
              <a:t>Providing the roadmap and operations model to implement end-state.</a:t>
            </a:r>
          </a:p>
        </p:txBody>
      </p:sp>
      <p:sp>
        <p:nvSpPr>
          <p:cNvPr id="12" name="TextBox 11">
            <a:extLst>
              <a:ext uri="{FF2B5EF4-FFF2-40B4-BE49-F238E27FC236}">
                <a16:creationId xmlns:a16="http://schemas.microsoft.com/office/drawing/2014/main" id="{E1ADC779-B85C-0303-760A-A657A620DD12}"/>
              </a:ext>
            </a:extLst>
          </p:cNvPr>
          <p:cNvSpPr txBox="1"/>
          <p:nvPr/>
        </p:nvSpPr>
        <p:spPr>
          <a:xfrm>
            <a:off x="2447203" y="4805711"/>
            <a:ext cx="2521723" cy="1048364"/>
          </a:xfrm>
          <a:prstGeom prst="rect">
            <a:avLst/>
          </a:prstGeom>
          <a:noFill/>
        </p:spPr>
        <p:txBody>
          <a:bodyPr wrap="square" rtlCol="0">
            <a:spAutoFit/>
          </a:bodyPr>
          <a:lstStyle/>
          <a:p>
            <a:pPr marL="198900" indent="-198900">
              <a:lnSpc>
                <a:spcPts val="1520"/>
              </a:lnSpc>
              <a:buAutoNum type="arabicPeriod"/>
            </a:pPr>
            <a:r>
              <a:rPr lang="en-US" sz="1200" err="1">
                <a:latin typeface="Tenorite" pitchFamily="2" charset="0"/>
              </a:rPr>
              <a:t>Factbase</a:t>
            </a:r>
            <a:r>
              <a:rPr lang="en-US" sz="1200">
                <a:latin typeface="Tenorite" pitchFamily="2" charset="0"/>
              </a:rPr>
              <a:t> of current state</a:t>
            </a:r>
          </a:p>
          <a:p>
            <a:pPr marL="198900" indent="-198900">
              <a:lnSpc>
                <a:spcPts val="1520"/>
              </a:lnSpc>
              <a:buAutoNum type="arabicPeriod"/>
            </a:pPr>
            <a:r>
              <a:rPr lang="en-US" sz="1200">
                <a:latin typeface="Tenorite" pitchFamily="2" charset="0"/>
              </a:rPr>
              <a:t>Benchmarking</a:t>
            </a:r>
          </a:p>
          <a:p>
            <a:pPr marL="198900" indent="-198900">
              <a:lnSpc>
                <a:spcPts val="1520"/>
              </a:lnSpc>
              <a:buAutoNum type="arabicPeriod"/>
            </a:pPr>
            <a:r>
              <a:rPr lang="en-US" sz="1200">
                <a:latin typeface="Tenorite" pitchFamily="2" charset="0"/>
              </a:rPr>
              <a:t>Concept design</a:t>
            </a:r>
          </a:p>
          <a:p>
            <a:pPr marL="198900" indent="-198900">
              <a:lnSpc>
                <a:spcPts val="1520"/>
              </a:lnSpc>
              <a:buAutoNum type="arabicPeriod"/>
            </a:pPr>
            <a:r>
              <a:rPr lang="en-US" sz="1200">
                <a:latin typeface="Tenorite" pitchFamily="2" charset="0"/>
              </a:rPr>
              <a:t>Operating Model</a:t>
            </a:r>
          </a:p>
          <a:p>
            <a:pPr marL="198900" indent="-198900">
              <a:lnSpc>
                <a:spcPts val="1520"/>
              </a:lnSpc>
              <a:buAutoNum type="arabicPeriod"/>
            </a:pPr>
            <a:r>
              <a:rPr lang="en-US" sz="1200">
                <a:latin typeface="Tenorite" pitchFamily="2" charset="0"/>
              </a:rPr>
              <a:t>Implementation roadmap</a:t>
            </a:r>
          </a:p>
        </p:txBody>
      </p:sp>
      <p:sp>
        <p:nvSpPr>
          <p:cNvPr id="13" name="TextBox 12">
            <a:extLst>
              <a:ext uri="{FF2B5EF4-FFF2-40B4-BE49-F238E27FC236}">
                <a16:creationId xmlns:a16="http://schemas.microsoft.com/office/drawing/2014/main" id="{8302D9D0-FD23-5896-72D0-2841C93AD3E4}"/>
              </a:ext>
            </a:extLst>
          </p:cNvPr>
          <p:cNvSpPr txBox="1"/>
          <p:nvPr/>
        </p:nvSpPr>
        <p:spPr>
          <a:xfrm>
            <a:off x="7151263" y="1308133"/>
            <a:ext cx="3444831" cy="369332"/>
          </a:xfrm>
          <a:prstGeom prst="rect">
            <a:avLst/>
          </a:prstGeom>
          <a:noFill/>
        </p:spPr>
        <p:txBody>
          <a:bodyPr wrap="square" rtlCol="0">
            <a:spAutoFit/>
          </a:bodyPr>
          <a:lstStyle/>
          <a:p>
            <a:r>
              <a:rPr lang="en-US" b="1">
                <a:latin typeface="Tenorite" pitchFamily="2" charset="0"/>
              </a:rPr>
              <a:t>Our approach to your ask is:</a:t>
            </a:r>
          </a:p>
        </p:txBody>
      </p:sp>
      <p:sp>
        <p:nvSpPr>
          <p:cNvPr id="14" name="TextBox 13">
            <a:extLst>
              <a:ext uri="{FF2B5EF4-FFF2-40B4-BE49-F238E27FC236}">
                <a16:creationId xmlns:a16="http://schemas.microsoft.com/office/drawing/2014/main" id="{D7483358-923D-89EF-EB5D-7D79AB992FAA}"/>
              </a:ext>
            </a:extLst>
          </p:cNvPr>
          <p:cNvSpPr txBox="1"/>
          <p:nvPr/>
        </p:nvSpPr>
        <p:spPr>
          <a:xfrm>
            <a:off x="7159973" y="1701032"/>
            <a:ext cx="4220256" cy="4462760"/>
          </a:xfrm>
          <a:prstGeom prst="rect">
            <a:avLst/>
          </a:prstGeom>
          <a:noFill/>
        </p:spPr>
        <p:txBody>
          <a:bodyPr wrap="square" lIns="91440" tIns="45720" rIns="91440" bIns="45720" rtlCol="0" anchor="t">
            <a:spAutoFit/>
          </a:bodyPr>
          <a:lstStyle/>
          <a:p>
            <a:pPr>
              <a:spcBef>
                <a:spcPts val="600"/>
              </a:spcBef>
            </a:pPr>
            <a:r>
              <a:rPr lang="en-US" sz="1200">
                <a:latin typeface="Tenorite"/>
              </a:rPr>
              <a:t>Lorem ipsum dolor sit amet, consectetur adipiscing elit. Sed euismod urna eu massa sollicitudin, in viverra leo posuere. Duis vitae ipsum eu purus feugiat tempus. Etiam nec nisl vel metus sollicitudin iaculis. Curabitur interdum bibendum nunc, eget finibus odio fermentum ac. Nulla vel elit a arcu venenatis fringilla. Nunc scelerisque nisi eget fermentum malesuada. Nam pharetra tristique ipsum, in sagittis odio lacinia et. Vivamus lobortis, nunc et sollicitudin ultricies, ipsum, eu luctus sapien est ut ex. Integer a erat sed justo tincidunt efficitur nec quis justo.</a:t>
            </a:r>
          </a:p>
          <a:p>
            <a:pPr>
              <a:spcBef>
                <a:spcPts val="600"/>
              </a:spcBef>
            </a:pPr>
            <a:endParaRPr lang="en-US" sz="1200">
              <a:latin typeface="Tenorite"/>
            </a:endParaRPr>
          </a:p>
          <a:p>
            <a:pPr>
              <a:spcBef>
                <a:spcPts val="600"/>
              </a:spcBef>
            </a:pPr>
            <a:r>
              <a:rPr lang="en-US" sz="1200">
                <a:latin typeface="Tenorite"/>
              </a:rPr>
              <a:t>Nullam nec convallis lacus. Maecenas lacinia facilisis leo, vel luctus ex. Pellentesque malesuada libero vitae consectetur tincidunt. Etiam vehicula nunc ut sem auctor, at consectetur elit hendrerit. Fusce sed eleifend tortor, in finibus libero. Cras egestas sapien sit amet felis tincidunt bibendum. Ut nec ultrices dui. Integer malesuada neque nec elit egestas, vel egestas libero efficitur.</a:t>
            </a:r>
          </a:p>
          <a:p>
            <a:pPr>
              <a:spcBef>
                <a:spcPts val="600"/>
              </a:spcBef>
            </a:pPr>
            <a:br>
              <a:rPr lang="en-US" sz="1200">
                <a:latin typeface="Tenorite" pitchFamily="2" charset="0"/>
              </a:rPr>
            </a:br>
            <a:endParaRPr lang="en-US" sz="1200">
              <a:latin typeface="Tenorite" pitchFamily="2" charset="0"/>
            </a:endParaRPr>
          </a:p>
          <a:p>
            <a:pPr>
              <a:spcBef>
                <a:spcPts val="600"/>
              </a:spcBef>
            </a:pPr>
            <a:br>
              <a:rPr lang="en-US" sz="1200">
                <a:latin typeface="Tenorite" pitchFamily="2" charset="0"/>
              </a:rPr>
            </a:br>
            <a:endParaRPr lang="en-US" sz="1200">
              <a:latin typeface="Tenorite" pitchFamily="2" charset="0"/>
            </a:endParaRPr>
          </a:p>
        </p:txBody>
      </p:sp>
      <p:cxnSp>
        <p:nvCxnSpPr>
          <p:cNvPr id="3" name="Straight Connector 1">
            <a:extLst>
              <a:ext uri="{FF2B5EF4-FFF2-40B4-BE49-F238E27FC236}">
                <a16:creationId xmlns:a16="http://schemas.microsoft.com/office/drawing/2014/main" id="{2CD0B76E-6B08-BF85-F05D-69F5017983DA}"/>
              </a:ext>
            </a:extLst>
          </p:cNvPr>
          <p:cNvCxnSpPr>
            <a:cxnSpLocks/>
          </p:cNvCxnSpPr>
          <p:nvPr/>
        </p:nvCxnSpPr>
        <p:spPr>
          <a:xfrm>
            <a:off x="6680750" y="1375094"/>
            <a:ext cx="0" cy="4938620"/>
          </a:xfrm>
          <a:prstGeom prst="line">
            <a:avLst/>
          </a:prstGeom>
          <a:noFill/>
          <a:ln w="12700"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EE1FBEE4-4D5C-9DCF-0796-90F488FB050C}"/>
              </a:ext>
            </a:extLst>
          </p:cNvPr>
          <p:cNvSpPr txBox="1"/>
          <p:nvPr/>
        </p:nvSpPr>
        <p:spPr>
          <a:xfrm>
            <a:off x="1779179" y="1425145"/>
            <a:ext cx="8671105" cy="3170099"/>
          </a:xfrm>
          <a:prstGeom prst="rect">
            <a:avLst/>
          </a:prstGeom>
          <a:noFill/>
        </p:spPr>
        <p:txBody>
          <a:bodyPr wrap="square" rtlCol="0">
            <a:spAutoFit/>
          </a:bodyPr>
          <a:lstStyle/>
          <a:p>
            <a:r>
              <a:rPr lang="en-US" sz="20000" b="1">
                <a:solidFill>
                  <a:srgbClr val="000000">
                    <a:alpha val="10000"/>
                  </a:srgbClr>
                </a:solidFill>
                <a:latin typeface="Tenorite" pitchFamily="2" charset="0"/>
              </a:rPr>
              <a:t>Sample</a:t>
            </a:r>
          </a:p>
        </p:txBody>
      </p:sp>
      <p:sp>
        <p:nvSpPr>
          <p:cNvPr id="4" name="Slide Number Placeholder 1">
            <a:extLst>
              <a:ext uri="{FF2B5EF4-FFF2-40B4-BE49-F238E27FC236}">
                <a16:creationId xmlns:a16="http://schemas.microsoft.com/office/drawing/2014/main" id="{AEA25FA3-E53E-D6D8-7AD0-4F353A3A4F9B}"/>
              </a:ext>
            </a:extLst>
          </p:cNvPr>
          <p:cNvSpPr>
            <a:spLocks noGrp="1"/>
          </p:cNvSpPr>
          <p:nvPr>
            <p:ph type="sldNum" sz="quarter" idx="4"/>
          </p:nvPr>
        </p:nvSpPr>
        <p:spPr>
          <a:xfrm>
            <a:off x="11516763" y="6438479"/>
            <a:ext cx="402187" cy="226790"/>
          </a:xfrm>
        </p:spPr>
        <p:txBody>
          <a:bodyPr/>
          <a:lstStyle/>
          <a:p>
            <a:pPr algn="l"/>
            <a:fld id="{86CB4B4D-7CA3-9044-876B-883B54F8677D}" type="slidenum">
              <a:rPr lang="en-US" smtClean="0"/>
              <a:pPr algn="l"/>
              <a:t>97</a:t>
            </a:fld>
            <a:endParaRPr lang="en-US"/>
          </a:p>
        </p:txBody>
      </p:sp>
    </p:spTree>
    <p:extLst>
      <p:ext uri="{BB962C8B-B14F-4D97-AF65-F5344CB8AC3E}">
        <p14:creationId xmlns:p14="http://schemas.microsoft.com/office/powerpoint/2010/main" val="21062475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84729D-8719-F004-02F6-DF1E658F06E8}"/>
              </a:ext>
            </a:extLst>
          </p:cNvPr>
          <p:cNvSpPr txBox="1"/>
          <p:nvPr/>
        </p:nvSpPr>
        <p:spPr>
          <a:xfrm>
            <a:off x="482736" y="1308133"/>
            <a:ext cx="1522570" cy="523220"/>
          </a:xfrm>
          <a:prstGeom prst="rect">
            <a:avLst/>
          </a:prstGeom>
          <a:noFill/>
        </p:spPr>
        <p:txBody>
          <a:bodyPr wrap="square" rtlCol="0">
            <a:spAutoFit/>
          </a:bodyPr>
          <a:lstStyle/>
          <a:p>
            <a:r>
              <a:rPr lang="en-US" sz="1400" b="1">
                <a:solidFill>
                  <a:schemeClr val="bg1"/>
                </a:solidFill>
                <a:latin typeface="Tenorite" pitchFamily="2" charset="0"/>
              </a:rPr>
              <a:t>We understand the purpose -</a:t>
            </a:r>
          </a:p>
        </p:txBody>
      </p:sp>
      <p:sp>
        <p:nvSpPr>
          <p:cNvPr id="8" name="TextBox 7">
            <a:extLst>
              <a:ext uri="{FF2B5EF4-FFF2-40B4-BE49-F238E27FC236}">
                <a16:creationId xmlns:a16="http://schemas.microsoft.com/office/drawing/2014/main" id="{0C58B210-5F89-E84B-8C6D-CF043D02D5BA}"/>
              </a:ext>
            </a:extLst>
          </p:cNvPr>
          <p:cNvSpPr txBox="1"/>
          <p:nvPr/>
        </p:nvSpPr>
        <p:spPr>
          <a:xfrm>
            <a:off x="482734" y="2342300"/>
            <a:ext cx="1790201" cy="523220"/>
          </a:xfrm>
          <a:prstGeom prst="rect">
            <a:avLst/>
          </a:prstGeom>
          <a:noFill/>
        </p:spPr>
        <p:txBody>
          <a:bodyPr wrap="square" rtlCol="0">
            <a:spAutoFit/>
          </a:bodyPr>
          <a:lstStyle/>
          <a:p>
            <a:r>
              <a:rPr lang="en-US" sz="1400" b="1">
                <a:solidFill>
                  <a:schemeClr val="bg1"/>
                </a:solidFill>
                <a:latin typeface="Tenorite" pitchFamily="2" charset="0"/>
              </a:rPr>
              <a:t>We understand the path to get there -</a:t>
            </a:r>
          </a:p>
        </p:txBody>
      </p:sp>
      <p:sp>
        <p:nvSpPr>
          <p:cNvPr id="9" name="TextBox 8">
            <a:extLst>
              <a:ext uri="{FF2B5EF4-FFF2-40B4-BE49-F238E27FC236}">
                <a16:creationId xmlns:a16="http://schemas.microsoft.com/office/drawing/2014/main" id="{26174E6E-B968-3636-3BF5-7AF706EF76F9}"/>
              </a:ext>
            </a:extLst>
          </p:cNvPr>
          <p:cNvSpPr txBox="1"/>
          <p:nvPr/>
        </p:nvSpPr>
        <p:spPr>
          <a:xfrm>
            <a:off x="482735" y="4811203"/>
            <a:ext cx="1790202" cy="738664"/>
          </a:xfrm>
          <a:prstGeom prst="rect">
            <a:avLst/>
          </a:prstGeom>
          <a:noFill/>
        </p:spPr>
        <p:txBody>
          <a:bodyPr wrap="square" rtlCol="0">
            <a:spAutoFit/>
          </a:bodyPr>
          <a:lstStyle/>
          <a:p>
            <a:r>
              <a:rPr lang="en-US" sz="1400" b="1">
                <a:solidFill>
                  <a:schemeClr val="bg1"/>
                </a:solidFill>
                <a:latin typeface="Tenorite" pitchFamily="2" charset="0"/>
              </a:rPr>
              <a:t>We understand the modular structure required -</a:t>
            </a:r>
          </a:p>
        </p:txBody>
      </p:sp>
      <p:sp>
        <p:nvSpPr>
          <p:cNvPr id="10" name="TextBox 9">
            <a:extLst>
              <a:ext uri="{FF2B5EF4-FFF2-40B4-BE49-F238E27FC236}">
                <a16:creationId xmlns:a16="http://schemas.microsoft.com/office/drawing/2014/main" id="{644AED70-B057-6FD1-7F6B-9D52B492FA66}"/>
              </a:ext>
            </a:extLst>
          </p:cNvPr>
          <p:cNvSpPr txBox="1"/>
          <p:nvPr/>
        </p:nvSpPr>
        <p:spPr>
          <a:xfrm>
            <a:off x="2447204" y="1337793"/>
            <a:ext cx="3611254" cy="830997"/>
          </a:xfrm>
          <a:prstGeom prst="rect">
            <a:avLst/>
          </a:prstGeom>
          <a:noFill/>
        </p:spPr>
        <p:txBody>
          <a:bodyPr wrap="square" rtlCol="0">
            <a:spAutoFit/>
          </a:bodyPr>
          <a:lstStyle/>
          <a:p>
            <a:r>
              <a:rPr lang="en-US" sz="1200">
                <a:solidFill>
                  <a:schemeClr val="bg1"/>
                </a:solidFill>
                <a:latin typeface="Tenorite" pitchFamily="2" charset="0"/>
              </a:rPr>
              <a:t>Position Wipro as the top company for Ease of Doing Business and introduce the unified license as a distance commercial identity for all companies across Dubai. </a:t>
            </a:r>
          </a:p>
        </p:txBody>
      </p:sp>
      <p:sp>
        <p:nvSpPr>
          <p:cNvPr id="11" name="TextBox 10">
            <a:extLst>
              <a:ext uri="{FF2B5EF4-FFF2-40B4-BE49-F238E27FC236}">
                <a16:creationId xmlns:a16="http://schemas.microsoft.com/office/drawing/2014/main" id="{77973AD9-861F-C0CB-92A4-29A0C8CF1338}"/>
              </a:ext>
            </a:extLst>
          </p:cNvPr>
          <p:cNvSpPr txBox="1"/>
          <p:nvPr/>
        </p:nvSpPr>
        <p:spPr>
          <a:xfrm>
            <a:off x="2447204" y="2342300"/>
            <a:ext cx="3762005" cy="2246769"/>
          </a:xfrm>
          <a:prstGeom prst="rect">
            <a:avLst/>
          </a:prstGeom>
          <a:noFill/>
        </p:spPr>
        <p:txBody>
          <a:bodyPr wrap="square" rtlCol="0">
            <a:spAutoFit/>
          </a:bodyPr>
          <a:lstStyle/>
          <a:p>
            <a:pPr>
              <a:spcBef>
                <a:spcPts val="600"/>
              </a:spcBef>
            </a:pPr>
            <a:r>
              <a:rPr lang="en-US" sz="1200">
                <a:solidFill>
                  <a:schemeClr val="bg1"/>
                </a:solidFill>
                <a:latin typeface="Tenorite" pitchFamily="2" charset="0"/>
              </a:rPr>
              <a:t>Baselining of current business journeys and business enabling environment.</a:t>
            </a:r>
          </a:p>
          <a:p>
            <a:pPr>
              <a:spcBef>
                <a:spcPts val="600"/>
              </a:spcBef>
            </a:pPr>
            <a:r>
              <a:rPr lang="en-US" sz="1200">
                <a:solidFill>
                  <a:schemeClr val="bg1"/>
                </a:solidFill>
                <a:latin typeface="Tenorite" pitchFamily="2" charset="0"/>
              </a:rPr>
              <a:t>Analyzing the business requirements and expectations across selected customer segments.</a:t>
            </a:r>
          </a:p>
          <a:p>
            <a:pPr>
              <a:spcBef>
                <a:spcPts val="600"/>
              </a:spcBef>
            </a:pPr>
            <a:r>
              <a:rPr lang="en-US" sz="1200">
                <a:solidFill>
                  <a:schemeClr val="bg1"/>
                </a:solidFill>
                <a:latin typeface="Tenorite" pitchFamily="2" charset="0"/>
              </a:rPr>
              <a:t>Benchmarking best-in-class practices. Identifying key gaps and opportunities between the bench locations and Dubai.</a:t>
            </a:r>
          </a:p>
          <a:p>
            <a:pPr>
              <a:spcBef>
                <a:spcPts val="600"/>
              </a:spcBef>
            </a:pPr>
            <a:r>
              <a:rPr lang="en-US" sz="1200">
                <a:solidFill>
                  <a:schemeClr val="bg1"/>
                </a:solidFill>
                <a:latin typeface="Tenorite" pitchFamily="2" charset="0"/>
              </a:rPr>
              <a:t>Defining the end-state.</a:t>
            </a:r>
          </a:p>
          <a:p>
            <a:pPr>
              <a:spcBef>
                <a:spcPts val="600"/>
              </a:spcBef>
            </a:pPr>
            <a:r>
              <a:rPr lang="en-US" sz="1200">
                <a:solidFill>
                  <a:schemeClr val="bg1"/>
                </a:solidFill>
                <a:latin typeface="Tenorite" pitchFamily="2" charset="0"/>
              </a:rPr>
              <a:t>Providing the roadmap and operations model to implement end-state.</a:t>
            </a:r>
          </a:p>
        </p:txBody>
      </p:sp>
      <p:sp>
        <p:nvSpPr>
          <p:cNvPr id="12" name="TextBox 11">
            <a:extLst>
              <a:ext uri="{FF2B5EF4-FFF2-40B4-BE49-F238E27FC236}">
                <a16:creationId xmlns:a16="http://schemas.microsoft.com/office/drawing/2014/main" id="{E1ADC779-B85C-0303-760A-A657A620DD12}"/>
              </a:ext>
            </a:extLst>
          </p:cNvPr>
          <p:cNvSpPr txBox="1"/>
          <p:nvPr/>
        </p:nvSpPr>
        <p:spPr>
          <a:xfrm>
            <a:off x="2447203" y="4811203"/>
            <a:ext cx="2521723" cy="1048364"/>
          </a:xfrm>
          <a:prstGeom prst="rect">
            <a:avLst/>
          </a:prstGeom>
          <a:noFill/>
        </p:spPr>
        <p:txBody>
          <a:bodyPr wrap="square" rtlCol="0">
            <a:spAutoFit/>
          </a:bodyPr>
          <a:lstStyle/>
          <a:p>
            <a:pPr marL="198900" indent="-198900">
              <a:lnSpc>
                <a:spcPts val="1520"/>
              </a:lnSpc>
              <a:buAutoNum type="arabicPeriod"/>
            </a:pPr>
            <a:r>
              <a:rPr lang="en-US" sz="1200" err="1">
                <a:solidFill>
                  <a:schemeClr val="bg1"/>
                </a:solidFill>
                <a:latin typeface="Tenorite" pitchFamily="2" charset="0"/>
              </a:rPr>
              <a:t>Factbase</a:t>
            </a:r>
            <a:r>
              <a:rPr lang="en-US" sz="1200">
                <a:solidFill>
                  <a:schemeClr val="bg1"/>
                </a:solidFill>
                <a:latin typeface="Tenorite" pitchFamily="2" charset="0"/>
              </a:rPr>
              <a:t> of current state</a:t>
            </a:r>
          </a:p>
          <a:p>
            <a:pPr marL="198900" indent="-198900">
              <a:lnSpc>
                <a:spcPts val="1520"/>
              </a:lnSpc>
              <a:buAutoNum type="arabicPeriod"/>
            </a:pPr>
            <a:r>
              <a:rPr lang="en-US" sz="1200">
                <a:solidFill>
                  <a:schemeClr val="bg1"/>
                </a:solidFill>
                <a:latin typeface="Tenorite" pitchFamily="2" charset="0"/>
              </a:rPr>
              <a:t>Benchmarking</a:t>
            </a:r>
          </a:p>
          <a:p>
            <a:pPr marL="198900" indent="-198900">
              <a:lnSpc>
                <a:spcPts val="1520"/>
              </a:lnSpc>
              <a:buAutoNum type="arabicPeriod"/>
            </a:pPr>
            <a:r>
              <a:rPr lang="en-US" sz="1200">
                <a:solidFill>
                  <a:schemeClr val="bg1"/>
                </a:solidFill>
                <a:latin typeface="Tenorite" pitchFamily="2" charset="0"/>
              </a:rPr>
              <a:t>Concept design</a:t>
            </a:r>
          </a:p>
          <a:p>
            <a:pPr marL="198900" indent="-198900">
              <a:lnSpc>
                <a:spcPts val="1520"/>
              </a:lnSpc>
              <a:buAutoNum type="arabicPeriod"/>
            </a:pPr>
            <a:r>
              <a:rPr lang="en-US" sz="1200">
                <a:solidFill>
                  <a:schemeClr val="bg1"/>
                </a:solidFill>
                <a:latin typeface="Tenorite" pitchFamily="2" charset="0"/>
              </a:rPr>
              <a:t>Operating Model</a:t>
            </a:r>
          </a:p>
          <a:p>
            <a:pPr marL="198900" indent="-198900">
              <a:lnSpc>
                <a:spcPts val="1520"/>
              </a:lnSpc>
              <a:buAutoNum type="arabicPeriod"/>
            </a:pPr>
            <a:r>
              <a:rPr lang="en-US" sz="1200">
                <a:solidFill>
                  <a:schemeClr val="bg1"/>
                </a:solidFill>
                <a:latin typeface="Tenorite" pitchFamily="2" charset="0"/>
              </a:rPr>
              <a:t>Implementation roadmap</a:t>
            </a:r>
          </a:p>
        </p:txBody>
      </p:sp>
      <p:sp>
        <p:nvSpPr>
          <p:cNvPr id="13" name="TextBox 12">
            <a:extLst>
              <a:ext uri="{FF2B5EF4-FFF2-40B4-BE49-F238E27FC236}">
                <a16:creationId xmlns:a16="http://schemas.microsoft.com/office/drawing/2014/main" id="{8302D9D0-FD23-5896-72D0-2841C93AD3E4}"/>
              </a:ext>
            </a:extLst>
          </p:cNvPr>
          <p:cNvSpPr txBox="1"/>
          <p:nvPr/>
        </p:nvSpPr>
        <p:spPr>
          <a:xfrm>
            <a:off x="7228542" y="1308133"/>
            <a:ext cx="3444831" cy="369332"/>
          </a:xfrm>
          <a:prstGeom prst="rect">
            <a:avLst/>
          </a:prstGeom>
          <a:noFill/>
        </p:spPr>
        <p:txBody>
          <a:bodyPr wrap="square" rtlCol="0">
            <a:spAutoFit/>
          </a:bodyPr>
          <a:lstStyle/>
          <a:p>
            <a:r>
              <a:rPr lang="en-US" b="1">
                <a:latin typeface="Tenorite" pitchFamily="2" charset="0"/>
              </a:rPr>
              <a:t>Our approach to your ask is:</a:t>
            </a:r>
          </a:p>
        </p:txBody>
      </p:sp>
      <p:sp>
        <p:nvSpPr>
          <p:cNvPr id="14" name="TextBox 13">
            <a:extLst>
              <a:ext uri="{FF2B5EF4-FFF2-40B4-BE49-F238E27FC236}">
                <a16:creationId xmlns:a16="http://schemas.microsoft.com/office/drawing/2014/main" id="{D7483358-923D-89EF-EB5D-7D79AB992FAA}"/>
              </a:ext>
            </a:extLst>
          </p:cNvPr>
          <p:cNvSpPr txBox="1"/>
          <p:nvPr/>
        </p:nvSpPr>
        <p:spPr>
          <a:xfrm>
            <a:off x="7231649" y="1706634"/>
            <a:ext cx="4482265" cy="3354765"/>
          </a:xfrm>
          <a:prstGeom prst="rect">
            <a:avLst/>
          </a:prstGeom>
          <a:noFill/>
        </p:spPr>
        <p:txBody>
          <a:bodyPr wrap="square" lIns="91440" tIns="45720" rIns="91440" bIns="45720" rtlCol="0" anchor="t">
            <a:spAutoFit/>
          </a:bodyPr>
          <a:lstStyle/>
          <a:p>
            <a:pPr>
              <a:spcBef>
                <a:spcPts val="600"/>
              </a:spcBef>
            </a:pPr>
            <a:r>
              <a:rPr lang="en-US" sz="1200">
                <a:latin typeface="Tenorite"/>
              </a:rPr>
              <a:t>Lorem ipsum dolor sit amet, consectetur adipiscing elit. Sed euismod urna eu massa sollicitudin, in viverra leo posuere. </a:t>
            </a:r>
            <a:br>
              <a:rPr lang="en-US" sz="1200">
                <a:latin typeface="Tenorite"/>
              </a:rPr>
            </a:br>
            <a:r>
              <a:rPr lang="en-US" sz="1200">
                <a:latin typeface="Tenorite"/>
              </a:rPr>
              <a:t>Duisipsum eu purus feugiat tempus. Etiam nec nisl vel metus sollicitudin iaculis. Curabitur interdum bibendum nunc, eget finibus odio fermentumac. Nulla vel elit a arcu venenatis fringilla. Nunc scelerisque nisi eget fermentum malesuada.</a:t>
            </a:r>
          </a:p>
          <a:p>
            <a:pPr>
              <a:spcBef>
                <a:spcPts val="600"/>
              </a:spcBef>
            </a:pPr>
            <a:endParaRPr lang="en-US" sz="1200">
              <a:latin typeface="Tenorite"/>
            </a:endParaRPr>
          </a:p>
          <a:p>
            <a:pPr>
              <a:spcBef>
                <a:spcPts val="600"/>
              </a:spcBef>
            </a:pPr>
            <a:r>
              <a:rPr lang="en-US" sz="1200">
                <a:latin typeface="Tenorite"/>
              </a:rPr>
              <a:t>Nam pharetra tristique ipsum, in sagittis odio lacinia et. </a:t>
            </a:r>
            <a:br>
              <a:rPr lang="en-US" sz="1200">
                <a:latin typeface="Tenorite"/>
              </a:rPr>
            </a:br>
            <a:r>
              <a:rPr lang="en-US" sz="1200">
                <a:latin typeface="Tenorite"/>
              </a:rPr>
              <a:t>Vivamus lobortis, nunc et sollicitudin ultricies, purus lectus tristique ipsum, eu luctus sapien est ut ex. Ut semper, mi id tristique mattis, elit odio aliquet massa, non volutpat neque tellus nec turpis. Integer a erat sed justo tincidunt efficitur nec quis justo.</a:t>
            </a:r>
          </a:p>
          <a:p>
            <a:pPr>
              <a:spcBef>
                <a:spcPts val="600"/>
              </a:spcBef>
            </a:pPr>
            <a:endParaRPr lang="en-US" sz="1200">
              <a:latin typeface="Tenorite"/>
            </a:endParaRPr>
          </a:p>
          <a:p>
            <a:pPr>
              <a:spcBef>
                <a:spcPts val="600"/>
              </a:spcBef>
            </a:pPr>
            <a:r>
              <a:rPr lang="en-US" sz="1200">
                <a:latin typeface="Tenorite"/>
              </a:rPr>
              <a:t>Praesent id velit in urna feugiat euismod. Duis vel elit auctor, auctor nisi ac, commodo est.</a:t>
            </a:r>
          </a:p>
        </p:txBody>
      </p:sp>
      <p:sp>
        <p:nvSpPr>
          <p:cNvPr id="26" name="TextBox 25">
            <a:extLst>
              <a:ext uri="{FF2B5EF4-FFF2-40B4-BE49-F238E27FC236}">
                <a16:creationId xmlns:a16="http://schemas.microsoft.com/office/drawing/2014/main" id="{6637650E-0EE9-B4EA-1E87-97A4556C81AC}"/>
              </a:ext>
            </a:extLst>
          </p:cNvPr>
          <p:cNvSpPr txBox="1"/>
          <p:nvPr/>
        </p:nvSpPr>
        <p:spPr>
          <a:xfrm>
            <a:off x="482734" y="640443"/>
            <a:ext cx="4194773" cy="646331"/>
          </a:xfrm>
          <a:prstGeom prst="rect">
            <a:avLst/>
          </a:prstGeom>
          <a:noFill/>
        </p:spPr>
        <p:txBody>
          <a:bodyPr wrap="square" rtlCol="0">
            <a:spAutoFit/>
          </a:bodyPr>
          <a:lstStyle/>
          <a:p>
            <a:r>
              <a:rPr lang="en-US" sz="3600" b="1">
                <a:solidFill>
                  <a:schemeClr val="bg1"/>
                </a:solidFill>
                <a:latin typeface="Tenorite" pitchFamily="2" charset="0"/>
              </a:rPr>
              <a:t>Executive summary</a:t>
            </a:r>
          </a:p>
        </p:txBody>
      </p:sp>
      <p:sp>
        <p:nvSpPr>
          <p:cNvPr id="3" name="Slide Number Placeholder 1">
            <a:extLst>
              <a:ext uri="{FF2B5EF4-FFF2-40B4-BE49-F238E27FC236}">
                <a16:creationId xmlns:a16="http://schemas.microsoft.com/office/drawing/2014/main" id="{D2037597-8BED-2D94-9869-81B5CEC6D3EB}"/>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98</a:t>
            </a:fld>
            <a:endParaRPr lang="en-US" sz="700">
              <a:latin typeface="Tenorite" pitchFamily="2" charset="0"/>
            </a:endParaRPr>
          </a:p>
        </p:txBody>
      </p:sp>
    </p:spTree>
    <p:extLst>
      <p:ext uri="{BB962C8B-B14F-4D97-AF65-F5344CB8AC3E}">
        <p14:creationId xmlns:p14="http://schemas.microsoft.com/office/powerpoint/2010/main" val="3243072612"/>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44D497B8-E05A-4614-48A0-688E2E25F9BD}"/>
              </a:ext>
            </a:extLst>
          </p:cNvPr>
          <p:cNvSpPr>
            <a:spLocks noGrp="1"/>
          </p:cNvSpPr>
          <p:nvPr>
            <p:ph type="title"/>
          </p:nvPr>
        </p:nvSpPr>
        <p:spPr/>
        <p:txBody>
          <a:bodyPr/>
          <a:lstStyle/>
          <a:p>
            <a:r>
              <a:rPr lang="en-US"/>
              <a:t>Program Overview</a:t>
            </a:r>
          </a:p>
        </p:txBody>
      </p:sp>
      <p:sp>
        <p:nvSpPr>
          <p:cNvPr id="8" name="TextBox 7">
            <a:extLst>
              <a:ext uri="{FF2B5EF4-FFF2-40B4-BE49-F238E27FC236}">
                <a16:creationId xmlns:a16="http://schemas.microsoft.com/office/drawing/2014/main" id="{258E7BA0-DC52-9D49-5638-644A2CB8B98D}"/>
              </a:ext>
            </a:extLst>
          </p:cNvPr>
          <p:cNvSpPr txBox="1"/>
          <p:nvPr/>
        </p:nvSpPr>
        <p:spPr>
          <a:xfrm>
            <a:off x="463531" y="2177690"/>
            <a:ext cx="1766980" cy="523220"/>
          </a:xfrm>
          <a:prstGeom prst="rect">
            <a:avLst/>
          </a:prstGeom>
          <a:noFill/>
        </p:spPr>
        <p:txBody>
          <a:bodyPr wrap="square" rtlCol="0">
            <a:spAutoFit/>
          </a:bodyPr>
          <a:lstStyle/>
          <a:p>
            <a:r>
              <a:rPr lang="en-US" sz="1400" b="1">
                <a:solidFill>
                  <a:srgbClr val="8C39B0"/>
                </a:solidFill>
                <a:latin typeface="Tenorite" pitchFamily="2" charset="0"/>
              </a:rPr>
              <a:t>We propose an 18 week engagement</a:t>
            </a:r>
          </a:p>
        </p:txBody>
      </p:sp>
      <p:sp>
        <p:nvSpPr>
          <p:cNvPr id="9" name="TextBox 8">
            <a:extLst>
              <a:ext uri="{FF2B5EF4-FFF2-40B4-BE49-F238E27FC236}">
                <a16:creationId xmlns:a16="http://schemas.microsoft.com/office/drawing/2014/main" id="{4591538E-287C-7ECD-A8C6-AF4A4D6FA1B9}"/>
              </a:ext>
            </a:extLst>
          </p:cNvPr>
          <p:cNvSpPr txBox="1"/>
          <p:nvPr/>
        </p:nvSpPr>
        <p:spPr>
          <a:xfrm>
            <a:off x="3458122" y="2177690"/>
            <a:ext cx="2022377" cy="523220"/>
          </a:xfrm>
          <a:prstGeom prst="rect">
            <a:avLst/>
          </a:prstGeom>
          <a:noFill/>
        </p:spPr>
        <p:txBody>
          <a:bodyPr wrap="square" rtlCol="0">
            <a:spAutoFit/>
          </a:bodyPr>
          <a:lstStyle/>
          <a:p>
            <a:r>
              <a:rPr lang="en-US" sz="1400" b="1">
                <a:solidFill>
                  <a:srgbClr val="8C39B0"/>
                </a:solidFill>
                <a:latin typeface="Tenorite" pitchFamily="2" charset="0"/>
              </a:rPr>
              <a:t>With a principle based approach</a:t>
            </a:r>
          </a:p>
        </p:txBody>
      </p:sp>
      <p:sp>
        <p:nvSpPr>
          <p:cNvPr id="10" name="TextBox 9">
            <a:extLst>
              <a:ext uri="{FF2B5EF4-FFF2-40B4-BE49-F238E27FC236}">
                <a16:creationId xmlns:a16="http://schemas.microsoft.com/office/drawing/2014/main" id="{43A5FAA0-7C6E-E245-90CD-107E1E892932}"/>
              </a:ext>
            </a:extLst>
          </p:cNvPr>
          <p:cNvSpPr txBox="1"/>
          <p:nvPr/>
        </p:nvSpPr>
        <p:spPr>
          <a:xfrm>
            <a:off x="6470386" y="2177690"/>
            <a:ext cx="2400574" cy="523220"/>
          </a:xfrm>
          <a:prstGeom prst="rect">
            <a:avLst/>
          </a:prstGeom>
          <a:noFill/>
        </p:spPr>
        <p:txBody>
          <a:bodyPr wrap="square" rtlCol="0">
            <a:spAutoFit/>
          </a:bodyPr>
          <a:lstStyle/>
          <a:p>
            <a:r>
              <a:rPr lang="en-US" sz="1400" b="1">
                <a:solidFill>
                  <a:srgbClr val="8C39B0"/>
                </a:solidFill>
                <a:latin typeface="Tenorite" pitchFamily="2" charset="0"/>
              </a:rPr>
              <a:t>Rooted in robust methodologies</a:t>
            </a:r>
          </a:p>
        </p:txBody>
      </p:sp>
      <p:sp>
        <p:nvSpPr>
          <p:cNvPr id="11" name="TextBox 10">
            <a:extLst>
              <a:ext uri="{FF2B5EF4-FFF2-40B4-BE49-F238E27FC236}">
                <a16:creationId xmlns:a16="http://schemas.microsoft.com/office/drawing/2014/main" id="{1C8C10CF-872E-4696-0B40-770BF54EA38C}"/>
              </a:ext>
            </a:extLst>
          </p:cNvPr>
          <p:cNvSpPr txBox="1"/>
          <p:nvPr/>
        </p:nvSpPr>
        <p:spPr>
          <a:xfrm>
            <a:off x="463530" y="2769986"/>
            <a:ext cx="2396381" cy="1823576"/>
          </a:xfrm>
          <a:prstGeom prst="rect">
            <a:avLst/>
          </a:prstGeom>
          <a:noFill/>
        </p:spPr>
        <p:txBody>
          <a:bodyPr wrap="square" rtlCol="0">
            <a:spAutoFit/>
          </a:bodyPr>
          <a:lstStyle/>
          <a:p>
            <a:pPr>
              <a:lnSpc>
                <a:spcPts val="1520"/>
              </a:lnSpc>
            </a:pPr>
            <a:r>
              <a:rPr lang="en-US" sz="1200" b="1">
                <a:latin typeface="Tenorite" pitchFamily="2" charset="0"/>
              </a:rPr>
              <a:t>That includes:</a:t>
            </a:r>
          </a:p>
          <a:p>
            <a:pPr marL="135450" indent="-135450">
              <a:lnSpc>
                <a:spcPts val="1520"/>
              </a:lnSpc>
              <a:buFont typeface="Arial" panose="020B0604020202020204" pitchFamily="34" charset="0"/>
              <a:buChar char="•"/>
            </a:pPr>
            <a:r>
              <a:rPr lang="en-US" sz="1200">
                <a:latin typeface="Tenorite" pitchFamily="2" charset="0"/>
              </a:rPr>
              <a:t>5 workshops</a:t>
            </a:r>
          </a:p>
          <a:p>
            <a:pPr marL="135450" indent="-135450">
              <a:lnSpc>
                <a:spcPts val="1520"/>
              </a:lnSpc>
              <a:buFont typeface="Arial" panose="020B0604020202020204" pitchFamily="34" charset="0"/>
              <a:buChar char="•"/>
            </a:pPr>
            <a:r>
              <a:rPr lang="en-US" sz="1200">
                <a:latin typeface="Tenorite" pitchFamily="2" charset="0"/>
              </a:rPr>
              <a:t>6 stakeholders validation sessions</a:t>
            </a:r>
          </a:p>
          <a:p>
            <a:pPr marL="135450" indent="-135450">
              <a:lnSpc>
                <a:spcPts val="1520"/>
              </a:lnSpc>
              <a:buFont typeface="Arial" panose="020B0604020202020204" pitchFamily="34" charset="0"/>
              <a:buChar char="•"/>
            </a:pPr>
            <a:r>
              <a:rPr lang="en-US" sz="1200">
                <a:latin typeface="Tenorite" pitchFamily="2" charset="0"/>
              </a:rPr>
              <a:t>Daily stand-ups</a:t>
            </a:r>
          </a:p>
          <a:p>
            <a:pPr marL="135450" indent="-135450">
              <a:lnSpc>
                <a:spcPts val="1520"/>
              </a:lnSpc>
              <a:buFont typeface="Arial" panose="020B0604020202020204" pitchFamily="34" charset="0"/>
              <a:buChar char="•"/>
            </a:pPr>
            <a:r>
              <a:rPr lang="en-US" sz="1200">
                <a:latin typeface="Tenorite" pitchFamily="2" charset="0"/>
              </a:rPr>
              <a:t>Weekly synthesis sessions</a:t>
            </a:r>
          </a:p>
          <a:p>
            <a:pPr marL="135450" indent="-135450">
              <a:lnSpc>
                <a:spcPts val="1520"/>
              </a:lnSpc>
              <a:buFont typeface="Arial" panose="020B0604020202020204" pitchFamily="34" charset="0"/>
              <a:buChar char="•"/>
            </a:pPr>
            <a:r>
              <a:rPr lang="en-US" sz="1200">
                <a:latin typeface="Tenorite" pitchFamily="2" charset="0"/>
              </a:rPr>
              <a:t>4 onsite research locations</a:t>
            </a:r>
          </a:p>
          <a:p>
            <a:pPr marL="135450" indent="-135450">
              <a:lnSpc>
                <a:spcPts val="1520"/>
              </a:lnSpc>
              <a:buFont typeface="Arial" panose="020B0604020202020204" pitchFamily="34" charset="0"/>
              <a:buChar char="•"/>
            </a:pPr>
            <a:r>
              <a:rPr lang="en-US" sz="1200">
                <a:latin typeface="Tenorite" pitchFamily="2" charset="0"/>
              </a:rPr>
              <a:t>2 growth city case studies</a:t>
            </a:r>
          </a:p>
          <a:p>
            <a:pPr marL="135450" indent="-135450">
              <a:lnSpc>
                <a:spcPts val="1520"/>
              </a:lnSpc>
              <a:buFont typeface="Arial" panose="020B0604020202020204" pitchFamily="34" charset="0"/>
              <a:buChar char="•"/>
            </a:pPr>
            <a:r>
              <a:rPr lang="en-US" sz="1200">
                <a:latin typeface="Tenorite" pitchFamily="2" charset="0"/>
              </a:rPr>
              <a:t>1 project lab @ Wipro Dubai</a:t>
            </a:r>
          </a:p>
        </p:txBody>
      </p:sp>
      <p:sp>
        <p:nvSpPr>
          <p:cNvPr id="12" name="TextBox 11">
            <a:extLst>
              <a:ext uri="{FF2B5EF4-FFF2-40B4-BE49-F238E27FC236}">
                <a16:creationId xmlns:a16="http://schemas.microsoft.com/office/drawing/2014/main" id="{DA7D9689-81A4-27F7-5DE8-36AF1804BC8C}"/>
              </a:ext>
            </a:extLst>
          </p:cNvPr>
          <p:cNvSpPr txBox="1"/>
          <p:nvPr/>
        </p:nvSpPr>
        <p:spPr>
          <a:xfrm>
            <a:off x="3458124" y="2769986"/>
            <a:ext cx="1995372" cy="2785378"/>
          </a:xfrm>
          <a:prstGeom prst="rect">
            <a:avLst/>
          </a:prstGeom>
          <a:noFill/>
        </p:spPr>
        <p:txBody>
          <a:bodyPr wrap="square" rtlCol="0">
            <a:spAutoFit/>
          </a:bodyPr>
          <a:lstStyle/>
          <a:p>
            <a:pPr marL="135450" indent="-135450">
              <a:lnSpc>
                <a:spcPts val="1520"/>
              </a:lnSpc>
              <a:buFont typeface="Arial" panose="020B0604020202020204" pitchFamily="34" charset="0"/>
              <a:buChar char="•"/>
            </a:pPr>
            <a:r>
              <a:rPr lang="en-US" sz="1200">
                <a:latin typeface="Tenorite" pitchFamily="2" charset="0"/>
              </a:rPr>
              <a:t>Investor-centric: Focused on user needs, wants &amp; expectations</a:t>
            </a:r>
          </a:p>
          <a:p>
            <a:pPr marL="135450" indent="-135450">
              <a:lnSpc>
                <a:spcPts val="1520"/>
              </a:lnSpc>
              <a:buFont typeface="Arial" panose="020B0604020202020204" pitchFamily="34" charset="0"/>
              <a:buChar char="•"/>
            </a:pPr>
            <a:r>
              <a:rPr lang="en-US" sz="1200">
                <a:latin typeface="Tenorite" pitchFamily="2" charset="0"/>
              </a:rPr>
              <a:t>Dubai first: Focused on the d33 aspiration</a:t>
            </a:r>
          </a:p>
          <a:p>
            <a:pPr marL="135450" indent="-135450">
              <a:lnSpc>
                <a:spcPts val="1520"/>
              </a:lnSpc>
              <a:buFont typeface="Arial" panose="020B0604020202020204" pitchFamily="34" charset="0"/>
              <a:buChar char="•"/>
            </a:pPr>
            <a:r>
              <a:rPr lang="en-US" sz="1200">
                <a:latin typeface="Tenorite" pitchFamily="2" charset="0"/>
              </a:rPr>
              <a:t>Experience led: Using experience design in approach and methods</a:t>
            </a:r>
          </a:p>
          <a:p>
            <a:pPr marL="135450" indent="-135450">
              <a:lnSpc>
                <a:spcPts val="1520"/>
              </a:lnSpc>
              <a:buFont typeface="Arial" panose="020B0604020202020204" pitchFamily="34" charset="0"/>
              <a:buChar char="•"/>
            </a:pPr>
            <a:r>
              <a:rPr lang="en-US" sz="1200">
                <a:latin typeface="Tenorite" pitchFamily="2" charset="0"/>
              </a:rPr>
              <a:t>Tech enabled: Leveraging technology to sustain the experience</a:t>
            </a:r>
          </a:p>
          <a:p>
            <a:pPr marL="135450" indent="-135450">
              <a:lnSpc>
                <a:spcPts val="1520"/>
              </a:lnSpc>
              <a:buFont typeface="Arial" panose="020B0604020202020204" pitchFamily="34" charset="0"/>
              <a:buChar char="•"/>
            </a:pPr>
            <a:r>
              <a:rPr lang="en-US" sz="1200">
                <a:latin typeface="Tenorite" pitchFamily="2" charset="0"/>
              </a:rPr>
              <a:t>Results oriented: Focused measurable result</a:t>
            </a:r>
          </a:p>
        </p:txBody>
      </p:sp>
      <p:sp>
        <p:nvSpPr>
          <p:cNvPr id="13" name="TextBox 12">
            <a:extLst>
              <a:ext uri="{FF2B5EF4-FFF2-40B4-BE49-F238E27FC236}">
                <a16:creationId xmlns:a16="http://schemas.microsoft.com/office/drawing/2014/main" id="{BEDC45B0-CE14-360D-89A7-369555ED35B3}"/>
              </a:ext>
            </a:extLst>
          </p:cNvPr>
          <p:cNvSpPr txBox="1"/>
          <p:nvPr/>
        </p:nvSpPr>
        <p:spPr>
          <a:xfrm>
            <a:off x="6466555" y="2811649"/>
            <a:ext cx="1583782" cy="1823576"/>
          </a:xfrm>
          <a:prstGeom prst="rect">
            <a:avLst/>
          </a:prstGeom>
          <a:noFill/>
        </p:spPr>
        <p:txBody>
          <a:bodyPr wrap="square" rtlCol="0">
            <a:spAutoFit/>
          </a:bodyPr>
          <a:lstStyle/>
          <a:p>
            <a:pPr marL="135450" indent="-135450">
              <a:lnSpc>
                <a:spcPts val="1520"/>
              </a:lnSpc>
              <a:buFont typeface="Arial" panose="020B0604020202020204" pitchFamily="34" charset="0"/>
              <a:buChar char="•"/>
            </a:pPr>
            <a:r>
              <a:rPr lang="en-US" sz="1200">
                <a:latin typeface="Tenorite" pitchFamily="2" charset="0"/>
              </a:rPr>
              <a:t>Human-centric</a:t>
            </a:r>
          </a:p>
          <a:p>
            <a:pPr marL="135450" indent="-135450">
              <a:lnSpc>
                <a:spcPts val="1520"/>
              </a:lnSpc>
              <a:buFont typeface="Arial" panose="020B0604020202020204" pitchFamily="34" charset="0"/>
              <a:buChar char="•"/>
            </a:pPr>
            <a:r>
              <a:rPr lang="en-US" sz="1200">
                <a:latin typeface="Tenorite" pitchFamily="2" charset="0"/>
              </a:rPr>
              <a:t>Business design</a:t>
            </a:r>
          </a:p>
          <a:p>
            <a:pPr marL="135450" indent="-135450">
              <a:lnSpc>
                <a:spcPts val="1520"/>
              </a:lnSpc>
              <a:buFont typeface="Arial" panose="020B0604020202020204" pitchFamily="34" charset="0"/>
              <a:buChar char="•"/>
            </a:pPr>
            <a:r>
              <a:rPr lang="en-US" sz="1200">
                <a:latin typeface="Tenorite" pitchFamily="2" charset="0"/>
              </a:rPr>
              <a:t>Systems thinking</a:t>
            </a:r>
          </a:p>
          <a:p>
            <a:pPr marL="135450" indent="-135450">
              <a:lnSpc>
                <a:spcPts val="1520"/>
              </a:lnSpc>
              <a:buFont typeface="Arial" panose="020B0604020202020204" pitchFamily="34" charset="0"/>
              <a:buChar char="•"/>
            </a:pPr>
            <a:r>
              <a:rPr lang="en-US" sz="1200">
                <a:latin typeface="Tenorite" pitchFamily="2" charset="0"/>
              </a:rPr>
              <a:t>Technology</a:t>
            </a:r>
          </a:p>
          <a:p>
            <a:pPr marL="135450" indent="-135450">
              <a:lnSpc>
                <a:spcPts val="1520"/>
              </a:lnSpc>
              <a:buFont typeface="Arial" panose="020B0604020202020204" pitchFamily="34" charset="0"/>
              <a:buChar char="•"/>
            </a:pPr>
            <a:r>
              <a:rPr lang="en-US" sz="1200">
                <a:latin typeface="Tenorite" pitchFamily="2" charset="0"/>
              </a:rPr>
              <a:t>Innovation</a:t>
            </a:r>
          </a:p>
          <a:p>
            <a:pPr marL="135450" indent="-135450">
              <a:lnSpc>
                <a:spcPts val="1520"/>
              </a:lnSpc>
              <a:buFont typeface="Arial" panose="020B0604020202020204" pitchFamily="34" charset="0"/>
              <a:buChar char="•"/>
            </a:pPr>
            <a:r>
              <a:rPr lang="en-US" sz="1200">
                <a:latin typeface="Tenorite" pitchFamily="2" charset="0"/>
              </a:rPr>
              <a:t>Sustainability</a:t>
            </a:r>
          </a:p>
          <a:p>
            <a:pPr marL="135450" indent="-135450">
              <a:lnSpc>
                <a:spcPts val="1520"/>
              </a:lnSpc>
              <a:buFont typeface="Arial" panose="020B0604020202020204" pitchFamily="34" charset="0"/>
              <a:buChar char="•"/>
            </a:pPr>
            <a:r>
              <a:rPr lang="en-US" sz="1200">
                <a:latin typeface="Tenorite" pitchFamily="2" charset="0"/>
              </a:rPr>
              <a:t>Compliance</a:t>
            </a:r>
          </a:p>
          <a:p>
            <a:pPr marL="135450" indent="-135450">
              <a:lnSpc>
                <a:spcPts val="1520"/>
              </a:lnSpc>
              <a:buFont typeface="Arial" panose="020B0604020202020204" pitchFamily="34" charset="0"/>
              <a:buChar char="•"/>
            </a:pPr>
            <a:r>
              <a:rPr lang="en-US" sz="1200">
                <a:latin typeface="Tenorite" pitchFamily="2" charset="0"/>
              </a:rPr>
              <a:t>Customer Experience</a:t>
            </a:r>
          </a:p>
        </p:txBody>
      </p:sp>
      <p:sp>
        <p:nvSpPr>
          <p:cNvPr id="17" name="TextBox 16">
            <a:extLst>
              <a:ext uri="{FF2B5EF4-FFF2-40B4-BE49-F238E27FC236}">
                <a16:creationId xmlns:a16="http://schemas.microsoft.com/office/drawing/2014/main" id="{023E86A7-1D3C-16FE-F14B-33CC0FABA5D6}"/>
              </a:ext>
            </a:extLst>
          </p:cNvPr>
          <p:cNvSpPr txBox="1"/>
          <p:nvPr/>
        </p:nvSpPr>
        <p:spPr>
          <a:xfrm>
            <a:off x="9045655" y="2177690"/>
            <a:ext cx="1511598" cy="307777"/>
          </a:xfrm>
          <a:prstGeom prst="rect">
            <a:avLst/>
          </a:prstGeom>
          <a:noFill/>
        </p:spPr>
        <p:txBody>
          <a:bodyPr wrap="square" rtlCol="0">
            <a:spAutoFit/>
          </a:bodyPr>
          <a:lstStyle/>
          <a:p>
            <a:r>
              <a:rPr lang="en-US" sz="1400" b="1">
                <a:solidFill>
                  <a:srgbClr val="8C39B0"/>
                </a:solidFill>
                <a:latin typeface="Tenorite" pitchFamily="2" charset="0"/>
              </a:rPr>
              <a:t>We will deliver</a:t>
            </a:r>
          </a:p>
        </p:txBody>
      </p:sp>
      <p:sp>
        <p:nvSpPr>
          <p:cNvPr id="18" name="TextBox 17">
            <a:extLst>
              <a:ext uri="{FF2B5EF4-FFF2-40B4-BE49-F238E27FC236}">
                <a16:creationId xmlns:a16="http://schemas.microsoft.com/office/drawing/2014/main" id="{E3706FC7-57DB-E18B-F473-76E24797882B}"/>
              </a:ext>
            </a:extLst>
          </p:cNvPr>
          <p:cNvSpPr txBox="1"/>
          <p:nvPr/>
        </p:nvSpPr>
        <p:spPr>
          <a:xfrm>
            <a:off x="9041823" y="2591599"/>
            <a:ext cx="2649472" cy="3883114"/>
          </a:xfrm>
          <a:prstGeom prst="rect">
            <a:avLst/>
          </a:prstGeom>
          <a:noFill/>
        </p:spPr>
        <p:txBody>
          <a:bodyPr wrap="square" rtlCol="0">
            <a:spAutoFit/>
          </a:bodyPr>
          <a:lstStyle/>
          <a:p>
            <a:pPr marL="144000" indent="-144000">
              <a:spcBef>
                <a:spcPts val="200"/>
              </a:spcBef>
            </a:pPr>
            <a:r>
              <a:rPr lang="en-US" sz="1200" b="1">
                <a:latin typeface="Tenorite" pitchFamily="2" charset="0"/>
              </a:rPr>
              <a:t>AS-is:</a:t>
            </a:r>
          </a:p>
          <a:p>
            <a:pPr marL="144000" indent="-144000">
              <a:spcBef>
                <a:spcPts val="200"/>
              </a:spcBef>
              <a:buFont typeface="Arial" panose="020B0604020202020204" pitchFamily="34" charset="0"/>
              <a:buChar char="•"/>
            </a:pPr>
            <a:r>
              <a:rPr lang="en-US" sz="1200">
                <a:latin typeface="Tenorite" pitchFamily="2" charset="0"/>
              </a:rPr>
              <a:t>Dubai current business landscape report: journeys, insights and gap analysis</a:t>
            </a:r>
          </a:p>
          <a:p>
            <a:pPr marL="144000" indent="-144000">
              <a:spcBef>
                <a:spcPts val="200"/>
              </a:spcBef>
            </a:pPr>
            <a:r>
              <a:rPr lang="en-US" sz="1200" b="1">
                <a:latin typeface="Tenorite" pitchFamily="2" charset="0"/>
              </a:rPr>
              <a:t>Benchmark report:</a:t>
            </a:r>
          </a:p>
          <a:p>
            <a:pPr marL="144000" indent="-144000">
              <a:spcBef>
                <a:spcPts val="200"/>
              </a:spcBef>
              <a:buFont typeface="Arial" panose="020B0604020202020204" pitchFamily="34" charset="0"/>
              <a:buChar char="•"/>
            </a:pPr>
            <a:r>
              <a:rPr lang="en-US" sz="1200">
                <a:latin typeface="Tenorite" pitchFamily="2" charset="0"/>
              </a:rPr>
              <a:t>Benchmark report of selected cities: journeys, SWOT and gap analysis</a:t>
            </a:r>
          </a:p>
          <a:p>
            <a:pPr marL="144000" indent="-144000">
              <a:spcBef>
                <a:spcPts val="200"/>
              </a:spcBef>
              <a:buFont typeface="Arial" panose="020B0604020202020204" pitchFamily="34" charset="0"/>
              <a:buChar char="•"/>
            </a:pPr>
            <a:r>
              <a:rPr lang="en-US" sz="1200">
                <a:latin typeface="Tenorite" pitchFamily="2" charset="0"/>
              </a:rPr>
              <a:t>Case study report of selected cases</a:t>
            </a:r>
          </a:p>
          <a:p>
            <a:pPr marL="144000" indent="-144000">
              <a:spcBef>
                <a:spcPts val="200"/>
              </a:spcBef>
              <a:buFont typeface="Arial" panose="020B0604020202020204" pitchFamily="34" charset="0"/>
              <a:buChar char="•"/>
            </a:pPr>
            <a:r>
              <a:rPr lang="en-US" sz="1200">
                <a:latin typeface="Tenorite" pitchFamily="2" charset="0"/>
              </a:rPr>
              <a:t>World Bank criteria benchmarking</a:t>
            </a:r>
          </a:p>
          <a:p>
            <a:pPr marL="144000" indent="-144000">
              <a:spcBef>
                <a:spcPts val="400"/>
              </a:spcBef>
            </a:pPr>
            <a:r>
              <a:rPr lang="en-US" sz="1200" b="1">
                <a:latin typeface="Tenorite" pitchFamily="2" charset="0"/>
              </a:rPr>
              <a:t>End State</a:t>
            </a:r>
          </a:p>
          <a:p>
            <a:pPr marL="144000" indent="-144000">
              <a:spcBef>
                <a:spcPts val="200"/>
              </a:spcBef>
              <a:buFont typeface="Arial" panose="020B0604020202020204" pitchFamily="34" charset="0"/>
              <a:buChar char="•"/>
            </a:pPr>
            <a:r>
              <a:rPr lang="en-US" sz="1200">
                <a:latin typeface="Tenorite" pitchFamily="2" charset="0"/>
              </a:rPr>
              <a:t>To-be investor journey</a:t>
            </a:r>
          </a:p>
          <a:p>
            <a:pPr marL="144000" indent="-144000">
              <a:spcBef>
                <a:spcPts val="200"/>
              </a:spcBef>
              <a:buFont typeface="Arial" panose="020B0604020202020204" pitchFamily="34" charset="0"/>
              <a:buChar char="•"/>
            </a:pPr>
            <a:r>
              <a:rPr lang="en-US" sz="1200">
                <a:latin typeface="Tenorite" pitchFamily="2" charset="0"/>
              </a:rPr>
              <a:t>Solution concept pack of initiatives</a:t>
            </a:r>
          </a:p>
          <a:p>
            <a:pPr marL="144000" indent="-144000">
              <a:spcBef>
                <a:spcPts val="200"/>
              </a:spcBef>
              <a:buFont typeface="Arial" panose="020B0604020202020204" pitchFamily="34" charset="0"/>
              <a:buChar char="•"/>
            </a:pPr>
            <a:r>
              <a:rPr lang="en-US" sz="1200">
                <a:latin typeface="Tenorite" pitchFamily="2" charset="0"/>
              </a:rPr>
              <a:t>Operating model structure</a:t>
            </a:r>
          </a:p>
          <a:p>
            <a:pPr marL="144000" indent="-144000">
              <a:spcBef>
                <a:spcPts val="200"/>
              </a:spcBef>
              <a:buFont typeface="Arial" panose="020B0604020202020204" pitchFamily="34" charset="0"/>
              <a:buChar char="•"/>
            </a:pPr>
            <a:r>
              <a:rPr lang="en-US" sz="1200">
                <a:latin typeface="Tenorite" pitchFamily="2" charset="0"/>
              </a:rPr>
              <a:t>Implementation roadmap</a:t>
            </a:r>
          </a:p>
          <a:p>
            <a:pPr marL="144000" indent="-144000">
              <a:spcBef>
                <a:spcPts val="200"/>
              </a:spcBef>
              <a:buFont typeface="Arial" panose="020B0604020202020204" pitchFamily="34" charset="0"/>
              <a:buChar char="•"/>
            </a:pPr>
            <a:r>
              <a:rPr lang="en-US" sz="1200">
                <a:latin typeface="Tenorite" pitchFamily="2" charset="0"/>
              </a:rPr>
              <a:t>Detailed project charter for each initiative</a:t>
            </a:r>
          </a:p>
          <a:p>
            <a:endParaRPr lang="en-US" sz="1200">
              <a:latin typeface="Tenorite" pitchFamily="2" charset="0"/>
            </a:endParaRPr>
          </a:p>
          <a:p>
            <a:pPr marL="198900" indent="-198900">
              <a:buFont typeface="Arial" panose="020B0604020202020204" pitchFamily="34" charset="0"/>
              <a:buChar char="•"/>
            </a:pPr>
            <a:endParaRPr lang="en-US" sz="1200">
              <a:latin typeface="Tenorite" pitchFamily="2" charset="0"/>
            </a:endParaRPr>
          </a:p>
        </p:txBody>
      </p:sp>
      <p:pic>
        <p:nvPicPr>
          <p:cNvPr id="21" name="Gráfico 45">
            <a:extLst>
              <a:ext uri="{FF2B5EF4-FFF2-40B4-BE49-F238E27FC236}">
                <a16:creationId xmlns:a16="http://schemas.microsoft.com/office/drawing/2014/main" id="{55170AC2-7950-642E-A437-F248F6E438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648" y="1647549"/>
            <a:ext cx="509439" cy="509439"/>
          </a:xfrm>
          <a:prstGeom prst="rect">
            <a:avLst/>
          </a:prstGeom>
        </p:spPr>
      </p:pic>
      <p:pic>
        <p:nvPicPr>
          <p:cNvPr id="23" name="Gráfico 319">
            <a:extLst>
              <a:ext uri="{FF2B5EF4-FFF2-40B4-BE49-F238E27FC236}">
                <a16:creationId xmlns:a16="http://schemas.microsoft.com/office/drawing/2014/main" id="{7924BD36-58A8-531F-EF6D-545C9FE8E4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25362" y="1647549"/>
            <a:ext cx="509439" cy="509439"/>
          </a:xfrm>
          <a:prstGeom prst="rect">
            <a:avLst/>
          </a:prstGeom>
        </p:spPr>
      </p:pic>
      <p:pic>
        <p:nvPicPr>
          <p:cNvPr id="24" name="Gráfico 53">
            <a:extLst>
              <a:ext uri="{FF2B5EF4-FFF2-40B4-BE49-F238E27FC236}">
                <a16:creationId xmlns:a16="http://schemas.microsoft.com/office/drawing/2014/main" id="{8FEACD09-EA89-AB8C-69CA-6DC4A459B9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67295" y="1647549"/>
            <a:ext cx="509439" cy="509439"/>
          </a:xfrm>
          <a:prstGeom prst="rect">
            <a:avLst/>
          </a:prstGeom>
        </p:spPr>
      </p:pic>
      <p:pic>
        <p:nvPicPr>
          <p:cNvPr id="25" name="Gráfico 37">
            <a:extLst>
              <a:ext uri="{FF2B5EF4-FFF2-40B4-BE49-F238E27FC236}">
                <a16:creationId xmlns:a16="http://schemas.microsoft.com/office/drawing/2014/main" id="{E3632FA7-09FB-4CE8-54BF-A574A6AEBA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19319" y="1647549"/>
            <a:ext cx="509439" cy="509439"/>
          </a:xfrm>
          <a:prstGeom prst="rect">
            <a:avLst/>
          </a:prstGeom>
        </p:spPr>
      </p:pic>
      <p:grpSp>
        <p:nvGrpSpPr>
          <p:cNvPr id="31" name="Group 30">
            <a:extLst>
              <a:ext uri="{FF2B5EF4-FFF2-40B4-BE49-F238E27FC236}">
                <a16:creationId xmlns:a16="http://schemas.microsoft.com/office/drawing/2014/main" id="{91184BD4-BBF9-3726-FFFA-BE02D94B57B1}"/>
              </a:ext>
            </a:extLst>
          </p:cNvPr>
          <p:cNvGrpSpPr/>
          <p:nvPr/>
        </p:nvGrpSpPr>
        <p:grpSpPr>
          <a:xfrm>
            <a:off x="3038915" y="1580414"/>
            <a:ext cx="5516419" cy="4209393"/>
            <a:chOff x="3038915" y="1556050"/>
            <a:chExt cx="5516419" cy="4624033"/>
          </a:xfrm>
        </p:grpSpPr>
        <p:cxnSp>
          <p:nvCxnSpPr>
            <p:cNvPr id="26" name="Straight Connector 1">
              <a:extLst>
                <a:ext uri="{FF2B5EF4-FFF2-40B4-BE49-F238E27FC236}">
                  <a16:creationId xmlns:a16="http://schemas.microsoft.com/office/drawing/2014/main" id="{067DC997-7F43-F51D-DCE3-AB8FF297A169}"/>
                </a:ext>
              </a:extLst>
            </p:cNvPr>
            <p:cNvCxnSpPr>
              <a:cxnSpLocks/>
            </p:cNvCxnSpPr>
            <p:nvPr/>
          </p:nvCxnSpPr>
          <p:spPr>
            <a:xfrm>
              <a:off x="3038915" y="1556050"/>
              <a:ext cx="0" cy="4624033"/>
            </a:xfrm>
            <a:prstGeom prst="line">
              <a:avLst/>
            </a:prstGeom>
            <a:noFill/>
            <a:ln w="12700"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29" name="Straight Connector 1">
              <a:extLst>
                <a:ext uri="{FF2B5EF4-FFF2-40B4-BE49-F238E27FC236}">
                  <a16:creationId xmlns:a16="http://schemas.microsoft.com/office/drawing/2014/main" id="{579CDD81-6CFC-C354-1088-ADC77E043917}"/>
                </a:ext>
              </a:extLst>
            </p:cNvPr>
            <p:cNvCxnSpPr>
              <a:cxnSpLocks/>
            </p:cNvCxnSpPr>
            <p:nvPr/>
          </p:nvCxnSpPr>
          <p:spPr>
            <a:xfrm>
              <a:off x="5939770" y="1556050"/>
              <a:ext cx="0" cy="4624033"/>
            </a:xfrm>
            <a:prstGeom prst="line">
              <a:avLst/>
            </a:prstGeom>
            <a:noFill/>
            <a:ln w="12700"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30" name="Straight Connector 1">
              <a:extLst>
                <a:ext uri="{FF2B5EF4-FFF2-40B4-BE49-F238E27FC236}">
                  <a16:creationId xmlns:a16="http://schemas.microsoft.com/office/drawing/2014/main" id="{54D24D3F-D766-B1C9-CEDA-B4AE8A60F2AC}"/>
                </a:ext>
              </a:extLst>
            </p:cNvPr>
            <p:cNvCxnSpPr>
              <a:cxnSpLocks/>
            </p:cNvCxnSpPr>
            <p:nvPr/>
          </p:nvCxnSpPr>
          <p:spPr>
            <a:xfrm>
              <a:off x="8555334" y="1556050"/>
              <a:ext cx="0" cy="4624033"/>
            </a:xfrm>
            <a:prstGeom prst="line">
              <a:avLst/>
            </a:prstGeom>
            <a:noFill/>
            <a:ln w="12700"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cxnSp>
      </p:grpSp>
      <p:pic>
        <p:nvPicPr>
          <p:cNvPr id="39" name="Picture 38" descr="A white dots in a spiral&#10;&#10;Description automatically generated">
            <a:extLst>
              <a:ext uri="{FF2B5EF4-FFF2-40B4-BE49-F238E27FC236}">
                <a16:creationId xmlns:a16="http://schemas.microsoft.com/office/drawing/2014/main" id="{D662F0F1-C834-E3AC-BC7B-A78A4A56EE4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0800000">
            <a:off x="9990090" y="-1"/>
            <a:ext cx="2196265" cy="2203585"/>
          </a:xfrm>
          <a:prstGeom prst="rect">
            <a:avLst/>
          </a:prstGeom>
        </p:spPr>
      </p:pic>
      <p:sp>
        <p:nvSpPr>
          <p:cNvPr id="3" name="TextBox 2">
            <a:extLst>
              <a:ext uri="{FF2B5EF4-FFF2-40B4-BE49-F238E27FC236}">
                <a16:creationId xmlns:a16="http://schemas.microsoft.com/office/drawing/2014/main" id="{13D5C14D-4F5A-F186-C4C3-EF9CEBD8C2E8}"/>
              </a:ext>
            </a:extLst>
          </p:cNvPr>
          <p:cNvSpPr txBox="1"/>
          <p:nvPr/>
        </p:nvSpPr>
        <p:spPr>
          <a:xfrm>
            <a:off x="1779179" y="1425145"/>
            <a:ext cx="8640507" cy="3170099"/>
          </a:xfrm>
          <a:prstGeom prst="rect">
            <a:avLst/>
          </a:prstGeom>
          <a:noFill/>
        </p:spPr>
        <p:txBody>
          <a:bodyPr wrap="none" rtlCol="0">
            <a:spAutoFit/>
          </a:bodyPr>
          <a:lstStyle/>
          <a:p>
            <a:r>
              <a:rPr lang="en-US" sz="20000" b="1">
                <a:solidFill>
                  <a:srgbClr val="000000">
                    <a:alpha val="10000"/>
                  </a:srgbClr>
                </a:solidFill>
                <a:latin typeface="Tenorite" pitchFamily="2" charset="0"/>
              </a:rPr>
              <a:t>Sample</a:t>
            </a:r>
          </a:p>
        </p:txBody>
      </p:sp>
      <p:sp>
        <p:nvSpPr>
          <p:cNvPr id="4" name="Slide Number Placeholder 1">
            <a:extLst>
              <a:ext uri="{FF2B5EF4-FFF2-40B4-BE49-F238E27FC236}">
                <a16:creationId xmlns:a16="http://schemas.microsoft.com/office/drawing/2014/main" id="{FBF48155-12FB-A31B-89D1-C8FE45C6A0B0}"/>
              </a:ext>
            </a:extLst>
          </p:cNvPr>
          <p:cNvSpPr txBox="1">
            <a:spLocks/>
          </p:cNvSpPr>
          <p:nvPr/>
        </p:nvSpPr>
        <p:spPr>
          <a:xfrm>
            <a:off x="11516763" y="6438479"/>
            <a:ext cx="402187" cy="22679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700" smtClean="0">
                <a:latin typeface="Tenorite" pitchFamily="2" charset="0"/>
              </a:rPr>
              <a:pPr/>
              <a:t>99</a:t>
            </a:fld>
            <a:endParaRPr lang="en-US" sz="700">
              <a:latin typeface="Tenorite" pitchFamily="2" charset="0"/>
            </a:endParaRPr>
          </a:p>
        </p:txBody>
      </p:sp>
    </p:spTree>
    <p:extLst>
      <p:ext uri="{BB962C8B-B14F-4D97-AF65-F5344CB8AC3E}">
        <p14:creationId xmlns:p14="http://schemas.microsoft.com/office/powerpoint/2010/main" val="5166572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_Slides">
  <a:themeElements>
    <a:clrScheme name="Wipro Corporate Palette">
      <a:dk1>
        <a:srgbClr val="000000"/>
      </a:dk1>
      <a:lt1>
        <a:srgbClr val="FFFFFF"/>
      </a:lt1>
      <a:dk2>
        <a:srgbClr val="1C1C1C"/>
      </a:dk2>
      <a:lt2>
        <a:srgbClr val="E7E6E6"/>
      </a:lt2>
      <a:accent1>
        <a:srgbClr val="3498B3"/>
      </a:accent1>
      <a:accent2>
        <a:srgbClr val="341A55"/>
      </a:accent2>
      <a:accent3>
        <a:srgbClr val="BE1D69"/>
      </a:accent3>
      <a:accent4>
        <a:srgbClr val="F57F2A"/>
      </a:accent4>
      <a:accent5>
        <a:srgbClr val="95B34E"/>
      </a:accent5>
      <a:accent6>
        <a:srgbClr val="746FA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Custom Design">
  <a:themeElements>
    <a:clrScheme name="3_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3_Custom Design">
      <a:majorFont>
        <a:latin typeface="Tenorite Regular"/>
        <a:ea typeface="Tenorite Regular"/>
        <a:cs typeface="Tenorite Regular"/>
      </a:majorFont>
      <a:minorFont>
        <a:latin typeface="Tenorite Regular"/>
        <a:ea typeface="Tenorite Regular"/>
        <a:cs typeface="Tenorite Regular"/>
      </a:minorFont>
    </a:fontScheme>
    <a:fmtScheme name="3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_Prep_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_withLogo_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genda_Slides">
  <a:themeElements>
    <a:clrScheme name="Wipro Primary Theme">
      <a:dk1>
        <a:srgbClr val="000000"/>
      </a:dk1>
      <a:lt1>
        <a:srgbClr val="FFFFFF"/>
      </a:lt1>
      <a:dk2>
        <a:srgbClr val="1C1C1C"/>
      </a:dk2>
      <a:lt2>
        <a:srgbClr val="E7E6E6"/>
      </a:lt2>
      <a:accent1>
        <a:srgbClr val="3498B3"/>
      </a:accent1>
      <a:accent2>
        <a:srgbClr val="341A55"/>
      </a:accent2>
      <a:accent3>
        <a:srgbClr val="BE1D69"/>
      </a:accent3>
      <a:accent4>
        <a:srgbClr val="F57F2A"/>
      </a:accent4>
      <a:accent5>
        <a:srgbClr val="7DC161"/>
      </a:accent5>
      <a:accent6>
        <a:srgbClr val="746FA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vider_Slides">
  <a:themeElements>
    <a:clrScheme name="Wipro Primary Theme">
      <a:dk1>
        <a:srgbClr val="000000"/>
      </a:dk1>
      <a:lt1>
        <a:srgbClr val="FFFFFF"/>
      </a:lt1>
      <a:dk2>
        <a:srgbClr val="1C1C1C"/>
      </a:dk2>
      <a:lt2>
        <a:srgbClr val="E7E6E6"/>
      </a:lt2>
      <a:accent1>
        <a:srgbClr val="3498B3"/>
      </a:accent1>
      <a:accent2>
        <a:srgbClr val="341A55"/>
      </a:accent2>
      <a:accent3>
        <a:srgbClr val="BE1D69"/>
      </a:accent3>
      <a:accent4>
        <a:srgbClr val="F57F2A"/>
      </a:accent4>
      <a:accent5>
        <a:srgbClr val="7DC161"/>
      </a:accent5>
      <a:accent6>
        <a:srgbClr val="746FA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ulti-Content_Arc_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rocess_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Arc_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hoto_Background_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52EC377A50B44FBFA8A3EC3E9C5B45" ma:contentTypeVersion="18" ma:contentTypeDescription="Create a new document." ma:contentTypeScope="" ma:versionID="aaa4b005f3b0351ec95fada531e574a1">
  <xsd:schema xmlns:xsd="http://www.w3.org/2001/XMLSchema" xmlns:xs="http://www.w3.org/2001/XMLSchema" xmlns:p="http://schemas.microsoft.com/office/2006/metadata/properties" xmlns:ns2="dd317fe5-dd99-4abf-b294-24722c57e750" xmlns:ns3="8910cdc4-659b-4e96-b657-210b5e728448" xmlns:ns4="0a2ccfb7-4253-4103-bb4d-66c5ddba3bad" targetNamespace="http://schemas.microsoft.com/office/2006/metadata/properties" ma:root="true" ma:fieldsID="bd9236c4a2a878a52741c0c362112d09" ns2:_="" ns3:_="" ns4:_="">
    <xsd:import namespace="dd317fe5-dd99-4abf-b294-24722c57e750"/>
    <xsd:import namespace="8910cdc4-659b-4e96-b657-210b5e728448"/>
    <xsd:import namespace="0a2ccfb7-4253-4103-bb4d-66c5ddba3b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317fe5-dd99-4abf-b294-24722c57e75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26df4c0-9ee9-406c-8b5c-a0fe24c95ff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10cdc4-659b-4e96-b657-210b5e728448"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2ccfb7-4253-4103-bb4d-66c5ddba3ba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8ca704d-6054-4864-b221-17c113bc3278}" ma:internalName="TaxCatchAll" ma:showField="CatchAllData" ma:web="8910cdc4-659b-4e96-b657-210b5e7284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317fe5-dd99-4abf-b294-24722c57e750">
      <Terms xmlns="http://schemas.microsoft.com/office/infopath/2007/PartnerControls"/>
    </lcf76f155ced4ddcb4097134ff3c332f>
    <TaxCatchAll xmlns="0a2ccfb7-4253-4103-bb4d-66c5ddba3bad" xsi:nil="true"/>
    <SharedWithUsers xmlns="8910cdc4-659b-4e96-b657-210b5e728448">
      <UserInfo>
        <DisplayName>Vicky Franco</DisplayName>
        <AccountId>17</AccountId>
        <AccountType/>
      </UserInfo>
      <UserInfo>
        <DisplayName>Mariano Benedetti</DisplayName>
        <AccountId>16</AccountId>
        <AccountType/>
      </UserInfo>
      <UserInfo>
        <DisplayName>Abhigna Kashyap</DisplayName>
        <AccountId>38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610186-E2BC-4515-BF65-5C167A2B0A78}">
  <ds:schemaRefs>
    <ds:schemaRef ds:uri="0a2ccfb7-4253-4103-bb4d-66c5ddba3bad"/>
    <ds:schemaRef ds:uri="8910cdc4-659b-4e96-b657-210b5e728448"/>
    <ds:schemaRef ds:uri="dd317fe5-dd99-4abf-b294-24722c57e7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FE7DEAE-0B3E-41E4-995D-42A65EEAE219}">
  <ds:schemaRefs>
    <ds:schemaRef ds:uri="0a2ccfb7-4253-4103-bb4d-66c5ddba3bad"/>
    <ds:schemaRef ds:uri="13b3e12b-0dd6-4a7f-9293-923f45de40ed"/>
    <ds:schemaRef ds:uri="8910cdc4-659b-4e96-b657-210b5e728448"/>
    <ds:schemaRef ds:uri="a8592e28-2c2d-4d34-abf3-54582e05bfe3"/>
    <ds:schemaRef ds:uri="dd317fe5-dd99-4abf-b294-24722c57e7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063C1F8-D675-4108-AB64-47276A50EA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111</Slides>
  <Notes>23</Notes>
  <HiddenSlides>1</HiddenSlides>
  <ScaleCrop>false</ScaleCrop>
  <HeadingPairs>
    <vt:vector size="4" baseType="variant">
      <vt:variant>
        <vt:lpstr>Theme</vt:lpstr>
      </vt:variant>
      <vt:variant>
        <vt:i4>9</vt:i4>
      </vt:variant>
      <vt:variant>
        <vt:lpstr>Slide Titles</vt:lpstr>
      </vt:variant>
      <vt:variant>
        <vt:i4>111</vt:i4>
      </vt:variant>
    </vt:vector>
  </HeadingPairs>
  <TitlesOfParts>
    <vt:vector size="120" baseType="lpstr">
      <vt:lpstr>Cover_Slides</vt:lpstr>
      <vt:lpstr>Blank_Prep_Slides</vt:lpstr>
      <vt:lpstr>Blank_withLogo_White</vt:lpstr>
      <vt:lpstr>Agenda_Slides</vt:lpstr>
      <vt:lpstr>Divider_Slides</vt:lpstr>
      <vt:lpstr>Multi-Content_Arc_Slides</vt:lpstr>
      <vt:lpstr>Process_Slides</vt:lpstr>
      <vt:lpstr>Arc_Slides</vt:lpstr>
      <vt:lpstr>Photo_Background_Slides</vt:lpstr>
      <vt:lpstr>Denali Template.</vt:lpstr>
      <vt:lpstr>How to use this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Click to  add title</vt:lpstr>
      <vt:lpstr>PowerPoint Presentation</vt:lpstr>
      <vt:lpstr>PowerPoint Presentation</vt:lpstr>
      <vt:lpstr>PowerPoint Presentation</vt:lpstr>
      <vt:lpstr>PowerPoint Presentation</vt:lpstr>
      <vt:lpstr>PowerPoint Presentation</vt:lpstr>
      <vt:lpstr>Insert Title here</vt:lpstr>
      <vt:lpstr>Insert Title here</vt:lpstr>
      <vt:lpstr>Insert Title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Insert title here</vt:lpstr>
      <vt:lpstr>Insert title here</vt:lpstr>
      <vt:lpstr>Insert title here</vt:lpstr>
      <vt:lpstr>Project Planning</vt:lpstr>
      <vt:lpstr>Swimlane process slide</vt:lpstr>
      <vt:lpstr>Insert title here</vt:lpstr>
      <vt:lpstr>Insert title here</vt:lpstr>
      <vt:lpstr>Meet the team</vt:lpstr>
      <vt:lpstr>Meet the team</vt:lpstr>
      <vt:lpstr>Meet the team</vt:lpstr>
      <vt:lpstr>Meet the team</vt:lpstr>
      <vt:lpstr>Team structure</vt:lpstr>
      <vt:lpstr>Team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Wipro’s Network &amp; Security Services</vt:lpstr>
      <vt:lpstr>PowerPoint Presentation</vt:lpstr>
      <vt:lpstr>PowerPoint Presentation</vt:lpstr>
      <vt:lpstr>PowerPoint Presentation</vt:lpstr>
      <vt:lpstr>PowerPoint Presentation</vt:lpstr>
      <vt:lpstr>PowerPoint Presentation</vt:lpstr>
      <vt:lpstr>PowerPoint Presentation</vt:lpstr>
      <vt:lpstr>Table title</vt:lpstr>
      <vt:lpstr>Table title</vt:lpstr>
      <vt:lpstr>Table title</vt:lpstr>
      <vt:lpstr>PowerPoint Presentation</vt:lpstr>
      <vt:lpstr>PowerPoint Presentation</vt:lpstr>
      <vt:lpstr>PowerPoint Presentation</vt:lpstr>
      <vt:lpstr>PowerPoint Presentation</vt:lpstr>
      <vt:lpstr>PowerPoint Presentation</vt:lpstr>
      <vt:lpstr>PowerPoint Presentation</vt:lpstr>
      <vt:lpstr>Thank you.</vt:lpstr>
      <vt:lpstr>Appendix: Sample  Proposal Templates</vt:lpstr>
      <vt:lpstr>Thank you for inviting us to participate in this RFP.</vt:lpstr>
      <vt:lpstr>PowerPoint Presentation</vt:lpstr>
      <vt:lpstr>Executive summary</vt:lpstr>
      <vt:lpstr>PowerPoint Presentation</vt:lpstr>
      <vt:lpstr>Program Overview</vt:lpstr>
      <vt:lpstr>PowerPoint Presentation</vt:lpstr>
      <vt:lpstr>PowerPoint Presentation</vt:lpstr>
      <vt:lpstr>Engagement Roadmap</vt:lpstr>
      <vt:lpstr>Engagement Roadmap</vt:lpstr>
      <vt:lpstr>Reference Architecture Sample</vt:lpstr>
      <vt:lpstr>Reference Architecture Sample</vt:lpstr>
      <vt:lpstr>Commercials</vt:lpstr>
      <vt:lpstr>Commercials</vt:lpstr>
      <vt:lpstr>Commercials</vt:lpstr>
      <vt:lpstr>Maturity Model</vt:lpstr>
      <vt:lpstr>PowerPoint Presentation</vt:lpstr>
      <vt:lpstr>Global scale and skills across experience and technology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revision>5</cp:revision>
  <dcterms:modified xsi:type="dcterms:W3CDTF">2023-08-18T20:59:47Z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0x0101006D52EC377A50B44FBFA8A3EC3E9C5B45</vt:lpwstr>
  </property>
  <property fmtid="{D5CDD505-2E9C-101B-9397-08002B2CF9AE}" pid="3" name="MSIP_Label_a8c544ca-bb84-4280-906e-934547e1d30c_Enabled">
    <vt:lpwstr>true</vt:lpwstr>
  </property>
  <property fmtid="{D5CDD505-2E9C-101B-9397-08002B2CF9AE}" pid="4" name="MSIP_Label_a8c544ca-bb84-4280-906e-934547e1d30c_SetDate">
    <vt:lpwstr>2023-08-01T00:56:46Z</vt:lpwstr>
  </property>
  <property fmtid="{D5CDD505-2E9C-101B-9397-08002B2CF9AE}" pid="5" name="MSIP_Label_a8c544ca-bb84-4280-906e-934547e1d30c_Method">
    <vt:lpwstr>Standard</vt:lpwstr>
  </property>
  <property fmtid="{D5CDD505-2E9C-101B-9397-08002B2CF9AE}" pid="6" name="MSIP_Label_a8c544ca-bb84-4280-906e-934547e1d30c_Name">
    <vt:lpwstr>Internal - General Use</vt:lpwstr>
  </property>
  <property fmtid="{D5CDD505-2E9C-101B-9397-08002B2CF9AE}" pid="7" name="MSIP_Label_a8c544ca-bb84-4280-906e-934547e1d30c_SiteId">
    <vt:lpwstr>258ac4e4-146a-411e-9dc8-79a9e12fd6da</vt:lpwstr>
  </property>
  <property fmtid="{D5CDD505-2E9C-101B-9397-08002B2CF9AE}" pid="8" name="MSIP_Label_a8c544ca-bb84-4280-906e-934547e1d30c_ActionId">
    <vt:lpwstr>27060a17-6bba-4332-a651-a75224b72e4d</vt:lpwstr>
  </property>
  <property fmtid="{D5CDD505-2E9C-101B-9397-08002B2CF9AE}" pid="9" name="MSIP_Label_a8c544ca-bb84-4280-906e-934547e1d30c_ContentBits">
    <vt:lpwstr>2</vt:lpwstr>
  </property>
  <property fmtid="{D5CDD505-2E9C-101B-9397-08002B2CF9AE}" pid="10" name="ClassificationContentMarkingFooterLocations">
    <vt:lpwstr>Cover_Slides:3\Blank_Prep_Slides:6\Blank_withLogo_White:3\Agenda_Slides:3\Divider_Slides:3\Multi-Content_Arc_Slides:3\Process_Slides:3\Arc_Slides:3\Photo_Background_Slides:3</vt:lpwstr>
  </property>
  <property fmtid="{D5CDD505-2E9C-101B-9397-08002B2CF9AE}" pid="11" name="ClassificationContentMarkingFooterText">
    <vt:lpwstr>Internal - General Use</vt:lpwstr>
  </property>
  <property fmtid="{D5CDD505-2E9C-101B-9397-08002B2CF9AE}" pid="12" name="MediaServiceImageTags">
    <vt:lpwstr/>
  </property>
</Properties>
</file>